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notesMasterIdLst>
    <p:notesMasterId r:id="rId26"/>
  </p:notesMasterIdLst>
  <p:sldIdLst>
    <p:sldId id="256" r:id="rId5"/>
    <p:sldId id="285" r:id="rId6"/>
    <p:sldId id="277" r:id="rId7"/>
    <p:sldId id="284" r:id="rId8"/>
    <p:sldId id="275" r:id="rId9"/>
    <p:sldId id="283" r:id="rId10"/>
    <p:sldId id="272" r:id="rId11"/>
    <p:sldId id="261" r:id="rId12"/>
    <p:sldId id="268" r:id="rId13"/>
    <p:sldId id="343" r:id="rId14"/>
    <p:sldId id="342" r:id="rId15"/>
    <p:sldId id="344" r:id="rId16"/>
    <p:sldId id="346" r:id="rId17"/>
    <p:sldId id="267" r:id="rId18"/>
    <p:sldId id="260" r:id="rId19"/>
    <p:sldId id="281" r:id="rId20"/>
    <p:sldId id="273" r:id="rId21"/>
    <p:sldId id="345" r:id="rId22"/>
    <p:sldId id="271" r:id="rId23"/>
    <p:sldId id="282" r:id="rId24"/>
    <p:sldId id="26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82DF41D-1F73-C353-F864-B121C4CC2812}" name="Goldfarb Gabriela" initials="GG" userId="S::Gabriela.Goldfarb@oha.oregon.gov::717f0a9a-e311-4d1b-a785-19fefec0a986" providerId="AD"/>
  <p188:author id="{0BEEDB5B-65B8-9167-D491-1FD880096874}" name="HORTON Jennifer * DEQ" initials="JH" userId="S::Jennifer.HORTON@deq.oregon.gov::6ab4efc0-ea4b-49c0-9bb8-303de0eb60b6"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07E"/>
    <a:srgbClr val="F4F3EC"/>
    <a:srgbClr val="E3F2F9"/>
    <a:srgbClr val="3F8D6F"/>
    <a:srgbClr val="439777"/>
    <a:srgbClr val="57B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A027E3-1EE4-40A2-8462-49730ACB7F95}" v="10" dt="2026-09-04T21:25:04.429"/>
    <p1510:client id="{4EB65787-FFDD-4F96-9B6A-C4C1A19925D1}" v="465" dt="2026-09-04T16:54:02.555"/>
    <p1510:client id="{AD3D62F6-C42F-488C-9C1D-F4CCA39FCDF3}" v="242" dt="2026-09-04T18:24:02.4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404" autoAdjust="0"/>
  </p:normalViewPr>
  <p:slideViewPr>
    <p:cSldViewPr snapToGrid="0">
      <p:cViewPr>
        <p:scale>
          <a:sx n="73" d="100"/>
          <a:sy n="73" d="100"/>
        </p:scale>
        <p:origin x="380" y="72"/>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PP Lindsay * DEQ" userId="2bbf4ccf-fa25-401f-a93a-f56404faef8d" providerId="ADAL" clId="{E84375E9-0D54-42B0-ADFC-0B1C2891BFA7}"/>
    <pc:docChg chg="undo custSel mod modSld">
      <pc:chgData name="TRAPP Lindsay * DEQ" userId="2bbf4ccf-fa25-401f-a93a-f56404faef8d" providerId="ADAL" clId="{E84375E9-0D54-42B0-ADFC-0B1C2891BFA7}" dt="2026-09-04T22:23:02.027" v="215" actId="1076"/>
      <pc:docMkLst>
        <pc:docMk/>
      </pc:docMkLst>
      <pc:sldChg chg="modSp mod">
        <pc:chgData name="TRAPP Lindsay * DEQ" userId="2bbf4ccf-fa25-401f-a93a-f56404faef8d" providerId="ADAL" clId="{E84375E9-0D54-42B0-ADFC-0B1C2891BFA7}" dt="2026-09-04T21:54:12.157" v="205" actId="403"/>
        <pc:sldMkLst>
          <pc:docMk/>
          <pc:sldMk cId="0" sldId="256"/>
        </pc:sldMkLst>
        <pc:spChg chg="mod">
          <ac:chgData name="TRAPP Lindsay * DEQ" userId="2bbf4ccf-fa25-401f-a93a-f56404faef8d" providerId="ADAL" clId="{E84375E9-0D54-42B0-ADFC-0B1C2891BFA7}" dt="2026-09-04T21:54:12.157" v="205" actId="403"/>
          <ac:spMkLst>
            <pc:docMk/>
            <pc:sldMk cId="0" sldId="256"/>
            <ac:spMk id="3" creationId="{00000000-0000-0000-0000-000000000000}"/>
          </ac:spMkLst>
        </pc:spChg>
      </pc:sldChg>
      <pc:sldChg chg="modSp mod">
        <pc:chgData name="TRAPP Lindsay * DEQ" userId="2bbf4ccf-fa25-401f-a93a-f56404faef8d" providerId="ADAL" clId="{E84375E9-0D54-42B0-ADFC-0B1C2891BFA7}" dt="2026-09-04T22:22:41.801" v="212" actId="1076"/>
        <pc:sldMkLst>
          <pc:docMk/>
          <pc:sldMk cId="1876762084" sldId="260"/>
        </pc:sldMkLst>
        <pc:spChg chg="mod">
          <ac:chgData name="TRAPP Lindsay * DEQ" userId="2bbf4ccf-fa25-401f-a93a-f56404faef8d" providerId="ADAL" clId="{E84375E9-0D54-42B0-ADFC-0B1C2891BFA7}" dt="2026-09-04T21:49:13.124" v="135" actId="2711"/>
          <ac:spMkLst>
            <pc:docMk/>
            <pc:sldMk cId="1876762084" sldId="260"/>
            <ac:spMk id="2" creationId="{3834BC7F-CFE9-4C03-97C6-002E4434B030}"/>
          </ac:spMkLst>
        </pc:spChg>
        <pc:spChg chg="mod">
          <ac:chgData name="TRAPP Lindsay * DEQ" userId="2bbf4ccf-fa25-401f-a93a-f56404faef8d" providerId="ADAL" clId="{E84375E9-0D54-42B0-ADFC-0B1C2891BFA7}" dt="2026-09-04T21:49:13.124" v="135" actId="2711"/>
          <ac:spMkLst>
            <pc:docMk/>
            <pc:sldMk cId="1876762084" sldId="260"/>
            <ac:spMk id="5" creationId="{8FBCE92C-6583-A4FA-A5B8-BEA62665BD4C}"/>
          </ac:spMkLst>
        </pc:spChg>
        <pc:spChg chg="mod">
          <ac:chgData name="TRAPP Lindsay * DEQ" userId="2bbf4ccf-fa25-401f-a93a-f56404faef8d" providerId="ADAL" clId="{E84375E9-0D54-42B0-ADFC-0B1C2891BFA7}" dt="2026-09-04T22:22:41.801" v="212" actId="1076"/>
          <ac:spMkLst>
            <pc:docMk/>
            <pc:sldMk cId="1876762084" sldId="260"/>
            <ac:spMk id="6" creationId="{D3FA364C-DB5F-538A-66D3-50E375AC590D}"/>
          </ac:spMkLst>
        </pc:spChg>
      </pc:sldChg>
      <pc:sldChg chg="modSp mod">
        <pc:chgData name="TRAPP Lindsay * DEQ" userId="2bbf4ccf-fa25-401f-a93a-f56404faef8d" providerId="ADAL" clId="{E84375E9-0D54-42B0-ADFC-0B1C2891BFA7}" dt="2026-09-04T21:25:26.556" v="80" actId="20577"/>
        <pc:sldMkLst>
          <pc:docMk/>
          <pc:sldMk cId="2011517472" sldId="261"/>
        </pc:sldMkLst>
        <pc:spChg chg="mod">
          <ac:chgData name="TRAPP Lindsay * DEQ" userId="2bbf4ccf-fa25-401f-a93a-f56404faef8d" providerId="ADAL" clId="{E84375E9-0D54-42B0-ADFC-0B1C2891BFA7}" dt="2026-09-04T21:25:04.429" v="66" actId="2711"/>
          <ac:spMkLst>
            <pc:docMk/>
            <pc:sldMk cId="2011517472" sldId="261"/>
            <ac:spMk id="2" creationId="{D3762186-000A-445B-B6A8-77BE99AD48E3}"/>
          </ac:spMkLst>
        </pc:spChg>
        <pc:spChg chg="mod">
          <ac:chgData name="TRAPP Lindsay * DEQ" userId="2bbf4ccf-fa25-401f-a93a-f56404faef8d" providerId="ADAL" clId="{E84375E9-0D54-42B0-ADFC-0B1C2891BFA7}" dt="2026-09-04T21:25:26.556" v="80" actId="20577"/>
          <ac:spMkLst>
            <pc:docMk/>
            <pc:sldMk cId="2011517472" sldId="261"/>
            <ac:spMk id="3" creationId="{CF8F4261-7A7D-42D2-9B4B-3157B438FA05}"/>
          </ac:spMkLst>
        </pc:spChg>
        <pc:spChg chg="mod">
          <ac:chgData name="TRAPP Lindsay * DEQ" userId="2bbf4ccf-fa25-401f-a93a-f56404faef8d" providerId="ADAL" clId="{E84375E9-0D54-42B0-ADFC-0B1C2891BFA7}" dt="2026-09-04T21:25:04.429" v="66" actId="2711"/>
          <ac:spMkLst>
            <pc:docMk/>
            <pc:sldMk cId="2011517472" sldId="261"/>
            <ac:spMk id="6" creationId="{355B105C-2FFD-1199-7D33-214356261E2D}"/>
          </ac:spMkLst>
        </pc:spChg>
        <pc:picChg chg="mod">
          <ac:chgData name="TRAPP Lindsay * DEQ" userId="2bbf4ccf-fa25-401f-a93a-f56404faef8d" providerId="ADAL" clId="{E84375E9-0D54-42B0-ADFC-0B1C2891BFA7}" dt="2026-09-04T21:25:04.429" v="66" actId="2711"/>
          <ac:picMkLst>
            <pc:docMk/>
            <pc:sldMk cId="2011517472" sldId="261"/>
            <ac:picMk id="5" creationId="{EB49C6EB-1493-4635-87E8-76265B248825}"/>
          </ac:picMkLst>
        </pc:picChg>
        <pc:picChg chg="mod">
          <ac:chgData name="TRAPP Lindsay * DEQ" userId="2bbf4ccf-fa25-401f-a93a-f56404faef8d" providerId="ADAL" clId="{E84375E9-0D54-42B0-ADFC-0B1C2891BFA7}" dt="2026-09-04T21:25:04.429" v="66" actId="2711"/>
          <ac:picMkLst>
            <pc:docMk/>
            <pc:sldMk cId="2011517472" sldId="261"/>
            <ac:picMk id="7" creationId="{898A7F1E-3EA1-D4F7-0141-7A7367943AC0}"/>
          </ac:picMkLst>
        </pc:picChg>
        <pc:picChg chg="mod">
          <ac:chgData name="TRAPP Lindsay * DEQ" userId="2bbf4ccf-fa25-401f-a93a-f56404faef8d" providerId="ADAL" clId="{E84375E9-0D54-42B0-ADFC-0B1C2891BFA7}" dt="2026-09-04T21:25:04.429" v="66" actId="2711"/>
          <ac:picMkLst>
            <pc:docMk/>
            <pc:sldMk cId="2011517472" sldId="261"/>
            <ac:picMk id="9" creationId="{6DB950B5-9860-ACB2-BDCE-85069BCD0286}"/>
          </ac:picMkLst>
        </pc:picChg>
      </pc:sldChg>
      <pc:sldChg chg="modSp mod">
        <pc:chgData name="TRAPP Lindsay * DEQ" userId="2bbf4ccf-fa25-401f-a93a-f56404faef8d" providerId="ADAL" clId="{E84375E9-0D54-42B0-ADFC-0B1C2891BFA7}" dt="2026-09-04T21:53:34.534" v="201" actId="1076"/>
        <pc:sldMkLst>
          <pc:docMk/>
          <pc:sldMk cId="2251117388" sldId="262"/>
        </pc:sldMkLst>
        <pc:spChg chg="mod">
          <ac:chgData name="TRAPP Lindsay * DEQ" userId="2bbf4ccf-fa25-401f-a93a-f56404faef8d" providerId="ADAL" clId="{E84375E9-0D54-42B0-ADFC-0B1C2891BFA7}" dt="2026-09-04T21:53:28.179" v="200" actId="20577"/>
          <ac:spMkLst>
            <pc:docMk/>
            <pc:sldMk cId="2251117388" sldId="262"/>
            <ac:spMk id="2" creationId="{BB7AF648-58AA-C850-11AE-966CDC554619}"/>
          </ac:spMkLst>
        </pc:spChg>
        <pc:spChg chg="mod">
          <ac:chgData name="TRAPP Lindsay * DEQ" userId="2bbf4ccf-fa25-401f-a93a-f56404faef8d" providerId="ADAL" clId="{E84375E9-0D54-42B0-ADFC-0B1C2891BFA7}" dt="2026-09-04T21:53:34.534" v="201" actId="1076"/>
          <ac:spMkLst>
            <pc:docMk/>
            <pc:sldMk cId="2251117388" sldId="262"/>
            <ac:spMk id="3" creationId="{0FBBB871-1594-44D9-A45A-C281038EE3DD}"/>
          </ac:spMkLst>
        </pc:spChg>
        <pc:spChg chg="mod">
          <ac:chgData name="TRAPP Lindsay * DEQ" userId="2bbf4ccf-fa25-401f-a93a-f56404faef8d" providerId="ADAL" clId="{E84375E9-0D54-42B0-ADFC-0B1C2891BFA7}" dt="2026-09-04T21:53:07.220" v="194" actId="2711"/>
          <ac:spMkLst>
            <pc:docMk/>
            <pc:sldMk cId="2251117388" sldId="262"/>
            <ac:spMk id="6" creationId="{EEAF6BFF-17CE-E2F1-9311-1A8B468E2B07}"/>
          </ac:spMkLst>
        </pc:spChg>
      </pc:sldChg>
      <pc:sldChg chg="modSp mod">
        <pc:chgData name="TRAPP Lindsay * DEQ" userId="2bbf4ccf-fa25-401f-a93a-f56404faef8d" providerId="ADAL" clId="{E84375E9-0D54-42B0-ADFC-0B1C2891BFA7}" dt="2026-09-04T21:48:58.474" v="134" actId="20577"/>
        <pc:sldMkLst>
          <pc:docMk/>
          <pc:sldMk cId="2821891471" sldId="267"/>
        </pc:sldMkLst>
        <pc:spChg chg="mod">
          <ac:chgData name="TRAPP Lindsay * DEQ" userId="2bbf4ccf-fa25-401f-a93a-f56404faef8d" providerId="ADAL" clId="{E84375E9-0D54-42B0-ADFC-0B1C2891BFA7}" dt="2026-09-04T21:48:50.633" v="129" actId="2711"/>
          <ac:spMkLst>
            <pc:docMk/>
            <pc:sldMk cId="2821891471" sldId="267"/>
            <ac:spMk id="2" creationId="{32FA5098-2EF0-D364-7B60-C30319913BED}"/>
          </ac:spMkLst>
        </pc:spChg>
        <pc:spChg chg="mod">
          <ac:chgData name="TRAPP Lindsay * DEQ" userId="2bbf4ccf-fa25-401f-a93a-f56404faef8d" providerId="ADAL" clId="{E84375E9-0D54-42B0-ADFC-0B1C2891BFA7}" dt="2026-09-04T21:48:58.474" v="134" actId="20577"/>
          <ac:spMkLst>
            <pc:docMk/>
            <pc:sldMk cId="2821891471" sldId="267"/>
            <ac:spMk id="3" creationId="{AA447C4C-D0C9-9475-F7E9-58A6A0CB42C5}"/>
          </ac:spMkLst>
        </pc:spChg>
        <pc:spChg chg="mod">
          <ac:chgData name="TRAPP Lindsay * DEQ" userId="2bbf4ccf-fa25-401f-a93a-f56404faef8d" providerId="ADAL" clId="{E84375E9-0D54-42B0-ADFC-0B1C2891BFA7}" dt="2026-09-04T21:48:50.633" v="129" actId="2711"/>
          <ac:spMkLst>
            <pc:docMk/>
            <pc:sldMk cId="2821891471" sldId="267"/>
            <ac:spMk id="6" creationId="{93B4FD7A-FFA4-18FF-6389-DB4F5F2BD66F}"/>
          </ac:spMkLst>
        </pc:spChg>
        <pc:picChg chg="mod">
          <ac:chgData name="TRAPP Lindsay * DEQ" userId="2bbf4ccf-fa25-401f-a93a-f56404faef8d" providerId="ADAL" clId="{E84375E9-0D54-42B0-ADFC-0B1C2891BFA7}" dt="2026-09-04T21:48:40.171" v="128" actId="1076"/>
          <ac:picMkLst>
            <pc:docMk/>
            <pc:sldMk cId="2821891471" sldId="267"/>
            <ac:picMk id="12" creationId="{EFD0AAEE-D590-B7E1-44CE-F3CE678067EB}"/>
          </ac:picMkLst>
        </pc:picChg>
      </pc:sldChg>
      <pc:sldChg chg="modSp mod">
        <pc:chgData name="TRAPP Lindsay * DEQ" userId="2bbf4ccf-fa25-401f-a93a-f56404faef8d" providerId="ADAL" clId="{E84375E9-0D54-42B0-ADFC-0B1C2891BFA7}" dt="2026-09-04T21:27:06.310" v="95" actId="1076"/>
        <pc:sldMkLst>
          <pc:docMk/>
          <pc:sldMk cId="228123405" sldId="268"/>
        </pc:sldMkLst>
        <pc:spChg chg="mod">
          <ac:chgData name="TRAPP Lindsay * DEQ" userId="2bbf4ccf-fa25-401f-a93a-f56404faef8d" providerId="ADAL" clId="{E84375E9-0D54-42B0-ADFC-0B1C2891BFA7}" dt="2026-09-04T21:25:45.389" v="81" actId="2711"/>
          <ac:spMkLst>
            <pc:docMk/>
            <pc:sldMk cId="228123405" sldId="268"/>
            <ac:spMk id="2" creationId="{A2104D04-4184-817D-B9D6-4EA77E53477F}"/>
          </ac:spMkLst>
        </pc:spChg>
        <pc:spChg chg="mod">
          <ac:chgData name="TRAPP Lindsay * DEQ" userId="2bbf4ccf-fa25-401f-a93a-f56404faef8d" providerId="ADAL" clId="{E84375E9-0D54-42B0-ADFC-0B1C2891BFA7}" dt="2026-09-04T21:26:52.706" v="94" actId="20577"/>
          <ac:spMkLst>
            <pc:docMk/>
            <pc:sldMk cId="228123405" sldId="268"/>
            <ac:spMk id="3" creationId="{B1171720-6C39-562B-4D02-80C6B3910858}"/>
          </ac:spMkLst>
        </pc:spChg>
        <pc:spChg chg="mod">
          <ac:chgData name="TRAPP Lindsay * DEQ" userId="2bbf4ccf-fa25-401f-a93a-f56404faef8d" providerId="ADAL" clId="{E84375E9-0D54-42B0-ADFC-0B1C2891BFA7}" dt="2026-09-04T21:26:19.241" v="89" actId="1076"/>
          <ac:spMkLst>
            <pc:docMk/>
            <pc:sldMk cId="228123405" sldId="268"/>
            <ac:spMk id="5" creationId="{88B06C3F-E18D-006E-15E8-E3F39C7940DE}"/>
          </ac:spMkLst>
        </pc:spChg>
        <pc:spChg chg="mod">
          <ac:chgData name="TRAPP Lindsay * DEQ" userId="2bbf4ccf-fa25-401f-a93a-f56404faef8d" providerId="ADAL" clId="{E84375E9-0D54-42B0-ADFC-0B1C2891BFA7}" dt="2026-09-04T21:25:45.389" v="81" actId="2711"/>
          <ac:spMkLst>
            <pc:docMk/>
            <pc:sldMk cId="228123405" sldId="268"/>
            <ac:spMk id="7" creationId="{80044671-8BF6-797F-C32C-D52BB3575037}"/>
          </ac:spMkLst>
        </pc:spChg>
        <pc:spChg chg="mod">
          <ac:chgData name="TRAPP Lindsay * DEQ" userId="2bbf4ccf-fa25-401f-a93a-f56404faef8d" providerId="ADAL" clId="{E84375E9-0D54-42B0-ADFC-0B1C2891BFA7}" dt="2026-09-04T21:27:06.310" v="95" actId="1076"/>
          <ac:spMkLst>
            <pc:docMk/>
            <pc:sldMk cId="228123405" sldId="268"/>
            <ac:spMk id="8" creationId="{336D6561-E8A5-4ADF-EC3E-97C1B430F36E}"/>
          </ac:spMkLst>
        </pc:spChg>
        <pc:spChg chg="mod">
          <ac:chgData name="TRAPP Lindsay * DEQ" userId="2bbf4ccf-fa25-401f-a93a-f56404faef8d" providerId="ADAL" clId="{E84375E9-0D54-42B0-ADFC-0B1C2891BFA7}" dt="2026-09-04T21:25:45.389" v="81" actId="2711"/>
          <ac:spMkLst>
            <pc:docMk/>
            <pc:sldMk cId="228123405" sldId="268"/>
            <ac:spMk id="11" creationId="{D9455FD5-8D88-585C-9826-2DD5E425F244}"/>
          </ac:spMkLst>
        </pc:spChg>
        <pc:grpChg chg="mod">
          <ac:chgData name="TRAPP Lindsay * DEQ" userId="2bbf4ccf-fa25-401f-a93a-f56404faef8d" providerId="ADAL" clId="{E84375E9-0D54-42B0-ADFC-0B1C2891BFA7}" dt="2026-09-04T21:26:27.789" v="90" actId="1076"/>
          <ac:grpSpMkLst>
            <pc:docMk/>
            <pc:sldMk cId="228123405" sldId="268"/>
            <ac:grpSpMk id="4" creationId="{569B6CA6-B22D-E5EA-22D6-CE5C31E28707}"/>
          </ac:grpSpMkLst>
        </pc:grpChg>
      </pc:sldChg>
      <pc:sldChg chg="modSp mod">
        <pc:chgData name="TRAPP Lindsay * DEQ" userId="2bbf4ccf-fa25-401f-a93a-f56404faef8d" providerId="ADAL" clId="{E84375E9-0D54-42B0-ADFC-0B1C2891BFA7}" dt="2026-09-04T21:52:22.754" v="192" actId="255"/>
        <pc:sldMkLst>
          <pc:docMk/>
          <pc:sldMk cId="3004238200" sldId="271"/>
        </pc:sldMkLst>
        <pc:spChg chg="mod">
          <ac:chgData name="TRAPP Lindsay * DEQ" userId="2bbf4ccf-fa25-401f-a93a-f56404faef8d" providerId="ADAL" clId="{E84375E9-0D54-42B0-ADFC-0B1C2891BFA7}" dt="2026-09-04T21:52:22.754" v="192" actId="255"/>
          <ac:spMkLst>
            <pc:docMk/>
            <pc:sldMk cId="3004238200" sldId="271"/>
            <ac:spMk id="6" creationId="{5ACDA020-1AFE-01D5-5BB8-D5570B1E89A6}"/>
          </ac:spMkLst>
        </pc:spChg>
        <pc:spChg chg="mod">
          <ac:chgData name="TRAPP Lindsay * DEQ" userId="2bbf4ccf-fa25-401f-a93a-f56404faef8d" providerId="ADAL" clId="{E84375E9-0D54-42B0-ADFC-0B1C2891BFA7}" dt="2026-09-04T21:52:12.646" v="189" actId="2711"/>
          <ac:spMkLst>
            <pc:docMk/>
            <pc:sldMk cId="3004238200" sldId="271"/>
            <ac:spMk id="7" creationId="{1A9D4FE1-50D6-BD07-C8A9-2C57181441EE}"/>
          </ac:spMkLst>
        </pc:spChg>
        <pc:spChg chg="mod">
          <ac:chgData name="TRAPP Lindsay * DEQ" userId="2bbf4ccf-fa25-401f-a93a-f56404faef8d" providerId="ADAL" clId="{E84375E9-0D54-42B0-ADFC-0B1C2891BFA7}" dt="2026-09-04T21:52:12.646" v="189" actId="2711"/>
          <ac:spMkLst>
            <pc:docMk/>
            <pc:sldMk cId="3004238200" sldId="271"/>
            <ac:spMk id="8" creationId="{4BEF1A26-B97E-FCAC-56EF-3D1B77629117}"/>
          </ac:spMkLst>
        </pc:spChg>
        <pc:spChg chg="mod">
          <ac:chgData name="TRAPP Lindsay * DEQ" userId="2bbf4ccf-fa25-401f-a93a-f56404faef8d" providerId="ADAL" clId="{E84375E9-0D54-42B0-ADFC-0B1C2891BFA7}" dt="2026-09-04T21:52:12.646" v="189" actId="2711"/>
          <ac:spMkLst>
            <pc:docMk/>
            <pc:sldMk cId="3004238200" sldId="271"/>
            <ac:spMk id="9" creationId="{847854F6-6378-4533-CDBC-1887F3E54891}"/>
          </ac:spMkLst>
        </pc:spChg>
      </pc:sldChg>
      <pc:sldChg chg="modSp mod">
        <pc:chgData name="TRAPP Lindsay * DEQ" userId="2bbf4ccf-fa25-401f-a93a-f56404faef8d" providerId="ADAL" clId="{E84375E9-0D54-42B0-ADFC-0B1C2891BFA7}" dt="2026-09-04T21:24:53.156" v="65" actId="2711"/>
        <pc:sldMkLst>
          <pc:docMk/>
          <pc:sldMk cId="3867735322" sldId="272"/>
        </pc:sldMkLst>
        <pc:spChg chg="mod">
          <ac:chgData name="TRAPP Lindsay * DEQ" userId="2bbf4ccf-fa25-401f-a93a-f56404faef8d" providerId="ADAL" clId="{E84375E9-0D54-42B0-ADFC-0B1C2891BFA7}" dt="2026-09-04T21:24:53.156" v="65" actId="2711"/>
          <ac:spMkLst>
            <pc:docMk/>
            <pc:sldMk cId="3867735322" sldId="272"/>
            <ac:spMk id="2" creationId="{315AAD06-10A8-B29F-5906-D8BB4F524C90}"/>
          </ac:spMkLst>
        </pc:spChg>
        <pc:spChg chg="mod">
          <ac:chgData name="TRAPP Lindsay * DEQ" userId="2bbf4ccf-fa25-401f-a93a-f56404faef8d" providerId="ADAL" clId="{E84375E9-0D54-42B0-ADFC-0B1C2891BFA7}" dt="2026-09-04T21:24:53.156" v="65" actId="2711"/>
          <ac:spMkLst>
            <pc:docMk/>
            <pc:sldMk cId="3867735322" sldId="272"/>
            <ac:spMk id="4" creationId="{26A1A2EF-AC2F-A859-533D-4EBFDE700F1E}"/>
          </ac:spMkLst>
        </pc:spChg>
      </pc:sldChg>
      <pc:sldChg chg="modSp mod">
        <pc:chgData name="TRAPP Lindsay * DEQ" userId="2bbf4ccf-fa25-401f-a93a-f56404faef8d" providerId="ADAL" clId="{E84375E9-0D54-42B0-ADFC-0B1C2891BFA7}" dt="2026-09-04T21:50:43.217" v="156" actId="1076"/>
        <pc:sldMkLst>
          <pc:docMk/>
          <pc:sldMk cId="1646160679" sldId="273"/>
        </pc:sldMkLst>
        <pc:spChg chg="mod">
          <ac:chgData name="TRAPP Lindsay * DEQ" userId="2bbf4ccf-fa25-401f-a93a-f56404faef8d" providerId="ADAL" clId="{E84375E9-0D54-42B0-ADFC-0B1C2891BFA7}" dt="2026-09-04T21:50:07.806" v="150" actId="2711"/>
          <ac:spMkLst>
            <pc:docMk/>
            <pc:sldMk cId="1646160679" sldId="273"/>
            <ac:spMk id="2" creationId="{FBEE3571-2C80-1AFC-7C1C-425F76FDBC93}"/>
          </ac:spMkLst>
        </pc:spChg>
        <pc:spChg chg="mod">
          <ac:chgData name="TRAPP Lindsay * DEQ" userId="2bbf4ccf-fa25-401f-a93a-f56404faef8d" providerId="ADAL" clId="{E84375E9-0D54-42B0-ADFC-0B1C2891BFA7}" dt="2026-09-04T21:50:43.217" v="156" actId="1076"/>
          <ac:spMkLst>
            <pc:docMk/>
            <pc:sldMk cId="1646160679" sldId="273"/>
            <ac:spMk id="3" creationId="{D2A36FA1-E999-777E-E862-E243F600C8FE}"/>
          </ac:spMkLst>
        </pc:spChg>
        <pc:spChg chg="mod">
          <ac:chgData name="TRAPP Lindsay * DEQ" userId="2bbf4ccf-fa25-401f-a93a-f56404faef8d" providerId="ADAL" clId="{E84375E9-0D54-42B0-ADFC-0B1C2891BFA7}" dt="2026-09-04T21:50:07.806" v="150" actId="2711"/>
          <ac:spMkLst>
            <pc:docMk/>
            <pc:sldMk cId="1646160679" sldId="273"/>
            <ac:spMk id="4" creationId="{AF87760D-BA40-380D-4EFE-1DCCEF55941E}"/>
          </ac:spMkLst>
        </pc:spChg>
      </pc:sldChg>
      <pc:sldChg chg="modSp mod">
        <pc:chgData name="TRAPP Lindsay * DEQ" userId="2bbf4ccf-fa25-401f-a93a-f56404faef8d" providerId="ADAL" clId="{E84375E9-0D54-42B0-ADFC-0B1C2891BFA7}" dt="2026-09-04T21:23:37.856" v="60" actId="1076"/>
        <pc:sldMkLst>
          <pc:docMk/>
          <pc:sldMk cId="3973745885" sldId="275"/>
        </pc:sldMkLst>
        <pc:spChg chg="mod">
          <ac:chgData name="TRAPP Lindsay * DEQ" userId="2bbf4ccf-fa25-401f-a93a-f56404faef8d" providerId="ADAL" clId="{E84375E9-0D54-42B0-ADFC-0B1C2891BFA7}" dt="2026-09-04T21:22:31.343" v="55" actId="2711"/>
          <ac:spMkLst>
            <pc:docMk/>
            <pc:sldMk cId="3973745885" sldId="275"/>
            <ac:spMk id="2" creationId="{63289DD4-210E-C8F5-06FE-4B2CCD896C77}"/>
          </ac:spMkLst>
        </pc:spChg>
        <pc:spChg chg="mod">
          <ac:chgData name="TRAPP Lindsay * DEQ" userId="2bbf4ccf-fa25-401f-a93a-f56404faef8d" providerId="ADAL" clId="{E84375E9-0D54-42B0-ADFC-0B1C2891BFA7}" dt="2026-09-04T21:22:31.343" v="55" actId="2711"/>
          <ac:spMkLst>
            <pc:docMk/>
            <pc:sldMk cId="3973745885" sldId="275"/>
            <ac:spMk id="4" creationId="{25EA0397-AA1D-2F86-1A96-C259C70780F7}"/>
          </ac:spMkLst>
        </pc:spChg>
        <pc:spChg chg="mod">
          <ac:chgData name="TRAPP Lindsay * DEQ" userId="2bbf4ccf-fa25-401f-a93a-f56404faef8d" providerId="ADAL" clId="{E84375E9-0D54-42B0-ADFC-0B1C2891BFA7}" dt="2026-09-04T21:23:37.856" v="60" actId="1076"/>
          <ac:spMkLst>
            <pc:docMk/>
            <pc:sldMk cId="3973745885" sldId="275"/>
            <ac:spMk id="11" creationId="{E1744BDC-3F09-C7D1-D3EA-0F66DEABD24A}"/>
          </ac:spMkLst>
        </pc:spChg>
      </pc:sldChg>
      <pc:sldChg chg="modSp mod">
        <pc:chgData name="TRAPP Lindsay * DEQ" userId="2bbf4ccf-fa25-401f-a93a-f56404faef8d" providerId="ADAL" clId="{E84375E9-0D54-42B0-ADFC-0B1C2891BFA7}" dt="2026-09-04T21:17:16.710" v="32" actId="20577"/>
        <pc:sldMkLst>
          <pc:docMk/>
          <pc:sldMk cId="82749637" sldId="277"/>
        </pc:sldMkLst>
        <pc:spChg chg="mod">
          <ac:chgData name="TRAPP Lindsay * DEQ" userId="2bbf4ccf-fa25-401f-a93a-f56404faef8d" providerId="ADAL" clId="{E84375E9-0D54-42B0-ADFC-0B1C2891BFA7}" dt="2026-09-04T21:15:19.542" v="13" actId="2711"/>
          <ac:spMkLst>
            <pc:docMk/>
            <pc:sldMk cId="82749637" sldId="277"/>
            <ac:spMk id="2" creationId="{8F29C25F-BAA4-F814-5060-1FA68AFFEE3E}"/>
          </ac:spMkLst>
        </pc:spChg>
        <pc:spChg chg="mod">
          <ac:chgData name="TRAPP Lindsay * DEQ" userId="2bbf4ccf-fa25-401f-a93a-f56404faef8d" providerId="ADAL" clId="{E84375E9-0D54-42B0-ADFC-0B1C2891BFA7}" dt="2026-09-04T21:15:19.542" v="13" actId="2711"/>
          <ac:spMkLst>
            <pc:docMk/>
            <pc:sldMk cId="82749637" sldId="277"/>
            <ac:spMk id="4" creationId="{EAD635B4-182C-42D8-DE92-CC64A0241932}"/>
          </ac:spMkLst>
        </pc:spChg>
        <pc:spChg chg="mod">
          <ac:chgData name="TRAPP Lindsay * DEQ" userId="2bbf4ccf-fa25-401f-a93a-f56404faef8d" providerId="ADAL" clId="{E84375E9-0D54-42B0-ADFC-0B1C2891BFA7}" dt="2026-09-04T21:17:16.710" v="32" actId="20577"/>
          <ac:spMkLst>
            <pc:docMk/>
            <pc:sldMk cId="82749637" sldId="277"/>
            <ac:spMk id="9" creationId="{8DFE63A7-F401-4CA1-AA9B-CCD7079603FC}"/>
          </ac:spMkLst>
        </pc:spChg>
        <pc:graphicFrameChg chg="mod">
          <ac:chgData name="TRAPP Lindsay * DEQ" userId="2bbf4ccf-fa25-401f-a93a-f56404faef8d" providerId="ADAL" clId="{E84375E9-0D54-42B0-ADFC-0B1C2891BFA7}" dt="2026-09-04T21:15:47.015" v="18" actId="1076"/>
          <ac:graphicFrameMkLst>
            <pc:docMk/>
            <pc:sldMk cId="82749637" sldId="277"/>
            <ac:graphicFrameMk id="10" creationId="{1A47BECF-A524-BE77-608D-0CD2E3587CED}"/>
          </ac:graphicFrameMkLst>
        </pc:graphicFrameChg>
        <pc:picChg chg="mod">
          <ac:chgData name="TRAPP Lindsay * DEQ" userId="2bbf4ccf-fa25-401f-a93a-f56404faef8d" providerId="ADAL" clId="{E84375E9-0D54-42B0-ADFC-0B1C2891BFA7}" dt="2026-09-04T21:15:19.542" v="13" actId="2711"/>
          <ac:picMkLst>
            <pc:docMk/>
            <pc:sldMk cId="82749637" sldId="277"/>
            <ac:picMk id="5" creationId="{782326FE-9B5C-7E38-C7DC-1E39186A2E3B}"/>
          </ac:picMkLst>
        </pc:picChg>
        <pc:picChg chg="mod">
          <ac:chgData name="TRAPP Lindsay * DEQ" userId="2bbf4ccf-fa25-401f-a93a-f56404faef8d" providerId="ADAL" clId="{E84375E9-0D54-42B0-ADFC-0B1C2891BFA7}" dt="2026-09-04T21:15:19.542" v="13" actId="2711"/>
          <ac:picMkLst>
            <pc:docMk/>
            <pc:sldMk cId="82749637" sldId="277"/>
            <ac:picMk id="7" creationId="{6DD3F121-CB5C-B3BE-205C-B224995546D2}"/>
          </ac:picMkLst>
        </pc:picChg>
      </pc:sldChg>
      <pc:sldChg chg="modSp mod">
        <pc:chgData name="TRAPP Lindsay * DEQ" userId="2bbf4ccf-fa25-401f-a93a-f56404faef8d" providerId="ADAL" clId="{E84375E9-0D54-42B0-ADFC-0B1C2891BFA7}" dt="2026-09-04T22:23:02.027" v="215" actId="1076"/>
        <pc:sldMkLst>
          <pc:docMk/>
          <pc:sldMk cId="2781748386" sldId="281"/>
        </pc:sldMkLst>
        <pc:spChg chg="mod">
          <ac:chgData name="TRAPP Lindsay * DEQ" userId="2bbf4ccf-fa25-401f-a93a-f56404faef8d" providerId="ADAL" clId="{E84375E9-0D54-42B0-ADFC-0B1C2891BFA7}" dt="2026-09-04T21:49:43.952" v="149" actId="2711"/>
          <ac:spMkLst>
            <pc:docMk/>
            <pc:sldMk cId="2781748386" sldId="281"/>
            <ac:spMk id="2" creationId="{E0AFA013-484C-7518-6A9E-E0B193DFF1A6}"/>
          </ac:spMkLst>
        </pc:spChg>
        <pc:spChg chg="mod">
          <ac:chgData name="TRAPP Lindsay * DEQ" userId="2bbf4ccf-fa25-401f-a93a-f56404faef8d" providerId="ADAL" clId="{E84375E9-0D54-42B0-ADFC-0B1C2891BFA7}" dt="2026-09-04T22:23:02.027" v="215" actId="1076"/>
          <ac:spMkLst>
            <pc:docMk/>
            <pc:sldMk cId="2781748386" sldId="281"/>
            <ac:spMk id="7" creationId="{E4D55D42-357E-1EB5-8716-72EEA318098C}"/>
          </ac:spMkLst>
        </pc:spChg>
        <pc:spChg chg="mod">
          <ac:chgData name="TRAPP Lindsay * DEQ" userId="2bbf4ccf-fa25-401f-a93a-f56404faef8d" providerId="ADAL" clId="{E84375E9-0D54-42B0-ADFC-0B1C2891BFA7}" dt="2026-09-04T21:49:43.952" v="149" actId="2711"/>
          <ac:spMkLst>
            <pc:docMk/>
            <pc:sldMk cId="2781748386" sldId="281"/>
            <ac:spMk id="11" creationId="{CD96E22A-EBE5-949B-0EDB-7A6259D97637}"/>
          </ac:spMkLst>
        </pc:spChg>
      </pc:sldChg>
      <pc:sldChg chg="modSp mod">
        <pc:chgData name="TRAPP Lindsay * DEQ" userId="2bbf4ccf-fa25-401f-a93a-f56404faef8d" providerId="ADAL" clId="{E84375E9-0D54-42B0-ADFC-0B1C2891BFA7}" dt="2026-09-04T21:52:57.840" v="193" actId="2711"/>
        <pc:sldMkLst>
          <pc:docMk/>
          <pc:sldMk cId="1134833434" sldId="282"/>
        </pc:sldMkLst>
        <pc:spChg chg="mod">
          <ac:chgData name="TRAPP Lindsay * DEQ" userId="2bbf4ccf-fa25-401f-a93a-f56404faef8d" providerId="ADAL" clId="{E84375E9-0D54-42B0-ADFC-0B1C2891BFA7}" dt="2026-09-04T21:52:57.840" v="193" actId="2711"/>
          <ac:spMkLst>
            <pc:docMk/>
            <pc:sldMk cId="1134833434" sldId="282"/>
            <ac:spMk id="2" creationId="{33ED4433-8082-19BA-FB98-B3A5E591E9FD}"/>
          </ac:spMkLst>
        </pc:spChg>
        <pc:spChg chg="mod">
          <ac:chgData name="TRAPP Lindsay * DEQ" userId="2bbf4ccf-fa25-401f-a93a-f56404faef8d" providerId="ADAL" clId="{E84375E9-0D54-42B0-ADFC-0B1C2891BFA7}" dt="2026-09-04T21:52:57.840" v="193" actId="2711"/>
          <ac:spMkLst>
            <pc:docMk/>
            <pc:sldMk cId="1134833434" sldId="282"/>
            <ac:spMk id="16" creationId="{C4640E07-65A4-1006-472B-30F1859DA2D5}"/>
          </ac:spMkLst>
        </pc:spChg>
        <pc:spChg chg="mod">
          <ac:chgData name="TRAPP Lindsay * DEQ" userId="2bbf4ccf-fa25-401f-a93a-f56404faef8d" providerId="ADAL" clId="{E84375E9-0D54-42B0-ADFC-0B1C2891BFA7}" dt="2026-09-04T21:52:57.840" v="193" actId="2711"/>
          <ac:spMkLst>
            <pc:docMk/>
            <pc:sldMk cId="1134833434" sldId="282"/>
            <ac:spMk id="18" creationId="{0442FB36-0586-C02C-1FCA-9C78C8AE20D2}"/>
          </ac:spMkLst>
        </pc:spChg>
      </pc:sldChg>
      <pc:sldChg chg="modSp mod">
        <pc:chgData name="TRAPP Lindsay * DEQ" userId="2bbf4ccf-fa25-401f-a93a-f56404faef8d" providerId="ADAL" clId="{E84375E9-0D54-42B0-ADFC-0B1C2891BFA7}" dt="2026-09-04T21:24:31.685" v="64" actId="1076"/>
        <pc:sldMkLst>
          <pc:docMk/>
          <pc:sldMk cId="1346332171" sldId="283"/>
        </pc:sldMkLst>
        <pc:spChg chg="mod">
          <ac:chgData name="TRAPP Lindsay * DEQ" userId="2bbf4ccf-fa25-401f-a93a-f56404faef8d" providerId="ADAL" clId="{E84375E9-0D54-42B0-ADFC-0B1C2891BFA7}" dt="2026-09-04T21:24:31.685" v="64" actId="1076"/>
          <ac:spMkLst>
            <pc:docMk/>
            <pc:sldMk cId="1346332171" sldId="283"/>
            <ac:spMk id="2" creationId="{866B7CFF-DB34-DDEF-1769-044E1D70B429}"/>
          </ac:spMkLst>
        </pc:spChg>
        <pc:spChg chg="mod">
          <ac:chgData name="TRAPP Lindsay * DEQ" userId="2bbf4ccf-fa25-401f-a93a-f56404faef8d" providerId="ADAL" clId="{E84375E9-0D54-42B0-ADFC-0B1C2891BFA7}" dt="2026-09-04T21:24:03.691" v="62" actId="2711"/>
          <ac:spMkLst>
            <pc:docMk/>
            <pc:sldMk cId="1346332171" sldId="283"/>
            <ac:spMk id="4" creationId="{24D77A26-B52B-49CB-595D-F634B4DA627C}"/>
          </ac:spMkLst>
        </pc:spChg>
        <pc:spChg chg="mod">
          <ac:chgData name="TRAPP Lindsay * DEQ" userId="2bbf4ccf-fa25-401f-a93a-f56404faef8d" providerId="ADAL" clId="{E84375E9-0D54-42B0-ADFC-0B1C2891BFA7}" dt="2026-09-04T21:24:15.990" v="63" actId="20577"/>
          <ac:spMkLst>
            <pc:docMk/>
            <pc:sldMk cId="1346332171" sldId="283"/>
            <ac:spMk id="11" creationId="{9A0E30BC-03D6-4004-B7CA-B2DE25CADE68}"/>
          </ac:spMkLst>
        </pc:spChg>
      </pc:sldChg>
      <pc:sldChg chg="modSp mod">
        <pc:chgData name="TRAPP Lindsay * DEQ" userId="2bbf4ccf-fa25-401f-a93a-f56404faef8d" providerId="ADAL" clId="{E84375E9-0D54-42B0-ADFC-0B1C2891BFA7}" dt="2026-09-04T22:20:36.215" v="211" actId="20577"/>
        <pc:sldMkLst>
          <pc:docMk/>
          <pc:sldMk cId="580419390" sldId="284"/>
        </pc:sldMkLst>
        <pc:spChg chg="mod">
          <ac:chgData name="TRAPP Lindsay * DEQ" userId="2bbf4ccf-fa25-401f-a93a-f56404faef8d" providerId="ADAL" clId="{E84375E9-0D54-42B0-ADFC-0B1C2891BFA7}" dt="2026-09-04T21:20:39.184" v="34" actId="404"/>
          <ac:spMkLst>
            <pc:docMk/>
            <pc:sldMk cId="580419390" sldId="284"/>
            <ac:spMk id="2" creationId="{CEF07609-0C75-0769-4CB0-73A2D17270C5}"/>
          </ac:spMkLst>
        </pc:spChg>
        <pc:spChg chg="mod">
          <ac:chgData name="TRAPP Lindsay * DEQ" userId="2bbf4ccf-fa25-401f-a93a-f56404faef8d" providerId="ADAL" clId="{E84375E9-0D54-42B0-ADFC-0B1C2891BFA7}" dt="2026-09-04T21:20:39.184" v="34" actId="404"/>
          <ac:spMkLst>
            <pc:docMk/>
            <pc:sldMk cId="580419390" sldId="284"/>
            <ac:spMk id="5" creationId="{D021496B-AECB-58F8-0FB9-4C2FE8CB7FB2}"/>
          </ac:spMkLst>
        </pc:spChg>
        <pc:spChg chg="mod">
          <ac:chgData name="TRAPP Lindsay * DEQ" userId="2bbf4ccf-fa25-401f-a93a-f56404faef8d" providerId="ADAL" clId="{E84375E9-0D54-42B0-ADFC-0B1C2891BFA7}" dt="2026-09-04T21:20:39.184" v="34" actId="404"/>
          <ac:spMkLst>
            <pc:docMk/>
            <pc:sldMk cId="580419390" sldId="284"/>
            <ac:spMk id="7" creationId="{DAF98165-6D2A-D093-43FD-225D68637F8F}"/>
          </ac:spMkLst>
        </pc:spChg>
        <pc:spChg chg="mod">
          <ac:chgData name="TRAPP Lindsay * DEQ" userId="2bbf4ccf-fa25-401f-a93a-f56404faef8d" providerId="ADAL" clId="{E84375E9-0D54-42B0-ADFC-0B1C2891BFA7}" dt="2026-09-04T21:21:35.933" v="54" actId="1076"/>
          <ac:spMkLst>
            <pc:docMk/>
            <pc:sldMk cId="580419390" sldId="284"/>
            <ac:spMk id="12" creationId="{44B7A209-2103-7A36-553A-478E8DA889FE}"/>
          </ac:spMkLst>
        </pc:spChg>
        <pc:spChg chg="mod">
          <ac:chgData name="TRAPP Lindsay * DEQ" userId="2bbf4ccf-fa25-401f-a93a-f56404faef8d" providerId="ADAL" clId="{E84375E9-0D54-42B0-ADFC-0B1C2891BFA7}" dt="2026-09-04T21:20:39.184" v="34" actId="404"/>
          <ac:spMkLst>
            <pc:docMk/>
            <pc:sldMk cId="580419390" sldId="284"/>
            <ac:spMk id="13" creationId="{841DC687-1B04-F6E1-AB16-36E96BD6F3A6}"/>
          </ac:spMkLst>
        </pc:spChg>
        <pc:spChg chg="mod">
          <ac:chgData name="TRAPP Lindsay * DEQ" userId="2bbf4ccf-fa25-401f-a93a-f56404faef8d" providerId="ADAL" clId="{E84375E9-0D54-42B0-ADFC-0B1C2891BFA7}" dt="2026-09-04T22:20:36.215" v="211" actId="20577"/>
          <ac:spMkLst>
            <pc:docMk/>
            <pc:sldMk cId="580419390" sldId="284"/>
            <ac:spMk id="14" creationId="{4C123309-A087-6CDF-5DE8-CD32FE637C3C}"/>
          </ac:spMkLst>
        </pc:spChg>
        <pc:spChg chg="mod">
          <ac:chgData name="TRAPP Lindsay * DEQ" userId="2bbf4ccf-fa25-401f-a93a-f56404faef8d" providerId="ADAL" clId="{E84375E9-0D54-42B0-ADFC-0B1C2891BFA7}" dt="2026-09-04T21:20:39.184" v="34" actId="404"/>
          <ac:spMkLst>
            <pc:docMk/>
            <pc:sldMk cId="580419390" sldId="284"/>
            <ac:spMk id="19" creationId="{834BF24D-6093-96BD-E109-26A75E1BE055}"/>
          </ac:spMkLst>
        </pc:spChg>
        <pc:spChg chg="mod">
          <ac:chgData name="TRAPP Lindsay * DEQ" userId="2bbf4ccf-fa25-401f-a93a-f56404faef8d" providerId="ADAL" clId="{E84375E9-0D54-42B0-ADFC-0B1C2891BFA7}" dt="2026-09-04T21:21:29.690" v="53" actId="1076"/>
          <ac:spMkLst>
            <pc:docMk/>
            <pc:sldMk cId="580419390" sldId="284"/>
            <ac:spMk id="25" creationId="{71E0C2F8-15C0-4C96-FE86-AC9E8782A0FC}"/>
          </ac:spMkLst>
        </pc:spChg>
        <pc:spChg chg="mod">
          <ac:chgData name="TRAPP Lindsay * DEQ" userId="2bbf4ccf-fa25-401f-a93a-f56404faef8d" providerId="ADAL" clId="{E84375E9-0D54-42B0-ADFC-0B1C2891BFA7}" dt="2026-09-04T21:21:22.979" v="52" actId="1076"/>
          <ac:spMkLst>
            <pc:docMk/>
            <pc:sldMk cId="580419390" sldId="284"/>
            <ac:spMk id="26" creationId="{2376271F-D80E-A305-DB54-193928688660}"/>
          </ac:spMkLst>
        </pc:spChg>
        <pc:spChg chg="mod">
          <ac:chgData name="TRAPP Lindsay * DEQ" userId="2bbf4ccf-fa25-401f-a93a-f56404faef8d" providerId="ADAL" clId="{E84375E9-0D54-42B0-ADFC-0B1C2891BFA7}" dt="2026-09-04T21:20:39.184" v="34" actId="404"/>
          <ac:spMkLst>
            <pc:docMk/>
            <pc:sldMk cId="580419390" sldId="284"/>
            <ac:spMk id="46" creationId="{C5D9302F-F2E2-F839-1D9C-EFE387B0E82C}"/>
          </ac:spMkLst>
        </pc:spChg>
        <pc:picChg chg="mod">
          <ac:chgData name="TRAPP Lindsay * DEQ" userId="2bbf4ccf-fa25-401f-a93a-f56404faef8d" providerId="ADAL" clId="{E84375E9-0D54-42B0-ADFC-0B1C2891BFA7}" dt="2026-09-04T21:21:12.069" v="51" actId="1076"/>
          <ac:picMkLst>
            <pc:docMk/>
            <pc:sldMk cId="580419390" sldId="284"/>
            <ac:picMk id="9" creationId="{16E8C288-5B19-1FDF-0B35-B52BDF282996}"/>
          </ac:picMkLst>
        </pc:picChg>
      </pc:sldChg>
      <pc:sldChg chg="modSp mod">
        <pc:chgData name="TRAPP Lindsay * DEQ" userId="2bbf4ccf-fa25-401f-a93a-f56404faef8d" providerId="ADAL" clId="{E84375E9-0D54-42B0-ADFC-0B1C2891BFA7}" dt="2026-09-04T21:14:54.406" v="12" actId="2711"/>
        <pc:sldMkLst>
          <pc:docMk/>
          <pc:sldMk cId="229164455" sldId="285"/>
        </pc:sldMkLst>
        <pc:spChg chg="mod">
          <ac:chgData name="TRAPP Lindsay * DEQ" userId="2bbf4ccf-fa25-401f-a93a-f56404faef8d" providerId="ADAL" clId="{E84375E9-0D54-42B0-ADFC-0B1C2891BFA7}" dt="2026-09-04T21:14:54.406" v="12" actId="2711"/>
          <ac:spMkLst>
            <pc:docMk/>
            <pc:sldMk cId="229164455" sldId="285"/>
            <ac:spMk id="9" creationId="{5F7DEAE8-A4D3-D14A-910C-BF01E261E304}"/>
          </ac:spMkLst>
        </pc:spChg>
      </pc:sldChg>
      <pc:sldChg chg="modSp mod">
        <pc:chgData name="TRAPP Lindsay * DEQ" userId="2bbf4ccf-fa25-401f-a93a-f56404faef8d" providerId="ADAL" clId="{E84375E9-0D54-42B0-ADFC-0B1C2891BFA7}" dt="2026-09-04T21:46:01.958" v="117" actId="2711"/>
        <pc:sldMkLst>
          <pc:docMk/>
          <pc:sldMk cId="2998943065" sldId="342"/>
        </pc:sldMkLst>
        <pc:spChg chg="mod">
          <ac:chgData name="TRAPP Lindsay * DEQ" userId="2bbf4ccf-fa25-401f-a93a-f56404faef8d" providerId="ADAL" clId="{E84375E9-0D54-42B0-ADFC-0B1C2891BFA7}" dt="2026-09-04T21:46:01.958" v="117" actId="2711"/>
          <ac:spMkLst>
            <pc:docMk/>
            <pc:sldMk cId="2998943065" sldId="342"/>
            <ac:spMk id="3" creationId="{8E7569AE-732C-2690-68B1-708F7AB18B40}"/>
          </ac:spMkLst>
        </pc:spChg>
        <pc:spChg chg="mod">
          <ac:chgData name="TRAPP Lindsay * DEQ" userId="2bbf4ccf-fa25-401f-a93a-f56404faef8d" providerId="ADAL" clId="{E84375E9-0D54-42B0-ADFC-0B1C2891BFA7}" dt="2026-09-04T21:46:01.958" v="117" actId="2711"/>
          <ac:spMkLst>
            <pc:docMk/>
            <pc:sldMk cId="2998943065" sldId="342"/>
            <ac:spMk id="4" creationId="{00000000-0000-0000-0000-000000000000}"/>
          </ac:spMkLst>
        </pc:spChg>
        <pc:spChg chg="mod">
          <ac:chgData name="TRAPP Lindsay * DEQ" userId="2bbf4ccf-fa25-401f-a93a-f56404faef8d" providerId="ADAL" clId="{E84375E9-0D54-42B0-ADFC-0B1C2891BFA7}" dt="2026-09-04T21:46:01.958" v="117" actId="2711"/>
          <ac:spMkLst>
            <pc:docMk/>
            <pc:sldMk cId="2998943065" sldId="342"/>
            <ac:spMk id="10" creationId="{D6437C35-E677-00FA-1EEA-7BFD3D95BBE3}"/>
          </ac:spMkLst>
        </pc:spChg>
        <pc:spChg chg="mod">
          <ac:chgData name="TRAPP Lindsay * DEQ" userId="2bbf4ccf-fa25-401f-a93a-f56404faef8d" providerId="ADAL" clId="{E84375E9-0D54-42B0-ADFC-0B1C2891BFA7}" dt="2026-09-04T21:46:01.958" v="117" actId="2711"/>
          <ac:spMkLst>
            <pc:docMk/>
            <pc:sldMk cId="2998943065" sldId="342"/>
            <ac:spMk id="13" creationId="{00000000-0000-0000-0000-000000000000}"/>
          </ac:spMkLst>
        </pc:spChg>
      </pc:sldChg>
      <pc:sldChg chg="modSp mod">
        <pc:chgData name="TRAPP Lindsay * DEQ" userId="2bbf4ccf-fa25-401f-a93a-f56404faef8d" providerId="ADAL" clId="{E84375E9-0D54-42B0-ADFC-0B1C2891BFA7}" dt="2026-09-04T21:27:55.388" v="111" actId="1076"/>
        <pc:sldMkLst>
          <pc:docMk/>
          <pc:sldMk cId="2793533681" sldId="343"/>
        </pc:sldMkLst>
        <pc:spChg chg="mod">
          <ac:chgData name="TRAPP Lindsay * DEQ" userId="2bbf4ccf-fa25-401f-a93a-f56404faef8d" providerId="ADAL" clId="{E84375E9-0D54-42B0-ADFC-0B1C2891BFA7}" dt="2026-09-04T21:27:20.685" v="96" actId="2711"/>
          <ac:spMkLst>
            <pc:docMk/>
            <pc:sldMk cId="2793533681" sldId="343"/>
            <ac:spMk id="2" creationId="{161A0154-CFCD-7C2D-4EC3-E4DF6382C2D4}"/>
          </ac:spMkLst>
        </pc:spChg>
        <pc:spChg chg="mod">
          <ac:chgData name="TRAPP Lindsay * DEQ" userId="2bbf4ccf-fa25-401f-a93a-f56404faef8d" providerId="ADAL" clId="{E84375E9-0D54-42B0-ADFC-0B1C2891BFA7}" dt="2026-09-04T21:27:20.685" v="96" actId="2711"/>
          <ac:spMkLst>
            <pc:docMk/>
            <pc:sldMk cId="2793533681" sldId="343"/>
            <ac:spMk id="4" creationId="{69A8CBC4-DC7F-FE44-6B7F-3B321C2A1F58}"/>
          </ac:spMkLst>
        </pc:spChg>
        <pc:spChg chg="mod">
          <ac:chgData name="TRAPP Lindsay * DEQ" userId="2bbf4ccf-fa25-401f-a93a-f56404faef8d" providerId="ADAL" clId="{E84375E9-0D54-42B0-ADFC-0B1C2891BFA7}" dt="2026-09-04T21:27:55.388" v="111" actId="1076"/>
          <ac:spMkLst>
            <pc:docMk/>
            <pc:sldMk cId="2793533681" sldId="343"/>
            <ac:spMk id="16" creationId="{CB134543-2FEE-EA46-225C-7DB16C016BAF}"/>
          </ac:spMkLst>
        </pc:spChg>
      </pc:sldChg>
      <pc:sldChg chg="modSp mod">
        <pc:chgData name="TRAPP Lindsay * DEQ" userId="2bbf4ccf-fa25-401f-a93a-f56404faef8d" providerId="ADAL" clId="{E84375E9-0D54-42B0-ADFC-0B1C2891BFA7}" dt="2026-09-04T21:46:38.792" v="124" actId="20577"/>
        <pc:sldMkLst>
          <pc:docMk/>
          <pc:sldMk cId="4040956417" sldId="344"/>
        </pc:sldMkLst>
        <pc:spChg chg="mod">
          <ac:chgData name="TRAPP Lindsay * DEQ" userId="2bbf4ccf-fa25-401f-a93a-f56404faef8d" providerId="ADAL" clId="{E84375E9-0D54-42B0-ADFC-0B1C2891BFA7}" dt="2026-09-04T21:46:20.572" v="118" actId="2711"/>
          <ac:spMkLst>
            <pc:docMk/>
            <pc:sldMk cId="4040956417" sldId="344"/>
            <ac:spMk id="2" creationId="{72D3B521-6632-6B44-6934-C340F59DB134}"/>
          </ac:spMkLst>
        </pc:spChg>
        <pc:spChg chg="mod">
          <ac:chgData name="TRAPP Lindsay * DEQ" userId="2bbf4ccf-fa25-401f-a93a-f56404faef8d" providerId="ADAL" clId="{E84375E9-0D54-42B0-ADFC-0B1C2891BFA7}" dt="2026-09-04T21:46:20.572" v="118" actId="2711"/>
          <ac:spMkLst>
            <pc:docMk/>
            <pc:sldMk cId="4040956417" sldId="344"/>
            <ac:spMk id="4" creationId="{42693EDA-6EDC-D3E2-7FBD-180277F56365}"/>
          </ac:spMkLst>
        </pc:spChg>
        <pc:spChg chg="mod">
          <ac:chgData name="TRAPP Lindsay * DEQ" userId="2bbf4ccf-fa25-401f-a93a-f56404faef8d" providerId="ADAL" clId="{E84375E9-0D54-42B0-ADFC-0B1C2891BFA7}" dt="2026-09-04T21:46:38.792" v="124" actId="20577"/>
          <ac:spMkLst>
            <pc:docMk/>
            <pc:sldMk cId="4040956417" sldId="344"/>
            <ac:spMk id="6" creationId="{2D6617C6-F3FB-7734-5D1D-4DF1C7FDEEF7}"/>
          </ac:spMkLst>
        </pc:spChg>
        <pc:grpChg chg="mod">
          <ac:chgData name="TRAPP Lindsay * DEQ" userId="2bbf4ccf-fa25-401f-a93a-f56404faef8d" providerId="ADAL" clId="{E84375E9-0D54-42B0-ADFC-0B1C2891BFA7}" dt="2026-09-04T21:46:30.921" v="119" actId="1076"/>
          <ac:grpSpMkLst>
            <pc:docMk/>
            <pc:sldMk cId="4040956417" sldId="344"/>
            <ac:grpSpMk id="3" creationId="{692EDA98-E9B0-443D-20EC-4D97C8C3FBA6}"/>
          </ac:grpSpMkLst>
        </pc:grpChg>
      </pc:sldChg>
      <pc:sldChg chg="modSp mod">
        <pc:chgData name="TRAPP Lindsay * DEQ" userId="2bbf4ccf-fa25-401f-a93a-f56404faef8d" providerId="ADAL" clId="{E84375E9-0D54-42B0-ADFC-0B1C2891BFA7}" dt="2026-09-04T21:51:44.172" v="185" actId="20577"/>
        <pc:sldMkLst>
          <pc:docMk/>
          <pc:sldMk cId="2957819625" sldId="345"/>
        </pc:sldMkLst>
        <pc:spChg chg="mod">
          <ac:chgData name="TRAPP Lindsay * DEQ" userId="2bbf4ccf-fa25-401f-a93a-f56404faef8d" providerId="ADAL" clId="{E84375E9-0D54-42B0-ADFC-0B1C2891BFA7}" dt="2026-09-04T21:51:08.808" v="158" actId="404"/>
          <ac:spMkLst>
            <pc:docMk/>
            <pc:sldMk cId="2957819625" sldId="345"/>
            <ac:spMk id="2" creationId="{4A65FC76-A1FF-32A3-D1CC-690A90064AF0}"/>
          </ac:spMkLst>
        </pc:spChg>
        <pc:spChg chg="mod">
          <ac:chgData name="TRAPP Lindsay * DEQ" userId="2bbf4ccf-fa25-401f-a93a-f56404faef8d" providerId="ADAL" clId="{E84375E9-0D54-42B0-ADFC-0B1C2891BFA7}" dt="2026-09-04T21:51:08.808" v="158" actId="404"/>
          <ac:spMkLst>
            <pc:docMk/>
            <pc:sldMk cId="2957819625" sldId="345"/>
            <ac:spMk id="6" creationId="{9B9D058D-94B4-E635-DB91-6E666AA3DBB7}"/>
          </ac:spMkLst>
        </pc:spChg>
        <pc:spChg chg="mod">
          <ac:chgData name="TRAPP Lindsay * DEQ" userId="2bbf4ccf-fa25-401f-a93a-f56404faef8d" providerId="ADAL" clId="{E84375E9-0D54-42B0-ADFC-0B1C2891BFA7}" dt="2026-09-04T21:51:44.172" v="185" actId="20577"/>
          <ac:spMkLst>
            <pc:docMk/>
            <pc:sldMk cId="2957819625" sldId="345"/>
            <ac:spMk id="8" creationId="{C1FEB781-4715-7AC3-FE18-59D2F478B59B}"/>
          </ac:spMkLst>
        </pc:spChg>
        <pc:spChg chg="mod">
          <ac:chgData name="TRAPP Lindsay * DEQ" userId="2bbf4ccf-fa25-401f-a93a-f56404faef8d" providerId="ADAL" clId="{E84375E9-0D54-42B0-ADFC-0B1C2891BFA7}" dt="2026-09-04T21:51:21.311" v="167" actId="20577"/>
          <ac:spMkLst>
            <pc:docMk/>
            <pc:sldMk cId="2957819625" sldId="345"/>
            <ac:spMk id="14" creationId="{DACCE5A0-48E5-2004-0F7F-76BF85AEF295}"/>
          </ac:spMkLst>
        </pc:spChg>
        <pc:spChg chg="mod">
          <ac:chgData name="TRAPP Lindsay * DEQ" userId="2bbf4ccf-fa25-401f-a93a-f56404faef8d" providerId="ADAL" clId="{E84375E9-0D54-42B0-ADFC-0B1C2891BFA7}" dt="2026-09-04T21:51:08.808" v="158" actId="404"/>
          <ac:spMkLst>
            <pc:docMk/>
            <pc:sldMk cId="2957819625" sldId="345"/>
            <ac:spMk id="16" creationId="{0504EAE5-B4C9-54BC-E193-E14BA5520D83}"/>
          </ac:spMkLst>
        </pc:spChg>
        <pc:spChg chg="mod">
          <ac:chgData name="TRAPP Lindsay * DEQ" userId="2bbf4ccf-fa25-401f-a93a-f56404faef8d" providerId="ADAL" clId="{E84375E9-0D54-42B0-ADFC-0B1C2891BFA7}" dt="2026-09-04T21:51:08.808" v="158" actId="404"/>
          <ac:spMkLst>
            <pc:docMk/>
            <pc:sldMk cId="2957819625" sldId="345"/>
            <ac:spMk id="28" creationId="{1AFB3A7F-07F7-119C-9BDA-18826E54FAC6}"/>
          </ac:spMkLst>
        </pc:spChg>
        <pc:spChg chg="mod">
          <ac:chgData name="TRAPP Lindsay * DEQ" userId="2bbf4ccf-fa25-401f-a93a-f56404faef8d" providerId="ADAL" clId="{E84375E9-0D54-42B0-ADFC-0B1C2891BFA7}" dt="2026-09-04T21:51:35.969" v="183" actId="20577"/>
          <ac:spMkLst>
            <pc:docMk/>
            <pc:sldMk cId="2957819625" sldId="345"/>
            <ac:spMk id="30" creationId="{6E5C6570-2C83-945F-E185-EA84EA222239}"/>
          </ac:spMkLst>
        </pc:spChg>
        <pc:spChg chg="mod">
          <ac:chgData name="TRAPP Lindsay * DEQ" userId="2bbf4ccf-fa25-401f-a93a-f56404faef8d" providerId="ADAL" clId="{E84375E9-0D54-42B0-ADFC-0B1C2891BFA7}" dt="2026-09-04T21:51:08.808" v="158" actId="404"/>
          <ac:spMkLst>
            <pc:docMk/>
            <pc:sldMk cId="2957819625" sldId="345"/>
            <ac:spMk id="31" creationId="{ED378A87-377A-8AF9-07B7-86FEC6C3AFFD}"/>
          </ac:spMkLst>
        </pc:spChg>
        <pc:spChg chg="mod">
          <ac:chgData name="TRAPP Lindsay * DEQ" userId="2bbf4ccf-fa25-401f-a93a-f56404faef8d" providerId="ADAL" clId="{E84375E9-0D54-42B0-ADFC-0B1C2891BFA7}" dt="2026-09-04T21:51:08.808" v="158" actId="404"/>
          <ac:spMkLst>
            <pc:docMk/>
            <pc:sldMk cId="2957819625" sldId="345"/>
            <ac:spMk id="33" creationId="{970C8CF9-3AF9-F406-56AE-9C95E80535D7}"/>
          </ac:spMkLst>
        </pc:spChg>
        <pc:spChg chg="mod">
          <ac:chgData name="TRAPP Lindsay * DEQ" userId="2bbf4ccf-fa25-401f-a93a-f56404faef8d" providerId="ADAL" clId="{E84375E9-0D54-42B0-ADFC-0B1C2891BFA7}" dt="2026-09-04T21:51:08.808" v="158" actId="404"/>
          <ac:spMkLst>
            <pc:docMk/>
            <pc:sldMk cId="2957819625" sldId="345"/>
            <ac:spMk id="35" creationId="{4DEF00F8-75DA-B1F7-5D45-D7D74D015E7E}"/>
          </ac:spMkLst>
        </pc:spChg>
        <pc:spChg chg="mod">
          <ac:chgData name="TRAPP Lindsay * DEQ" userId="2bbf4ccf-fa25-401f-a93a-f56404faef8d" providerId="ADAL" clId="{E84375E9-0D54-42B0-ADFC-0B1C2891BFA7}" dt="2026-09-04T21:51:08.808" v="158" actId="404"/>
          <ac:spMkLst>
            <pc:docMk/>
            <pc:sldMk cId="2957819625" sldId="345"/>
            <ac:spMk id="39" creationId="{A6CED225-33AE-C71D-0DD5-B4F51C544A4E}"/>
          </ac:spMkLst>
        </pc:spChg>
        <pc:spChg chg="mod">
          <ac:chgData name="TRAPP Lindsay * DEQ" userId="2bbf4ccf-fa25-401f-a93a-f56404faef8d" providerId="ADAL" clId="{E84375E9-0D54-42B0-ADFC-0B1C2891BFA7}" dt="2026-09-04T21:51:08.808" v="158" actId="404"/>
          <ac:spMkLst>
            <pc:docMk/>
            <pc:sldMk cId="2957819625" sldId="345"/>
            <ac:spMk id="45" creationId="{B234FDDA-C99D-467D-C474-5DBD6C3D4845}"/>
          </ac:spMkLst>
        </pc:spChg>
        <pc:spChg chg="mod">
          <ac:chgData name="TRAPP Lindsay * DEQ" userId="2bbf4ccf-fa25-401f-a93a-f56404faef8d" providerId="ADAL" clId="{E84375E9-0D54-42B0-ADFC-0B1C2891BFA7}" dt="2026-09-04T21:51:08.808" v="158" actId="404"/>
          <ac:spMkLst>
            <pc:docMk/>
            <pc:sldMk cId="2957819625" sldId="345"/>
            <ac:spMk id="57" creationId="{3CE4CDD0-79BB-88BE-DD1B-E9FBE01BC766}"/>
          </ac:spMkLst>
        </pc:spChg>
      </pc:sldChg>
      <pc:sldChg chg="modSp mod">
        <pc:chgData name="TRAPP Lindsay * DEQ" userId="2bbf4ccf-fa25-401f-a93a-f56404faef8d" providerId="ADAL" clId="{E84375E9-0D54-42B0-ADFC-0B1C2891BFA7}" dt="2026-09-04T21:48:25.614" v="126" actId="1076"/>
        <pc:sldMkLst>
          <pc:docMk/>
          <pc:sldMk cId="641131122" sldId="346"/>
        </pc:sldMkLst>
        <pc:spChg chg="mod">
          <ac:chgData name="TRAPP Lindsay * DEQ" userId="2bbf4ccf-fa25-401f-a93a-f56404faef8d" providerId="ADAL" clId="{E84375E9-0D54-42B0-ADFC-0B1C2891BFA7}" dt="2026-09-04T21:46:51.380" v="125" actId="2711"/>
          <ac:spMkLst>
            <pc:docMk/>
            <pc:sldMk cId="641131122" sldId="346"/>
            <ac:spMk id="12" creationId="{50534C76-FA37-44A1-F46B-9AE0F1A9A636}"/>
          </ac:spMkLst>
        </pc:spChg>
        <pc:picChg chg="mod">
          <ac:chgData name="TRAPP Lindsay * DEQ" userId="2bbf4ccf-fa25-401f-a93a-f56404faef8d" providerId="ADAL" clId="{E84375E9-0D54-42B0-ADFC-0B1C2891BFA7}" dt="2026-09-04T21:48:25.614" v="126" actId="1076"/>
          <ac:picMkLst>
            <pc:docMk/>
            <pc:sldMk cId="641131122" sldId="346"/>
            <ac:picMk id="14" creationId="{5998011E-583A-B75E-1E60-ED2FB6A031B4}"/>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deqmed1\shared\JHORTON\AQ%20Coordinator\Presentations\Acres%20Burned%20Chart.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1" i="0" u="none" strike="noStrike" kern="1200" spc="0" baseline="0">
                <a:solidFill>
                  <a:schemeClr val="tx1"/>
                </a:solidFill>
                <a:latin typeface="Arial" panose="020B0604020202020204" pitchFamily="34" charset="0"/>
                <a:ea typeface="+mn-ea"/>
                <a:cs typeface="Arial" panose="020B0604020202020204" pitchFamily="34" charset="0"/>
              </a:defRPr>
            </a:pPr>
            <a:r>
              <a:rPr lang="en-US">
                <a:latin typeface="Arial" panose="020B0604020202020204" pitchFamily="34" charset="0"/>
                <a:cs typeface="Arial" panose="020B0604020202020204" pitchFamily="34" charset="0"/>
              </a:rPr>
              <a:t>10-Year Average (2016-2025): 681,559</a:t>
            </a:r>
          </a:p>
        </c:rich>
      </c:tx>
      <c:overlay val="0"/>
      <c:spPr>
        <a:noFill/>
        <a:ln>
          <a:noFill/>
        </a:ln>
        <a:effectLst/>
      </c:spPr>
      <c:txPr>
        <a:bodyPr rot="0" spcFirstLastPara="1" vertOverflow="ellipsis" vert="horz" wrap="square" anchor="ctr" anchorCtr="1"/>
        <a:lstStyle/>
        <a:p>
          <a:pPr>
            <a:defRPr sz="1440" b="1" i="0" u="none" strike="noStrike" kern="1200" spc="0" baseline="0">
              <a:solidFill>
                <a:schemeClr val="tx1"/>
              </a:solidFill>
              <a:latin typeface="Arial" panose="020B0604020202020204" pitchFamily="34" charset="0"/>
              <a:ea typeface="+mn-ea"/>
              <a:cs typeface="Arial" panose="020B0604020202020204" pitchFamily="34" charset="0"/>
            </a:defRPr>
          </a:pPr>
          <a:endParaRPr lang="en-US"/>
        </a:p>
      </c:txPr>
    </c:title>
    <c:autoTitleDeleted val="0"/>
    <c:plotArea>
      <c:layout/>
      <c:barChart>
        <c:barDir val="col"/>
        <c:grouping val="clustered"/>
        <c:varyColors val="0"/>
        <c:ser>
          <c:idx val="0"/>
          <c:order val="0"/>
          <c:tx>
            <c:strRef>
              <c:f>'Acres Burned'!$A$1</c:f>
              <c:strCache>
                <c:ptCount val="1"/>
                <c:pt idx="0">
                  <c:v>Year</c:v>
                </c:pt>
              </c:strCache>
            </c:strRef>
          </c:tx>
          <c:spPr>
            <a:solidFill>
              <a:schemeClr val="accent1"/>
            </a:solidFill>
            <a:ln>
              <a:noFill/>
            </a:ln>
            <a:effectLst/>
          </c:spPr>
          <c:invertIfNegative val="0"/>
          <c:cat>
            <c:numRef>
              <c:f>'Acres Burned'!$A$6:$A$17</c:f>
              <c:numCache>
                <c:formatCode>General</c:formatCode>
                <c:ptCount val="12"/>
                <c:pt idx="0">
                  <c:v>2015</c:v>
                </c:pt>
                <c:pt idx="1">
                  <c:v>2016</c:v>
                </c:pt>
                <c:pt idx="2">
                  <c:v>2017</c:v>
                </c:pt>
                <c:pt idx="3">
                  <c:v>2018</c:v>
                </c:pt>
                <c:pt idx="4">
                  <c:v>2019</c:v>
                </c:pt>
                <c:pt idx="5">
                  <c:v>2020</c:v>
                </c:pt>
                <c:pt idx="6">
                  <c:v>2021</c:v>
                </c:pt>
                <c:pt idx="7">
                  <c:v>2022</c:v>
                </c:pt>
                <c:pt idx="8">
                  <c:v>2023</c:v>
                </c:pt>
                <c:pt idx="9">
                  <c:v>2024</c:v>
                </c:pt>
                <c:pt idx="10">
                  <c:v>2025</c:v>
                </c:pt>
                <c:pt idx="11">
                  <c:v>2026</c:v>
                </c:pt>
              </c:numCache>
            </c:numRef>
          </c:cat>
          <c:val>
            <c:numRef>
              <c:f>'Acres Burned'!$A$7:$A$17</c:f>
              <c:numCache>
                <c:formatCode>General</c:formatCode>
                <c:ptCount val="11"/>
                <c:pt idx="0">
                  <c:v>2016</c:v>
                </c:pt>
                <c:pt idx="1">
                  <c:v>2017</c:v>
                </c:pt>
                <c:pt idx="2">
                  <c:v>2018</c:v>
                </c:pt>
                <c:pt idx="3">
                  <c:v>2019</c:v>
                </c:pt>
                <c:pt idx="4">
                  <c:v>2020</c:v>
                </c:pt>
                <c:pt idx="5">
                  <c:v>2021</c:v>
                </c:pt>
                <c:pt idx="6">
                  <c:v>2022</c:v>
                </c:pt>
                <c:pt idx="7">
                  <c:v>2023</c:v>
                </c:pt>
                <c:pt idx="8">
                  <c:v>2024</c:v>
                </c:pt>
                <c:pt idx="9">
                  <c:v>2025</c:v>
                </c:pt>
                <c:pt idx="10">
                  <c:v>2026</c:v>
                </c:pt>
              </c:numCache>
            </c:numRef>
          </c:val>
          <c:extLst>
            <c:ext xmlns:c16="http://schemas.microsoft.com/office/drawing/2014/chart" uri="{C3380CC4-5D6E-409C-BE32-E72D297353CC}">
              <c16:uniqueId val="{00000000-F08D-498A-80A6-F60AF77B1CB3}"/>
            </c:ext>
          </c:extLst>
        </c:ser>
        <c:ser>
          <c:idx val="1"/>
          <c:order val="1"/>
          <c:spPr>
            <a:solidFill>
              <a:srgbClr val="489991"/>
            </a:solidFill>
            <a:ln>
              <a:noFill/>
            </a:ln>
            <a:effectLst/>
          </c:spPr>
          <c:invertIfNegative val="0"/>
          <c:dLbls>
            <c:spPr>
              <a:noFill/>
              <a:ln>
                <a:noFill/>
              </a:ln>
              <a:effectLst/>
            </c:spPr>
            <c:txPr>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'Acres Burned'!$A$6:$A$17</c:f>
              <c:numCache>
                <c:formatCode>General</c:formatCode>
                <c:ptCount val="12"/>
                <c:pt idx="0">
                  <c:v>2015</c:v>
                </c:pt>
                <c:pt idx="1">
                  <c:v>2016</c:v>
                </c:pt>
                <c:pt idx="2">
                  <c:v>2017</c:v>
                </c:pt>
                <c:pt idx="3">
                  <c:v>2018</c:v>
                </c:pt>
                <c:pt idx="4">
                  <c:v>2019</c:v>
                </c:pt>
                <c:pt idx="5">
                  <c:v>2020</c:v>
                </c:pt>
                <c:pt idx="6">
                  <c:v>2021</c:v>
                </c:pt>
                <c:pt idx="7">
                  <c:v>2022</c:v>
                </c:pt>
                <c:pt idx="8">
                  <c:v>2023</c:v>
                </c:pt>
                <c:pt idx="9">
                  <c:v>2024</c:v>
                </c:pt>
                <c:pt idx="10">
                  <c:v>2025</c:v>
                </c:pt>
                <c:pt idx="11">
                  <c:v>2026</c:v>
                </c:pt>
              </c:numCache>
            </c:numRef>
          </c:cat>
          <c:val>
            <c:numRef>
              <c:f>'Acres Burned'!$B$6:$B$17</c:f>
              <c:numCache>
                <c:formatCode>_(* #,##0_);_(* \(#,##0\);_(* "-"??_);_(@_)</c:formatCode>
                <c:ptCount val="12"/>
                <c:pt idx="0">
                  <c:v>685809</c:v>
                </c:pt>
                <c:pt idx="1">
                  <c:v>219509</c:v>
                </c:pt>
                <c:pt idx="2">
                  <c:v>714520</c:v>
                </c:pt>
                <c:pt idx="3">
                  <c:v>897262</c:v>
                </c:pt>
                <c:pt idx="4">
                  <c:v>79732</c:v>
                </c:pt>
                <c:pt idx="5">
                  <c:v>1141612</c:v>
                </c:pt>
                <c:pt idx="6">
                  <c:v>828777</c:v>
                </c:pt>
                <c:pt idx="7">
                  <c:v>456082</c:v>
                </c:pt>
                <c:pt idx="8">
                  <c:v>202035</c:v>
                </c:pt>
                <c:pt idx="9">
                  <c:v>1937512</c:v>
                </c:pt>
                <c:pt idx="10">
                  <c:v>338551</c:v>
                </c:pt>
                <c:pt idx="11">
                  <c:v>2533782</c:v>
                </c:pt>
              </c:numCache>
            </c:numRef>
          </c:val>
          <c:extLst>
            <c:ext xmlns:c16="http://schemas.microsoft.com/office/drawing/2014/chart" uri="{C3380CC4-5D6E-409C-BE32-E72D297353CC}">
              <c16:uniqueId val="{00000001-F08D-498A-80A6-F60AF77B1CB3}"/>
            </c:ext>
          </c:extLst>
        </c:ser>
        <c:dLbls>
          <c:showLegendKey val="0"/>
          <c:showVal val="0"/>
          <c:showCatName val="0"/>
          <c:showSerName val="0"/>
          <c:showPercent val="0"/>
          <c:showBubbleSize val="0"/>
        </c:dLbls>
        <c:gapWidth val="0"/>
        <c:axId val="1316886848"/>
        <c:axId val="1316890688"/>
      </c:barChart>
      <c:lineChart>
        <c:grouping val="standard"/>
        <c:varyColors val="0"/>
        <c:ser>
          <c:idx val="2"/>
          <c:order val="2"/>
          <c:spPr>
            <a:ln w="28575" cap="rnd">
              <a:solidFill>
                <a:schemeClr val="tx1"/>
              </a:solidFill>
              <a:round/>
            </a:ln>
            <a:effectLst/>
          </c:spPr>
          <c:marker>
            <c:symbol val="none"/>
          </c:marker>
          <c:val>
            <c:numRef>
              <c:f>'Acres Burned'!$C$6:$C$17</c:f>
              <c:numCache>
                <c:formatCode>_(* #,##0_);_(* \(#,##0\);_(* "-"??_);_(@_)</c:formatCode>
                <c:ptCount val="12"/>
                <c:pt idx="0">
                  <c:v>681559</c:v>
                </c:pt>
                <c:pt idx="1">
                  <c:v>681559</c:v>
                </c:pt>
                <c:pt idx="2">
                  <c:v>681559</c:v>
                </c:pt>
                <c:pt idx="3">
                  <c:v>681559</c:v>
                </c:pt>
                <c:pt idx="4">
                  <c:v>681559</c:v>
                </c:pt>
                <c:pt idx="5">
                  <c:v>681559</c:v>
                </c:pt>
                <c:pt idx="6">
                  <c:v>681559</c:v>
                </c:pt>
                <c:pt idx="7">
                  <c:v>681559</c:v>
                </c:pt>
                <c:pt idx="8">
                  <c:v>681559</c:v>
                </c:pt>
                <c:pt idx="9">
                  <c:v>681559</c:v>
                </c:pt>
                <c:pt idx="10">
                  <c:v>681559</c:v>
                </c:pt>
                <c:pt idx="11">
                  <c:v>681559</c:v>
                </c:pt>
              </c:numCache>
            </c:numRef>
          </c:val>
          <c:smooth val="0"/>
          <c:extLst>
            <c:ext xmlns:c16="http://schemas.microsoft.com/office/drawing/2014/chart" uri="{C3380CC4-5D6E-409C-BE32-E72D297353CC}">
              <c16:uniqueId val="{00000002-F08D-498A-80A6-F60AF77B1CB3}"/>
            </c:ext>
          </c:extLst>
        </c:ser>
        <c:dLbls>
          <c:showLegendKey val="0"/>
          <c:showVal val="0"/>
          <c:showCatName val="0"/>
          <c:showSerName val="0"/>
          <c:showPercent val="0"/>
          <c:showBubbleSize val="0"/>
        </c:dLbls>
        <c:marker val="1"/>
        <c:smooth val="0"/>
        <c:axId val="1316886848"/>
        <c:axId val="1316890688"/>
      </c:lineChart>
      <c:catAx>
        <c:axId val="131688684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316890688"/>
        <c:crosses val="autoZero"/>
        <c:auto val="1"/>
        <c:lblAlgn val="ctr"/>
        <c:lblOffset val="100"/>
        <c:tickLblSkip val="1"/>
        <c:noMultiLvlLbl val="0"/>
      </c:catAx>
      <c:valAx>
        <c:axId val="1316890688"/>
        <c:scaling>
          <c:orientation val="minMax"/>
          <c:max val="2600000"/>
          <c:min val="0"/>
        </c:scaling>
        <c:delete val="0"/>
        <c:axPos val="l"/>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316886848"/>
        <c:crossesAt val="1"/>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b="1">
          <a:solidFill>
            <a:schemeClr val="tx1"/>
          </a:solidFill>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40DCEB-E0DC-4ADD-9BF3-326A5B6F645B}" type="datetimeFigureOut">
              <a:rPr lang="en-US" smtClean="0"/>
              <a:t>9/4/2026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981EC-B6E6-4B85-93C1-B50A6F43896D}" type="slidenum">
              <a:rPr lang="en-US" smtClean="0"/>
              <a:t>‹#›</a:t>
            </a:fld>
            <a:endParaRPr lang="en-US"/>
          </a:p>
        </p:txBody>
      </p:sp>
    </p:spTree>
    <p:extLst>
      <p:ext uri="{BB962C8B-B14F-4D97-AF65-F5344CB8AC3E}">
        <p14:creationId xmlns:p14="http://schemas.microsoft.com/office/powerpoint/2010/main" val="206417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a:t>
            </a:fld>
            <a:endParaRPr lang="en-US"/>
          </a:p>
        </p:txBody>
      </p:sp>
    </p:spTree>
    <p:extLst>
      <p:ext uri="{BB962C8B-B14F-4D97-AF65-F5344CB8AC3E}">
        <p14:creationId xmlns:p14="http://schemas.microsoft.com/office/powerpoint/2010/main" val="335297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2</a:t>
            </a:fld>
            <a:endParaRPr lang="en-US"/>
          </a:p>
        </p:txBody>
      </p:sp>
    </p:spTree>
    <p:extLst>
      <p:ext uri="{BB962C8B-B14F-4D97-AF65-F5344CB8AC3E}">
        <p14:creationId xmlns:p14="http://schemas.microsoft.com/office/powerpoint/2010/main" val="12633027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7A4E3-693A-B087-5F64-7DCBB579F6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F4F04A-9290-9967-85EB-8C2E9AB3EE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71641A-FD6E-A0CD-7118-E74BCF4C94A7}"/>
              </a:ext>
            </a:extLst>
          </p:cNvPr>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CED8F7E6-F412-9E6D-5449-872980DA990F}"/>
              </a:ext>
            </a:extLst>
          </p:cNvPr>
          <p:cNvSpPr>
            <a:spLocks noGrp="1"/>
          </p:cNvSpPr>
          <p:nvPr>
            <p:ph type="sldNum" sz="quarter" idx="5"/>
          </p:nvPr>
        </p:nvSpPr>
        <p:spPr/>
        <p:txBody>
          <a:bodyPr/>
          <a:lstStyle/>
          <a:p>
            <a:fld id="{783981EC-B6E6-4B85-93C1-B50A6F43896D}" type="slidenum">
              <a:rPr lang="en-US" smtClean="0"/>
              <a:t>3</a:t>
            </a:fld>
            <a:endParaRPr lang="en-US"/>
          </a:p>
        </p:txBody>
      </p:sp>
    </p:spTree>
    <p:extLst>
      <p:ext uri="{BB962C8B-B14F-4D97-AF65-F5344CB8AC3E}">
        <p14:creationId xmlns:p14="http://schemas.microsoft.com/office/powerpoint/2010/main" val="40050526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3"/>
          </a:xfrm>
        </p:spPr>
        <p:txBody>
          <a:bodyPr/>
          <a:lstStyle/>
          <a:p>
            <a:endParaRPr lang="en-US" sz="1800" b="0" i="0" u="none" strike="noStrike" baseline="0" dirty="0">
              <a:latin typeface="Calibri" panose="020F0502020204030204" pitchFamily="34" charset="0"/>
            </a:endParaRPr>
          </a:p>
        </p:txBody>
      </p:sp>
      <p:sp>
        <p:nvSpPr>
          <p:cNvPr id="4" name="Slide Number Placeholder 3"/>
          <p:cNvSpPr>
            <a:spLocks noGrp="1"/>
          </p:cNvSpPr>
          <p:nvPr>
            <p:ph type="sldNum" sz="quarter" idx="5"/>
          </p:nvPr>
        </p:nvSpPr>
        <p:spPr/>
        <p:txBody>
          <a:bodyPr/>
          <a:lstStyle/>
          <a:p>
            <a:fld id="{DB4C8E57-35A4-433D-9111-54C06E01F2C8}" type="slidenum">
              <a:rPr lang="en-US" smtClean="0"/>
              <a:t>4</a:t>
            </a:fld>
            <a:endParaRPr lang="en-US"/>
          </a:p>
        </p:txBody>
      </p:sp>
    </p:spTree>
    <p:extLst>
      <p:ext uri="{BB962C8B-B14F-4D97-AF65-F5344CB8AC3E}">
        <p14:creationId xmlns:p14="http://schemas.microsoft.com/office/powerpoint/2010/main" val="1768048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5</a:t>
            </a:fld>
            <a:endParaRPr lang="en-US"/>
          </a:p>
        </p:txBody>
      </p:sp>
    </p:spTree>
    <p:extLst>
      <p:ext uri="{BB962C8B-B14F-4D97-AF65-F5344CB8AC3E}">
        <p14:creationId xmlns:p14="http://schemas.microsoft.com/office/powerpoint/2010/main" val="33807029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D4FA6-86EB-3A40-165A-F087F64FA0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C23C2-1E9B-E6E9-F4F5-663090A2AA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525FC0-B4DA-0EFE-8FF4-DC126F6DE9F1}"/>
              </a:ext>
            </a:extLst>
          </p:cNvPr>
          <p:cNvSpPr>
            <a:spLocks noGrp="1"/>
          </p:cNvSpPr>
          <p:nvPr>
            <p:ph type="body" idx="1"/>
          </p:nvPr>
        </p:nvSpPr>
        <p:spPr/>
        <p:txBody>
          <a:bodyPr/>
          <a:lstStyle/>
          <a:p>
            <a:endParaRPr lang="en-US" dirty="0">
              <a:solidFill>
                <a:srgbClr val="000000"/>
              </a:solidFill>
              <a:ea typeface="Calibri" panose="020F0502020204030204"/>
              <a:cs typeface="Calibri" panose="020F0502020204030204"/>
            </a:endParaRPr>
          </a:p>
        </p:txBody>
      </p:sp>
      <p:sp>
        <p:nvSpPr>
          <p:cNvPr id="4" name="Slide Number Placeholder 3">
            <a:extLst>
              <a:ext uri="{FF2B5EF4-FFF2-40B4-BE49-F238E27FC236}">
                <a16:creationId xmlns:a16="http://schemas.microsoft.com/office/drawing/2014/main" id="{6824C8A3-474C-D9B7-3AD4-0E968FAA32EA}"/>
              </a:ext>
            </a:extLst>
          </p:cNvPr>
          <p:cNvSpPr>
            <a:spLocks noGrp="1"/>
          </p:cNvSpPr>
          <p:nvPr>
            <p:ph type="sldNum" sz="quarter" idx="5"/>
          </p:nvPr>
        </p:nvSpPr>
        <p:spPr/>
        <p:txBody>
          <a:bodyPr/>
          <a:lstStyle/>
          <a:p>
            <a:fld id="{783981EC-B6E6-4B85-93C1-B50A6F43896D}" type="slidenum">
              <a:rPr lang="en-US" smtClean="0"/>
              <a:t>6</a:t>
            </a:fld>
            <a:endParaRPr lang="en-US"/>
          </a:p>
        </p:txBody>
      </p:sp>
    </p:spTree>
    <p:extLst>
      <p:ext uri="{BB962C8B-B14F-4D97-AF65-F5344CB8AC3E}">
        <p14:creationId xmlns:p14="http://schemas.microsoft.com/office/powerpoint/2010/main" val="5581416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7</a:t>
            </a:fld>
            <a:endParaRPr lang="en-US"/>
          </a:p>
        </p:txBody>
      </p:sp>
    </p:spTree>
    <p:extLst>
      <p:ext uri="{BB962C8B-B14F-4D97-AF65-F5344CB8AC3E}">
        <p14:creationId xmlns:p14="http://schemas.microsoft.com/office/powerpoint/2010/main" val="3651094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8</a:t>
            </a:fld>
            <a:endParaRPr lang="en-US"/>
          </a:p>
        </p:txBody>
      </p:sp>
    </p:spTree>
    <p:extLst>
      <p:ext uri="{BB962C8B-B14F-4D97-AF65-F5344CB8AC3E}">
        <p14:creationId xmlns:p14="http://schemas.microsoft.com/office/powerpoint/2010/main" val="42847526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9</a:t>
            </a:fld>
            <a:endParaRPr lang="en-US"/>
          </a:p>
        </p:txBody>
      </p:sp>
    </p:spTree>
    <p:extLst>
      <p:ext uri="{BB962C8B-B14F-4D97-AF65-F5344CB8AC3E}">
        <p14:creationId xmlns:p14="http://schemas.microsoft.com/office/powerpoint/2010/main" val="28821912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B03B21-E17A-D674-FE92-DB251F6C0D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DE1E28-59C2-3FF6-1FDD-3DBE8E2BA2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A3EBE1C-6A45-CC84-6150-198DFE32706A}"/>
              </a:ext>
            </a:extLst>
          </p:cNvPr>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09E186CC-F32B-21D6-A197-457D981B2FAC}"/>
              </a:ext>
            </a:extLst>
          </p:cNvPr>
          <p:cNvSpPr>
            <a:spLocks noGrp="1"/>
          </p:cNvSpPr>
          <p:nvPr>
            <p:ph type="sldNum" sz="quarter" idx="5"/>
          </p:nvPr>
        </p:nvSpPr>
        <p:spPr/>
        <p:txBody>
          <a:bodyPr/>
          <a:lstStyle/>
          <a:p>
            <a:fld id="{783981EC-B6E6-4B85-93C1-B50A6F43896D}" type="slidenum">
              <a:rPr lang="en-US" smtClean="0"/>
              <a:t>10</a:t>
            </a:fld>
            <a:endParaRPr lang="en-US"/>
          </a:p>
        </p:txBody>
      </p:sp>
    </p:spTree>
    <p:extLst>
      <p:ext uri="{BB962C8B-B14F-4D97-AF65-F5344CB8AC3E}">
        <p14:creationId xmlns:p14="http://schemas.microsoft.com/office/powerpoint/2010/main" val="1001639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97A739-BDC3-4A82-8D02-4EFEF5D83BB0}" type="slidenum">
              <a:rPr lang="en-ZW" smtClean="0"/>
              <a:t>11</a:t>
            </a:fld>
            <a:endParaRPr lang="en-ZW"/>
          </a:p>
        </p:txBody>
      </p:sp>
    </p:spTree>
    <p:extLst>
      <p:ext uri="{BB962C8B-B14F-4D97-AF65-F5344CB8AC3E}">
        <p14:creationId xmlns:p14="http://schemas.microsoft.com/office/powerpoint/2010/main" val="15678075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12</a:t>
            </a:fld>
            <a:endParaRPr lang="en-US"/>
          </a:p>
        </p:txBody>
      </p:sp>
    </p:spTree>
    <p:extLst>
      <p:ext uri="{BB962C8B-B14F-4D97-AF65-F5344CB8AC3E}">
        <p14:creationId xmlns:p14="http://schemas.microsoft.com/office/powerpoint/2010/main" val="3218245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13</a:t>
            </a:fld>
            <a:endParaRPr lang="en-US"/>
          </a:p>
        </p:txBody>
      </p:sp>
    </p:spTree>
    <p:extLst>
      <p:ext uri="{BB962C8B-B14F-4D97-AF65-F5344CB8AC3E}">
        <p14:creationId xmlns:p14="http://schemas.microsoft.com/office/powerpoint/2010/main" val="35698054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14</a:t>
            </a:fld>
            <a:endParaRPr lang="en-US"/>
          </a:p>
        </p:txBody>
      </p:sp>
    </p:spTree>
    <p:extLst>
      <p:ext uri="{BB962C8B-B14F-4D97-AF65-F5344CB8AC3E}">
        <p14:creationId xmlns:p14="http://schemas.microsoft.com/office/powerpoint/2010/main" val="37514573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15</a:t>
            </a:fld>
            <a:endParaRPr lang="en-US"/>
          </a:p>
        </p:txBody>
      </p:sp>
    </p:spTree>
    <p:extLst>
      <p:ext uri="{BB962C8B-B14F-4D97-AF65-F5344CB8AC3E}">
        <p14:creationId xmlns:p14="http://schemas.microsoft.com/office/powerpoint/2010/main" val="40730103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6526D-3871-E3CB-B99B-C6EA5A914F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900957-2184-7933-458F-308003E0DA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B064DF-470C-9C80-0F2C-BFAEE02895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B46E63-A312-3CFC-FACC-385CAF5AFFCA}"/>
              </a:ext>
            </a:extLst>
          </p:cNvPr>
          <p:cNvSpPr>
            <a:spLocks noGrp="1"/>
          </p:cNvSpPr>
          <p:nvPr>
            <p:ph type="sldNum" sz="quarter" idx="5"/>
          </p:nvPr>
        </p:nvSpPr>
        <p:spPr/>
        <p:txBody>
          <a:bodyPr/>
          <a:lstStyle/>
          <a:p>
            <a:fld id="{783981EC-B6E6-4B85-93C1-B50A6F43896D}" type="slidenum">
              <a:rPr lang="en-US" smtClean="0"/>
              <a:t>16</a:t>
            </a:fld>
            <a:endParaRPr lang="en-US"/>
          </a:p>
        </p:txBody>
      </p:sp>
    </p:spTree>
    <p:extLst>
      <p:ext uri="{BB962C8B-B14F-4D97-AF65-F5344CB8AC3E}">
        <p14:creationId xmlns:p14="http://schemas.microsoft.com/office/powerpoint/2010/main" val="9339051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783981EC-B6E6-4B85-93C1-B50A6F43896D}" type="slidenum">
              <a:rPr lang="en-US" smtClean="0"/>
              <a:t>17</a:t>
            </a:fld>
            <a:endParaRPr lang="en-US"/>
          </a:p>
        </p:txBody>
      </p:sp>
    </p:spTree>
    <p:extLst>
      <p:ext uri="{BB962C8B-B14F-4D97-AF65-F5344CB8AC3E}">
        <p14:creationId xmlns:p14="http://schemas.microsoft.com/office/powerpoint/2010/main" val="16843894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FD1E5-1A16-4464-706F-91A9A15E60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4710CF-29BA-E662-B8F9-15E049D218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EA0587-0277-2000-F196-7CDE71CCF863}"/>
              </a:ext>
            </a:extLst>
          </p:cNvPr>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409483C5-307A-5B51-1A5F-D789E9D8DD47}"/>
              </a:ext>
            </a:extLst>
          </p:cNvPr>
          <p:cNvSpPr>
            <a:spLocks noGrp="1"/>
          </p:cNvSpPr>
          <p:nvPr>
            <p:ph type="sldNum" sz="quarter" idx="5"/>
          </p:nvPr>
        </p:nvSpPr>
        <p:spPr/>
        <p:txBody>
          <a:bodyPr/>
          <a:lstStyle/>
          <a:p>
            <a:fld id="{783981EC-B6E6-4B85-93C1-B50A6F43896D}" type="slidenum">
              <a:rPr lang="en-US" smtClean="0"/>
              <a:t>18</a:t>
            </a:fld>
            <a:endParaRPr lang="en-US"/>
          </a:p>
        </p:txBody>
      </p:sp>
    </p:spTree>
    <p:extLst>
      <p:ext uri="{BB962C8B-B14F-4D97-AF65-F5344CB8AC3E}">
        <p14:creationId xmlns:p14="http://schemas.microsoft.com/office/powerpoint/2010/main" val="103439294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19</a:t>
            </a:fld>
            <a:endParaRPr lang="en-US"/>
          </a:p>
        </p:txBody>
      </p:sp>
    </p:spTree>
    <p:extLst>
      <p:ext uri="{BB962C8B-B14F-4D97-AF65-F5344CB8AC3E}">
        <p14:creationId xmlns:p14="http://schemas.microsoft.com/office/powerpoint/2010/main" val="1678929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 y="2130426"/>
            <a:ext cx="10972800" cy="1470025"/>
          </a:xfrm>
        </p:spPr>
        <p:txBody>
          <a:bodyPr/>
          <a:lstStyle>
            <a:lvl1pPr>
              <a:defRPr>
                <a:solidFill>
                  <a:schemeClr val="bg2">
                    <a:lumMod val="10000"/>
                  </a:schemeClr>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304800" y="3886200"/>
            <a:ext cx="10058400" cy="1752600"/>
          </a:xfrm>
        </p:spPr>
        <p:txBody>
          <a:bodyPr/>
          <a:lstStyle>
            <a:lvl1pPr marL="0" indent="0" algn="l">
              <a:buNone/>
              <a:defRPr>
                <a:solidFill>
                  <a:schemeClr val="bg2">
                    <a:lumMod val="10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616341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52400" y="6308727"/>
            <a:ext cx="28448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
        <p:nvSpPr>
          <p:cNvPr id="2" name="Title 1"/>
          <p:cNvSpPr>
            <a:spLocks noGrp="1"/>
          </p:cNvSpPr>
          <p:nvPr>
            <p:ph type="title"/>
          </p:nvPr>
        </p:nvSpPr>
        <p:spPr>
          <a:xfrm>
            <a:off x="152400" y="304800"/>
            <a:ext cx="11887200" cy="111283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52400" y="1600201"/>
            <a:ext cx="11887200" cy="452596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724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5084"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152400"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304392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7200"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5" name="Slide Number Placeholder 4"/>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29512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927279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274638"/>
            <a:ext cx="11734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8600" y="1600201"/>
            <a:ext cx="11734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descr="Oregon DEQ logo">
            <a:extLst>
              <a:ext uri="{FF2B5EF4-FFF2-40B4-BE49-F238E27FC236}">
                <a16:creationId xmlns:a16="http://schemas.microsoft.com/office/drawing/2014/main" id="{925C3B3A-4508-4B22-B1BB-DFBA057D2EB4}"/>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0134600" y="6276993"/>
            <a:ext cx="1828800" cy="457200"/>
          </a:xfrm>
          <a:prstGeom prst="rect">
            <a:avLst/>
          </a:prstGeom>
        </p:spPr>
      </p:pic>
      <p:sp>
        <p:nvSpPr>
          <p:cNvPr id="9" name="Slide Number Placeholder 5">
            <a:extLst>
              <a:ext uri="{FF2B5EF4-FFF2-40B4-BE49-F238E27FC236}">
                <a16:creationId xmlns:a16="http://schemas.microsoft.com/office/drawing/2014/main" id="{73B3B042-7DBB-4450-8D62-80E91DC15A90}"/>
              </a:ext>
            </a:extLst>
          </p:cNvPr>
          <p:cNvSpPr>
            <a:spLocks noGrp="1"/>
          </p:cNvSpPr>
          <p:nvPr>
            <p:ph type="sldNum" sz="quarter" idx="4"/>
          </p:nvPr>
        </p:nvSpPr>
        <p:spPr>
          <a:xfrm>
            <a:off x="208472" y="6369068"/>
            <a:ext cx="27686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219634220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61" r:id="rId3"/>
    <p:sldLayoutId id="2147483762" r:id="rId4"/>
    <p:sldLayoutId id="2147483763" r:id="rId5"/>
  </p:sldLayoutIdLst>
  <p:txStyles>
    <p:titleStyle>
      <a:lvl1pPr algn="l" defTabSz="914400" rtl="0" eaLnBrk="1" latinLnBrk="0" hangingPunct="1">
        <a:spcBef>
          <a:spcPct val="0"/>
        </a:spcBef>
        <a:buNone/>
        <a:defRPr sz="4400" b="1" kern="1200">
          <a:solidFill>
            <a:schemeClr val="bg2">
              <a:lumMod val="10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chart" Target="../charts/char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hyperlink" Target="mailto:Oregon.ESSENCE@odhsoha.oregon.gov" TargetMode="Externa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3.png"/><Relationship Id="rId7"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video" Target="https://www.youtube.com/embed/JPnTIfPY5sQ?feature=oembed" TargetMode="External"/><Relationship Id="rId6" Type="http://schemas.openxmlformats.org/officeDocument/2006/relationships/image" Target="../media/image21.jpe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22.jpe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25.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6.png"/><Relationship Id="rId1" Type="http://schemas.openxmlformats.org/officeDocument/2006/relationships/slideLayout" Target="../slideLayouts/slideLayout3.xml"/><Relationship Id="rId5" Type="http://schemas.openxmlformats.org/officeDocument/2006/relationships/image" Target="../media/image27.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hyperlink" Target="mailto:deqinfo@deq.oregon.gov" TargetMode="External"/><Relationship Id="rId2" Type="http://schemas.openxmlformats.org/officeDocument/2006/relationships/hyperlink" Target="https://www.oregon.gov/deq/about-us/Pages/titleVIaccess.aspx" TargetMode="Externa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3" name="Subtitle 2"/>
          <p:cNvSpPr>
            <a:spLocks noGrp="1"/>
          </p:cNvSpPr>
          <p:nvPr>
            <p:ph type="title" idx="4294967295"/>
          </p:nvPr>
        </p:nvSpPr>
        <p:spPr>
          <a:xfrm>
            <a:off x="381000" y="2819400"/>
            <a:ext cx="11430000" cy="32766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0000"/>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0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Oregon Smoke Management Rulemaking Update</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7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Air Quality</a:t>
            </a:r>
          </a:p>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Jennifer Horton – DEQ</a:t>
            </a:r>
            <a:b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Tim Holschbach – ODF</a:t>
            </a:r>
            <a:b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Gabriela Goldfarb – OHA </a:t>
            </a:r>
          </a:p>
          <a:p>
            <a:pPr marL="0" marR="0" lvl="0" indent="0" algn="l" defTabSz="914400" rtl="0" eaLnBrk="1" fontAlgn="auto" latinLnBrk="0" hangingPunct="1">
              <a:lnSpc>
                <a:spcPct val="110000"/>
              </a:lnSpc>
              <a:spcBef>
                <a:spcPts val="0"/>
              </a:spcBef>
              <a:spcAft>
                <a:spcPts val="0"/>
              </a:spcAft>
              <a:buClrTx/>
              <a:buSzTx/>
              <a:buFont typeface="Arial" pitchFamily="34" charset="0"/>
              <a:buNone/>
              <a:tabLst/>
              <a:defRPr/>
            </a:pPr>
            <a:b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Sept. 10, 2026</a:t>
            </a:r>
          </a:p>
          <a:p>
            <a:pPr marL="0" marR="0" lvl="0" indent="0" algn="l" defTabSz="914400" rtl="0" eaLnBrk="1" fontAlgn="auto" latinLnBrk="0" hangingPunct="1">
              <a:lnSpc>
                <a:spcPct val="110000"/>
              </a:lnSpc>
              <a:spcBef>
                <a:spcPts val="0"/>
              </a:spcBef>
              <a:spcAft>
                <a:spcPts val="0"/>
              </a:spcAft>
              <a:buClrTx/>
              <a:buSzTx/>
              <a:buFont typeface="Arial" pitchFamily="34" charset="0"/>
              <a:buNone/>
              <a:tabLst/>
              <a:defRPr/>
            </a:pP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EQC Meeting – DEQ Headquarters</a:t>
            </a:r>
          </a:p>
        </p:txBody>
      </p:sp>
      <p:pic>
        <p:nvPicPr>
          <p:cNvPr id="5" name="Picture 4">
            <a:extLst>
              <a:ext uri="{FF2B5EF4-FFF2-40B4-BE49-F238E27FC236}">
                <a16:creationId xmlns:a16="http://schemas.microsoft.com/office/drawing/2014/main" id="{3CFCF8DD-6872-48CC-9E1E-DC00831B136A}"/>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16" r="16"/>
          <a:stretch/>
        </p:blipFill>
        <p:spPr>
          <a:xfrm>
            <a:off x="-15240" y="-3586"/>
            <a:ext cx="12207240" cy="2594386"/>
          </a:xfrm>
          <a:prstGeom prst="rect">
            <a:avLst/>
          </a:prstGeom>
        </p:spPr>
      </p:pic>
      <p:pic>
        <p:nvPicPr>
          <p:cNvPr id="4" name="Picture 3">
            <a:extLst>
              <a:ext uri="{FF2B5EF4-FFF2-40B4-BE49-F238E27FC236}">
                <a16:creationId xmlns:a16="http://schemas.microsoft.com/office/drawing/2014/main" id="{EE68F842-91DC-0029-4081-37090005FEF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1909BC6A-059E-4B57-5EBA-DAF5BCBCCB8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8132380" y="6439070"/>
            <a:ext cx="771633" cy="25516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01664-2037-5A8A-28E8-6CD59369099D}"/>
              </a:ext>
            </a:extLst>
          </p:cNvPr>
          <p:cNvSpPr>
            <a:spLocks noGrp="1"/>
          </p:cNvSpPr>
          <p:nvPr>
            <p:ph type="title"/>
          </p:nvPr>
        </p:nvSpPr>
        <p:spPr/>
        <p:txBody>
          <a:bodyPr/>
          <a:lstStyle/>
          <a:p>
            <a:r>
              <a:rPr lang="en-US">
                <a:latin typeface="Arial"/>
                <a:cs typeface="Arial"/>
              </a:rPr>
              <a:t>Agenda</a:t>
            </a:r>
            <a:endParaRPr lang="en-US"/>
          </a:p>
        </p:txBody>
      </p:sp>
      <p:sp>
        <p:nvSpPr>
          <p:cNvPr id="3" name="Content Placeholder 2">
            <a:extLst>
              <a:ext uri="{FF2B5EF4-FFF2-40B4-BE49-F238E27FC236}">
                <a16:creationId xmlns:a16="http://schemas.microsoft.com/office/drawing/2014/main" id="{F55F18FD-CA64-B3F0-69FF-2D31107A8C55}"/>
              </a:ext>
            </a:extLst>
          </p:cNvPr>
          <p:cNvSpPr>
            <a:spLocks noGrp="1"/>
          </p:cNvSpPr>
          <p:nvPr>
            <p:ph idx="1"/>
          </p:nvPr>
        </p:nvSpPr>
        <p:spPr/>
        <p:txBody>
          <a:bodyPr/>
          <a:lstStyle/>
          <a:p>
            <a:r>
              <a:rPr lang="en-US"/>
              <a:t>Wildfire and prescribed fire in Oregon</a:t>
            </a:r>
          </a:p>
          <a:p>
            <a:r>
              <a:rPr lang="en-US"/>
              <a:t>Health impacts from smoke</a:t>
            </a:r>
          </a:p>
          <a:p>
            <a:r>
              <a:rPr lang="en-US"/>
              <a:t>Community Response Plans</a:t>
            </a:r>
          </a:p>
          <a:p>
            <a:r>
              <a:rPr lang="en-US"/>
              <a:t>West Bend Prescribed Fire Pilot</a:t>
            </a:r>
          </a:p>
          <a:p>
            <a:r>
              <a:rPr lang="en-US"/>
              <a:t>Oregon Smoke Management Program</a:t>
            </a:r>
          </a:p>
          <a:p>
            <a:r>
              <a:rPr lang="en-US"/>
              <a:t>Rulemaking update, timeline and next steps</a:t>
            </a:r>
          </a:p>
        </p:txBody>
      </p:sp>
      <p:pic>
        <p:nvPicPr>
          <p:cNvPr id="5" name="Picture 4">
            <a:extLst>
              <a:ext uri="{FF2B5EF4-FFF2-40B4-BE49-F238E27FC236}">
                <a16:creationId xmlns:a16="http://schemas.microsoft.com/office/drawing/2014/main" id="{C563C010-3527-C9A5-96E9-FA8492CA49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A2C22843-B5C0-38B8-6E26-121DAF5567A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9" name="TextBox 8">
            <a:extLst>
              <a:ext uri="{FF2B5EF4-FFF2-40B4-BE49-F238E27FC236}">
                <a16:creationId xmlns:a16="http://schemas.microsoft.com/office/drawing/2014/main" id="{5F7DEAE8-A4D3-D14A-910C-BF01E261E304}"/>
              </a:ext>
            </a:extLst>
          </p:cNvPr>
          <p:cNvSpPr txBox="1"/>
          <p:nvPr/>
        </p:nvSpPr>
        <p:spPr>
          <a:xfrm>
            <a:off x="152400" y="6421486"/>
            <a:ext cx="327334"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2</a:t>
            </a:r>
          </a:p>
        </p:txBody>
      </p:sp>
    </p:spTree>
    <p:extLst>
      <p:ext uri="{BB962C8B-B14F-4D97-AF65-F5344CB8AC3E}">
        <p14:creationId xmlns:p14="http://schemas.microsoft.com/office/powerpoint/2010/main" val="229164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F3FE60-0EC6-E4C0-E7C7-A13EB0C21B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29C25F-BAA4-F814-5060-1FA68AFFEE3E}"/>
              </a:ext>
            </a:extLst>
          </p:cNvPr>
          <p:cNvSpPr>
            <a:spLocks noGrp="1"/>
          </p:cNvSpPr>
          <p:nvPr>
            <p:ph type="title"/>
          </p:nvPr>
        </p:nvSpPr>
        <p:spPr/>
        <p:txBody>
          <a:bodyPr/>
          <a:lstStyle/>
          <a:p>
            <a:r>
              <a:rPr lang="en-US"/>
              <a:t>Wildfire in Oregon</a:t>
            </a:r>
          </a:p>
        </p:txBody>
      </p:sp>
      <p:pic>
        <p:nvPicPr>
          <p:cNvPr id="5" name="Picture 4">
            <a:extLst>
              <a:ext uri="{FF2B5EF4-FFF2-40B4-BE49-F238E27FC236}">
                <a16:creationId xmlns:a16="http://schemas.microsoft.com/office/drawing/2014/main" id="{782326FE-9B5C-7E38-C7DC-1E39186A2E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6DD3F121-CB5C-B3BE-205C-B224995546D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4" name="TextBox 3">
            <a:extLst>
              <a:ext uri="{FF2B5EF4-FFF2-40B4-BE49-F238E27FC236}">
                <a16:creationId xmlns:a16="http://schemas.microsoft.com/office/drawing/2014/main" id="{EAD635B4-182C-42D8-DE92-CC64A0241932}"/>
              </a:ext>
            </a:extLst>
          </p:cNvPr>
          <p:cNvSpPr txBox="1"/>
          <p:nvPr/>
        </p:nvSpPr>
        <p:spPr>
          <a:xfrm>
            <a:off x="152400" y="6421486"/>
            <a:ext cx="327334" cy="400110"/>
          </a:xfrm>
          <a:prstGeom prst="rect">
            <a:avLst/>
          </a:prstGeom>
          <a:noFill/>
        </p:spPr>
        <p:txBody>
          <a:bodyPr wrap="none" rtlCol="0">
            <a:spAutoFit/>
          </a:bodyPr>
          <a:lstStyle/>
          <a:p>
            <a:r>
              <a:rPr lang="en-US" sz="2000" dirty="0">
                <a:latin typeface="Arial" panose="020B0604020202020204" pitchFamily="34" charset="0"/>
                <a:cs typeface="Arial" panose="020B0604020202020204" pitchFamily="34" charset="0"/>
              </a:rPr>
              <a:t>3</a:t>
            </a:r>
          </a:p>
        </p:txBody>
      </p:sp>
      <p:sp>
        <p:nvSpPr>
          <p:cNvPr id="9" name="TextBox 8">
            <a:extLst>
              <a:ext uri="{FF2B5EF4-FFF2-40B4-BE49-F238E27FC236}">
                <a16:creationId xmlns:a16="http://schemas.microsoft.com/office/drawing/2014/main" id="{8DFE63A7-F401-4CA1-AA9B-CCD7079603FC}"/>
              </a:ext>
            </a:extLst>
          </p:cNvPr>
          <p:cNvSpPr txBox="1"/>
          <p:nvPr/>
        </p:nvSpPr>
        <p:spPr>
          <a:xfrm>
            <a:off x="1135763" y="6330077"/>
            <a:ext cx="3647217" cy="369332"/>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2026 acreage as of Aug. 31, 2026</a:t>
            </a:r>
          </a:p>
        </p:txBody>
      </p:sp>
      <p:graphicFrame>
        <p:nvGraphicFramePr>
          <p:cNvPr id="10" name="Chart 9">
            <a:extLst>
              <a:ext uri="{FF2B5EF4-FFF2-40B4-BE49-F238E27FC236}">
                <a16:creationId xmlns:a16="http://schemas.microsoft.com/office/drawing/2014/main" id="{1A47BECF-A524-BE77-608D-0CD2E3587CED}"/>
              </a:ext>
            </a:extLst>
          </p:cNvPr>
          <p:cNvGraphicFramePr>
            <a:graphicFrameLocks/>
          </p:cNvGraphicFramePr>
          <p:nvPr>
            <p:extLst>
              <p:ext uri="{D42A27DB-BD31-4B8C-83A1-F6EECF244321}">
                <p14:modId xmlns:p14="http://schemas.microsoft.com/office/powerpoint/2010/main" val="3093458320"/>
              </p:ext>
            </p:extLst>
          </p:nvPr>
        </p:nvGraphicFramePr>
        <p:xfrm>
          <a:off x="1337501" y="1257300"/>
          <a:ext cx="9516997" cy="485651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82749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841DC687-1B04-F6E1-AB16-36E96BD6F3A6}"/>
              </a:ext>
            </a:extLst>
          </p:cNvPr>
          <p:cNvSpPr txBox="1"/>
          <p:nvPr/>
        </p:nvSpPr>
        <p:spPr>
          <a:xfrm>
            <a:off x="5855490" y="6490239"/>
            <a:ext cx="3654287" cy="338554"/>
          </a:xfrm>
          <a:prstGeom prst="rect">
            <a:avLst/>
          </a:prstGeom>
          <a:solidFill>
            <a:schemeClr val="bg1"/>
          </a:solidFill>
        </p:spPr>
        <p:txBody>
          <a:bodyPr wrap="square" rtlCol="0">
            <a:spAutoFit/>
          </a:bodyPr>
          <a:lstStyle/>
          <a:p>
            <a:pPr algn="r"/>
            <a:r>
              <a:rPr lang="en-US" sz="1600" b="1">
                <a:latin typeface="Arial" panose="020B0604020202020204" pitchFamily="34" charset="0"/>
                <a:cs typeface="Arial" panose="020B0604020202020204" pitchFamily="34" charset="0"/>
              </a:rPr>
              <a:t>HPR Health Preparedness Regions</a:t>
            </a:r>
          </a:p>
        </p:txBody>
      </p:sp>
      <p:pic>
        <p:nvPicPr>
          <p:cNvPr id="28" name="Picture 27">
            <a:extLst>
              <a:ext uri="{FF2B5EF4-FFF2-40B4-BE49-F238E27FC236}">
                <a16:creationId xmlns:a16="http://schemas.microsoft.com/office/drawing/2014/main" id="{801D00E8-01D1-35B3-0A91-D08CF8E5E51F}"/>
              </a:ext>
            </a:extLst>
          </p:cNvPr>
          <p:cNvPicPr>
            <a:picLocks noChangeAspect="1"/>
          </p:cNvPicPr>
          <p:nvPr/>
        </p:nvPicPr>
        <p:blipFill>
          <a:blip r:embed="rId3"/>
          <a:stretch>
            <a:fillRect/>
          </a:stretch>
        </p:blipFill>
        <p:spPr>
          <a:xfrm>
            <a:off x="1389492" y="26607"/>
            <a:ext cx="8931996" cy="6529112"/>
          </a:xfrm>
          <a:prstGeom prst="rect">
            <a:avLst/>
          </a:prstGeom>
        </p:spPr>
      </p:pic>
      <p:sp>
        <p:nvSpPr>
          <p:cNvPr id="14" name="TextBox 13">
            <a:extLst>
              <a:ext uri="{FF2B5EF4-FFF2-40B4-BE49-F238E27FC236}">
                <a16:creationId xmlns:a16="http://schemas.microsoft.com/office/drawing/2014/main" id="{4C123309-A087-6CDF-5DE8-CD32FE637C3C}"/>
              </a:ext>
            </a:extLst>
          </p:cNvPr>
          <p:cNvSpPr txBox="1"/>
          <p:nvPr/>
        </p:nvSpPr>
        <p:spPr>
          <a:xfrm>
            <a:off x="10311213" y="26607"/>
            <a:ext cx="1873888" cy="4308872"/>
          </a:xfrm>
          <a:prstGeom prst="rect">
            <a:avLst/>
          </a:prstGeom>
          <a:noFill/>
        </p:spPr>
        <p:txBody>
          <a:bodyPr wrap="square" lIns="91440" tIns="45720" rIns="91440" bIns="45720" rtlCol="0" anchor="t">
            <a:spAutoFit/>
          </a:bodyPr>
          <a:lstStyle/>
          <a:p>
            <a:r>
              <a:rPr lang="en-US" sz="1600" b="1" i="1" dirty="0">
                <a:latin typeface="Arial" panose="020B0604020202020204" pitchFamily="34" charset="0"/>
                <a:cs typeface="Arial" panose="020B0604020202020204" pitchFamily="34" charset="0"/>
              </a:rPr>
              <a:t>Data current through: </a:t>
            </a:r>
            <a:r>
              <a:rPr lang="en-US" sz="1600" i="1" dirty="0">
                <a:latin typeface="Arial" panose="020B0604020202020204" pitchFamily="34" charset="0"/>
                <a:cs typeface="Arial" panose="020B0604020202020204" pitchFamily="34" charset="0"/>
              </a:rPr>
              <a:t> </a:t>
            </a:r>
          </a:p>
          <a:p>
            <a:r>
              <a:rPr lang="en-US" sz="1600" b="1" i="1" dirty="0">
                <a:latin typeface="Arial" panose="020B0604020202020204" pitchFamily="34" charset="0"/>
                <a:cs typeface="Arial" panose="020B0604020202020204" pitchFamily="34" charset="0"/>
              </a:rPr>
              <a:t>Aug. 4, 2026*</a:t>
            </a:r>
            <a:endParaRPr lang="en-US" sz="1600" b="1" i="1" dirty="0">
              <a:latin typeface="Arial" panose="020B0604020202020204" pitchFamily="34" charset="0"/>
              <a:ea typeface="Calibri"/>
              <a:cs typeface="Arial" panose="020B0604020202020204" pitchFamily="34" charset="0"/>
            </a:endParaRPr>
          </a:p>
          <a:p>
            <a:endParaRPr lang="en-US" sz="1600" b="1" i="1" dirty="0">
              <a:latin typeface="Arial" panose="020B0604020202020204" pitchFamily="34" charset="0"/>
              <a:cs typeface="Arial" panose="020B0604020202020204" pitchFamily="34" charset="0"/>
            </a:endParaRPr>
          </a:p>
          <a:p>
            <a:r>
              <a:rPr lang="en-US" sz="1600" i="1" dirty="0">
                <a:latin typeface="Arial" panose="020B0604020202020204" pitchFamily="34" charset="0"/>
                <a:cs typeface="Arial" panose="020B0604020202020204" pitchFamily="34" charset="0"/>
              </a:rPr>
              <a:t>Visits include emergency department and urgent care center visits from reporting facilities</a:t>
            </a:r>
          </a:p>
          <a:p>
            <a:endParaRPr lang="en-US" sz="1600" i="1" dirty="0">
              <a:latin typeface="Arial" panose="020B0604020202020204" pitchFamily="34" charset="0"/>
              <a:cs typeface="Arial" panose="020B0604020202020204" pitchFamily="34" charset="0"/>
            </a:endParaRPr>
          </a:p>
          <a:p>
            <a:r>
              <a:rPr lang="en-US" sz="1600" i="1" dirty="0">
                <a:latin typeface="Arial" panose="020B0604020202020204" pitchFamily="34" charset="0"/>
                <a:cs typeface="Arial" panose="020B0604020202020204" pitchFamily="34" charset="0"/>
              </a:rPr>
              <a:t>Syndromic surveillance data are for situational awareness</a:t>
            </a:r>
            <a:endParaRPr lang="en-US" sz="1600" dirty="0">
              <a:latin typeface="Arial" panose="020B0604020202020204" pitchFamily="34" charset="0"/>
              <a:cs typeface="Arial" panose="020B0604020202020204" pitchFamily="34" charset="0"/>
            </a:endParaRPr>
          </a:p>
          <a:p>
            <a:endParaRPr lang="en-US" sz="1600" i="1" dirty="0">
              <a:latin typeface="Arial" panose="020B0604020202020204" pitchFamily="34" charset="0"/>
              <a:cs typeface="Arial" panose="020B0604020202020204" pitchFamily="34" charset="0"/>
            </a:endParaRPr>
          </a:p>
          <a:p>
            <a:endParaRPr lang="en-US" sz="1600" i="1" dirty="0">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16E8C288-5B19-1FDF-0B35-B52BDF28299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709350" y="4122406"/>
            <a:ext cx="2111688" cy="800219"/>
          </a:xfrm>
          <a:prstGeom prst="rect">
            <a:avLst/>
          </a:prstGeom>
          <a:noFill/>
          <a:ln>
            <a:noFill/>
          </a:ln>
        </p:spPr>
      </p:pic>
      <p:sp>
        <p:nvSpPr>
          <p:cNvPr id="12" name="TextBox 11">
            <a:extLst>
              <a:ext uri="{FF2B5EF4-FFF2-40B4-BE49-F238E27FC236}">
                <a16:creationId xmlns:a16="http://schemas.microsoft.com/office/drawing/2014/main" id="{44B7A209-2103-7A36-553A-478E8DA889FE}"/>
              </a:ext>
            </a:extLst>
          </p:cNvPr>
          <p:cNvSpPr txBox="1"/>
          <p:nvPr/>
        </p:nvSpPr>
        <p:spPr>
          <a:xfrm>
            <a:off x="9648740" y="5816903"/>
            <a:ext cx="2543260" cy="461665"/>
          </a:xfrm>
          <a:prstGeom prst="rect">
            <a:avLst/>
          </a:prstGeom>
          <a:noFill/>
        </p:spPr>
        <p:txBody>
          <a:bodyPr wrap="square">
            <a:spAutoFit/>
          </a:bodyPr>
          <a:lstStyle/>
          <a:p>
            <a:pPr>
              <a:tabLst>
                <a:tab pos="2971800" algn="ctr"/>
                <a:tab pos="5943600" algn="r"/>
              </a:tabLst>
            </a:pPr>
            <a:r>
              <a:rPr lang="en-US" sz="1200" b="0" i="0" u="none" strike="noStrike" dirty="0">
                <a:solidFill>
                  <a:srgbClr val="005595"/>
                </a:solidFill>
                <a:effectLst/>
                <a:latin typeface="Arial" panose="020B0604020202020204" pitchFamily="34" charset="0"/>
                <a:cs typeface="Arial" panose="020B0604020202020204" pitchFamily="34" charset="0"/>
                <a:hlinkClick r:id="rId5"/>
              </a:rPr>
              <a:t>Oregon.ESSENCE@odhsoha.oregon.gov</a:t>
            </a:r>
            <a:endParaRPr lang="en-US" sz="1200" b="0" i="0" dirty="0">
              <a:solidFill>
                <a:srgbClr val="333333"/>
              </a:solidFill>
              <a:effectLst/>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EF07609-0C75-0769-4CB0-73A2D17270C5}"/>
              </a:ext>
            </a:extLst>
          </p:cNvPr>
          <p:cNvSpPr txBox="1"/>
          <p:nvPr/>
        </p:nvSpPr>
        <p:spPr>
          <a:xfrm>
            <a:off x="3495636" y="68843"/>
            <a:ext cx="5332480" cy="646331"/>
          </a:xfrm>
          <a:prstGeom prst="rect">
            <a:avLst/>
          </a:prstGeom>
          <a:solidFill>
            <a:schemeClr val="bg1"/>
          </a:solidFill>
          <a:ln>
            <a:solidFill>
              <a:srgbClr val="FF0000"/>
            </a:solidFill>
          </a:ln>
        </p:spPr>
        <p:txBody>
          <a:bodyPr wrap="square" rtlCol="0">
            <a:spAutoFit/>
          </a:bodyPr>
          <a:lstStyle/>
          <a:p>
            <a:r>
              <a:rPr lang="en-US" sz="1200">
                <a:latin typeface="Arial" panose="020B0604020202020204" pitchFamily="34" charset="0"/>
                <a:cs typeface="Arial" panose="020B0604020202020204" pitchFamily="34" charset="0"/>
              </a:rPr>
              <a:t>Statewide</a:t>
            </a:r>
          </a:p>
          <a:p>
            <a:pPr marL="285750" indent="-285750">
              <a:buFont typeface="Arial" panose="020B0604020202020204" pitchFamily="34" charset="0"/>
              <a:buChar char="•"/>
            </a:pPr>
            <a:r>
              <a:rPr lang="en-US" sz="1200">
                <a:latin typeface="Arial" panose="020B0604020202020204" pitchFamily="34" charset="0"/>
                <a:cs typeface="Arial" panose="020B0604020202020204" pitchFamily="34" charset="0"/>
              </a:rPr>
              <a:t>Total visits: Within expected levels</a:t>
            </a:r>
          </a:p>
          <a:p>
            <a:pPr marL="285750" indent="-285750">
              <a:buFont typeface="Arial" panose="020B0604020202020204" pitchFamily="34" charset="0"/>
              <a:buChar char="•"/>
            </a:pPr>
            <a:r>
              <a:rPr lang="en-US" sz="1200">
                <a:latin typeface="Arial" panose="020B0604020202020204" pitchFamily="34" charset="0"/>
                <a:cs typeface="Arial" panose="020B0604020202020204" pitchFamily="34" charset="0"/>
              </a:rPr>
              <a:t>NI Resp illness and asthma-like illness visits: Within expected levels</a:t>
            </a:r>
          </a:p>
        </p:txBody>
      </p:sp>
      <p:cxnSp>
        <p:nvCxnSpPr>
          <p:cNvPr id="18" name="Straight Connector 17">
            <a:extLst>
              <a:ext uri="{FF2B5EF4-FFF2-40B4-BE49-F238E27FC236}">
                <a16:creationId xmlns:a16="http://schemas.microsoft.com/office/drawing/2014/main" id="{5D2B8841-E88C-D74D-CCDC-F046E0DFB2FC}"/>
              </a:ext>
            </a:extLst>
          </p:cNvPr>
          <p:cNvCxnSpPr>
            <a:cxnSpLocks/>
          </p:cNvCxnSpPr>
          <p:nvPr/>
        </p:nvCxnSpPr>
        <p:spPr>
          <a:xfrm flipH="1">
            <a:off x="3381439" y="6095906"/>
            <a:ext cx="467287" cy="7590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71E0C2F8-15C0-4C96-FE86-AC9E8782A0FC}"/>
              </a:ext>
            </a:extLst>
          </p:cNvPr>
          <p:cNvSpPr txBox="1"/>
          <p:nvPr/>
        </p:nvSpPr>
        <p:spPr>
          <a:xfrm>
            <a:off x="9648740" y="5252047"/>
            <a:ext cx="2502608" cy="523220"/>
          </a:xfrm>
          <a:prstGeom prst="rect">
            <a:avLst/>
          </a:prstGeom>
          <a:noFill/>
        </p:spPr>
        <p:txBody>
          <a:bodyPr wrap="none" rtlCol="0">
            <a:spAutoFit/>
          </a:bodyPr>
          <a:lstStyle/>
          <a:p>
            <a:r>
              <a:rPr lang="en-US" sz="1400" dirty="0">
                <a:solidFill>
                  <a:srgbClr val="0563C1"/>
                </a:solidFill>
                <a:latin typeface="Arial" panose="020B0604020202020204" pitchFamily="34" charset="0"/>
                <a:cs typeface="Arial" panose="020B0604020202020204" pitchFamily="34" charset="0"/>
                <a:hlinkClick r:id="" action="ppaction://noaction">
                  <a:extLst>
                    <a:ext uri="{A12FA001-AC4F-418D-AE19-62706E023703}">
                      <ahyp:hlinkClr xmlns:ahyp="http://schemas.microsoft.com/office/drawing/2018/hyperlinkcolor" val="tx"/>
                    </a:ext>
                  </a:extLst>
                </a:hlinkClick>
              </a:rPr>
              <a:t>Oregon ESSENCE</a:t>
            </a:r>
          </a:p>
          <a:p>
            <a:r>
              <a:rPr lang="en-US" sz="1400" dirty="0">
                <a:solidFill>
                  <a:srgbClr val="0563C1"/>
                </a:solidFill>
                <a:latin typeface="Arial" panose="020B0604020202020204" pitchFamily="34" charset="0"/>
                <a:cs typeface="Arial" panose="020B0604020202020204" pitchFamily="34" charset="0"/>
                <a:hlinkClick r:id="" action="ppaction://noaction">
                  <a:extLst>
                    <a:ext uri="{A12FA001-AC4F-418D-AE19-62706E023703}">
                      <ahyp:hlinkClr xmlns:ahyp="http://schemas.microsoft.com/office/drawing/2018/hyperlinkcolor" val="tx"/>
                    </a:ext>
                  </a:extLst>
                </a:hlinkClick>
              </a:rPr>
              <a:t>Summer Hazards Dashboard</a:t>
            </a:r>
            <a:endParaRPr lang="en-US" sz="1400" dirty="0">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2376271F-D80E-A305-DB54-193928688660}"/>
              </a:ext>
            </a:extLst>
          </p:cNvPr>
          <p:cNvSpPr txBox="1"/>
          <p:nvPr/>
        </p:nvSpPr>
        <p:spPr>
          <a:xfrm>
            <a:off x="9659292" y="4944270"/>
            <a:ext cx="2231701" cy="307777"/>
          </a:xfrm>
          <a:prstGeom prst="rect">
            <a:avLst/>
          </a:prstGeom>
          <a:noFill/>
        </p:spPr>
        <p:txBody>
          <a:bodyPr wrap="none" rtlCol="0">
            <a:spAutoFit/>
          </a:bodyPr>
          <a:lstStyle/>
          <a:p>
            <a:r>
              <a:rPr lang="en-US" sz="1400" dirty="0">
                <a:latin typeface="Arial" panose="020B0604020202020204" pitchFamily="34" charset="0"/>
                <a:cs typeface="Arial" panose="020B0604020202020204" pitchFamily="34" charset="0"/>
              </a:rPr>
              <a:t>For more information see:</a:t>
            </a:r>
          </a:p>
        </p:txBody>
      </p:sp>
      <p:sp>
        <p:nvSpPr>
          <p:cNvPr id="19" name="TextBox 18">
            <a:extLst>
              <a:ext uri="{FF2B5EF4-FFF2-40B4-BE49-F238E27FC236}">
                <a16:creationId xmlns:a16="http://schemas.microsoft.com/office/drawing/2014/main" id="{834BF24D-6093-96BD-E109-26A75E1BE055}"/>
              </a:ext>
            </a:extLst>
          </p:cNvPr>
          <p:cNvSpPr txBox="1"/>
          <p:nvPr/>
        </p:nvSpPr>
        <p:spPr>
          <a:xfrm>
            <a:off x="69281" y="6444652"/>
            <a:ext cx="4520789" cy="584775"/>
          </a:xfrm>
          <a:prstGeom prst="rect">
            <a:avLst/>
          </a:prstGeom>
          <a:noFill/>
        </p:spPr>
        <p:txBody>
          <a:bodyPr wrap="none" rtlCol="0">
            <a:spAutoFit/>
          </a:bodyPr>
          <a:lstStyle/>
          <a:p>
            <a:r>
              <a:rPr lang="en-US" sz="1600" b="1" i="1">
                <a:latin typeface="Arial" panose="020B0604020202020204" pitchFamily="34" charset="0"/>
                <a:cs typeface="Arial" panose="020B0604020202020204" pitchFamily="34" charset="0"/>
              </a:rPr>
              <a:t>*Data are preliminary and subject to change.</a:t>
            </a:r>
          </a:p>
          <a:p>
            <a:endParaRPr lang="en-US" sz="160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1D7236B2-BCF9-8085-DD22-D8412AEA4445}"/>
              </a:ext>
            </a:extLst>
          </p:cNvPr>
          <p:cNvSpPr txBox="1"/>
          <p:nvPr/>
        </p:nvSpPr>
        <p:spPr>
          <a:xfrm>
            <a:off x="3848726" y="5632237"/>
            <a:ext cx="4494547" cy="646331"/>
          </a:xfrm>
          <a:prstGeom prst="rect">
            <a:avLst/>
          </a:prstGeom>
          <a:solidFill>
            <a:schemeClr val="bg1"/>
          </a:solidFill>
          <a:ln>
            <a:solidFill>
              <a:srgbClr val="FF0000"/>
            </a:solidFill>
          </a:ln>
        </p:spPr>
        <p:txBody>
          <a:bodyPr wrap="square" lIns="91440" tIns="45720" rIns="91440" bIns="45720" rtlCol="0" anchor="t">
            <a:spAutoFit/>
          </a:bodyPr>
          <a:lstStyle/>
          <a:p>
            <a:pPr marL="285750" indent="-285750">
              <a:buFont typeface="Arial" panose="020B0604020202020204" pitchFamily="34" charset="0"/>
              <a:buChar char="•"/>
            </a:pPr>
            <a:r>
              <a:rPr lang="en-US" sz="1200" b="1">
                <a:solidFill>
                  <a:srgbClr val="FF0000"/>
                </a:solidFill>
                <a:latin typeface="Arial" panose="020B0604020202020204" pitchFamily="34" charset="0"/>
                <a:cs typeface="Arial" panose="020B0604020202020204" pitchFamily="34" charset="0"/>
              </a:rPr>
              <a:t>NI Resp illness visits: Elevated, ages 65+ on 08/04 (Josephine)</a:t>
            </a:r>
          </a:p>
          <a:p>
            <a:pPr marL="285750" indent="-285750">
              <a:buFont typeface="Arial" panose="020B0604020202020204" pitchFamily="34" charset="0"/>
              <a:buChar char="•"/>
            </a:pPr>
            <a:r>
              <a:rPr lang="en-US" sz="1200" b="1">
                <a:solidFill>
                  <a:srgbClr val="FF0000"/>
                </a:solidFill>
                <a:latin typeface="Arial" panose="020B0604020202020204" pitchFamily="34" charset="0"/>
                <a:cs typeface="Arial" panose="020B0604020202020204" pitchFamily="34" charset="0"/>
              </a:rPr>
              <a:t>Asthma: Elevated, ages 65+ on 08/04 (Josephine)</a:t>
            </a:r>
          </a:p>
        </p:txBody>
      </p:sp>
      <p:pic>
        <p:nvPicPr>
          <p:cNvPr id="32" name="Picture 31">
            <a:extLst>
              <a:ext uri="{FF2B5EF4-FFF2-40B4-BE49-F238E27FC236}">
                <a16:creationId xmlns:a16="http://schemas.microsoft.com/office/drawing/2014/main" id="{45717FC1-45FC-BF4C-3C56-C74ED15E215E}"/>
              </a:ext>
            </a:extLst>
          </p:cNvPr>
          <p:cNvPicPr>
            <a:picLocks noChangeAspect="1"/>
          </p:cNvPicPr>
          <p:nvPr/>
        </p:nvPicPr>
        <p:blipFill>
          <a:blip r:embed="rId6"/>
          <a:srcRect b="72319"/>
          <a:stretch>
            <a:fillRect/>
          </a:stretch>
        </p:blipFill>
        <p:spPr>
          <a:xfrm>
            <a:off x="69281" y="174831"/>
            <a:ext cx="2031809" cy="595438"/>
          </a:xfrm>
          <a:prstGeom prst="rect">
            <a:avLst/>
          </a:prstGeom>
        </p:spPr>
      </p:pic>
      <p:pic>
        <p:nvPicPr>
          <p:cNvPr id="27" name="Graphic 4" descr="High temperature with solid fill">
            <a:extLst>
              <a:ext uri="{FF2B5EF4-FFF2-40B4-BE49-F238E27FC236}">
                <a16:creationId xmlns:a16="http://schemas.microsoft.com/office/drawing/2014/main" id="{6AAB3053-8158-088D-2F7C-1F9B3EA67A6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5051352" y="2158796"/>
            <a:ext cx="538105" cy="538105"/>
          </a:xfrm>
          <a:prstGeom prst="rect">
            <a:avLst/>
          </a:prstGeom>
        </p:spPr>
      </p:pic>
      <p:pic>
        <p:nvPicPr>
          <p:cNvPr id="31" name="Graphic 4" descr="High temperature with solid fill">
            <a:extLst>
              <a:ext uri="{FF2B5EF4-FFF2-40B4-BE49-F238E27FC236}">
                <a16:creationId xmlns:a16="http://schemas.microsoft.com/office/drawing/2014/main" id="{E60434C8-17F1-6E62-EC9A-17E751C7F89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979281" y="4324324"/>
            <a:ext cx="538105" cy="538105"/>
          </a:xfrm>
          <a:prstGeom prst="rect">
            <a:avLst/>
          </a:prstGeom>
        </p:spPr>
      </p:pic>
      <p:sp>
        <p:nvSpPr>
          <p:cNvPr id="5" name="TextBox 4">
            <a:extLst>
              <a:ext uri="{FF2B5EF4-FFF2-40B4-BE49-F238E27FC236}">
                <a16:creationId xmlns:a16="http://schemas.microsoft.com/office/drawing/2014/main" id="{D021496B-AECB-58F8-0FB9-4C2FE8CB7FB2}"/>
              </a:ext>
            </a:extLst>
          </p:cNvPr>
          <p:cNvSpPr txBox="1"/>
          <p:nvPr/>
        </p:nvSpPr>
        <p:spPr>
          <a:xfrm>
            <a:off x="6526181" y="3297971"/>
            <a:ext cx="2745182" cy="1200329"/>
          </a:xfrm>
          <a:prstGeom prst="rect">
            <a:avLst/>
          </a:prstGeom>
          <a:solidFill>
            <a:schemeClr val="bg1"/>
          </a:solidFill>
          <a:ln>
            <a:solidFill>
              <a:srgbClr val="FF0000"/>
            </a:solidFill>
          </a:ln>
        </p:spPr>
        <p:txBody>
          <a:bodyPr wrap="square" lIns="91440" tIns="45720" rIns="91440" bIns="45720" rtlCol="0" anchor="t">
            <a:spAutoFit/>
          </a:bodyPr>
          <a:lstStyle/>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NI Resp illness: Elevated, ages 18-44 on 08/04 (Crook)</a:t>
            </a:r>
          </a:p>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Asthma: Trending up, ages 18-44 on 08/04 (Crook)</a:t>
            </a:r>
          </a:p>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NI Resp illness: Elevated, ages 45-64 on 08/03 (Lake)</a:t>
            </a:r>
          </a:p>
        </p:txBody>
      </p:sp>
      <p:cxnSp>
        <p:nvCxnSpPr>
          <p:cNvPr id="6" name="Straight Connector 5">
            <a:extLst>
              <a:ext uri="{FF2B5EF4-FFF2-40B4-BE49-F238E27FC236}">
                <a16:creationId xmlns:a16="http://schemas.microsoft.com/office/drawing/2014/main" id="{42B48E7E-641F-4740-315D-58DFE715FF2A}"/>
              </a:ext>
            </a:extLst>
          </p:cNvPr>
          <p:cNvCxnSpPr>
            <a:cxnSpLocks/>
          </p:cNvCxnSpPr>
          <p:nvPr/>
        </p:nvCxnSpPr>
        <p:spPr>
          <a:xfrm flipV="1">
            <a:off x="5890686" y="4002101"/>
            <a:ext cx="606901" cy="100229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B28BB61B-193C-E3EB-6389-A07760E5FBAF}"/>
              </a:ext>
            </a:extLst>
          </p:cNvPr>
          <p:cNvSpPr txBox="1"/>
          <p:nvPr/>
        </p:nvSpPr>
        <p:spPr>
          <a:xfrm>
            <a:off x="214163" y="979267"/>
            <a:ext cx="4378597" cy="1754326"/>
          </a:xfrm>
          <a:prstGeom prst="rect">
            <a:avLst/>
          </a:prstGeom>
          <a:solidFill>
            <a:schemeClr val="bg1"/>
          </a:solidFill>
          <a:ln>
            <a:solidFill>
              <a:srgbClr val="FF0000"/>
            </a:solidFill>
          </a:ln>
        </p:spPr>
        <p:txBody>
          <a:bodyPr wrap="square" lIns="91440" tIns="45720" rIns="91440" bIns="45720" rtlCol="0" anchor="t">
            <a:spAutoFit/>
          </a:bodyPr>
          <a:lstStyle/>
          <a:p>
            <a:pPr marL="285750" indent="-285750">
              <a:buFont typeface="Arial" panose="020B0604020202020204" pitchFamily="34" charset="0"/>
              <a:buChar char="•"/>
            </a:pPr>
            <a:r>
              <a:rPr lang="en-US" sz="1200" b="1" dirty="0">
                <a:latin typeface="Arial" panose="020B0604020202020204" pitchFamily="34" charset="0"/>
                <a:ea typeface="Calibri" panose="020F0502020204030204"/>
                <a:cs typeface="Arial" panose="020B0604020202020204" pitchFamily="34" charset="0"/>
              </a:rPr>
              <a:t>NI Resp illness: Elevated, ages 18-44 on 08/03-08/04 (Columbia)</a:t>
            </a:r>
          </a:p>
          <a:p>
            <a:pPr marL="285750" indent="-285750">
              <a:buFont typeface="Arial" panose="020B0604020202020204" pitchFamily="34" charset="0"/>
              <a:buChar char="•"/>
            </a:pPr>
            <a:r>
              <a:rPr lang="en-US" sz="1200" b="1" dirty="0">
                <a:latin typeface="Arial" panose="020B0604020202020204" pitchFamily="34" charset="0"/>
                <a:ea typeface="Calibri" panose="020F0502020204030204"/>
                <a:cs typeface="Arial" panose="020B0604020202020204" pitchFamily="34" charset="0"/>
              </a:rPr>
              <a:t>Asthma: Elevated, ages 18-44 on 08/04 (Columbia)</a:t>
            </a:r>
          </a:p>
          <a:p>
            <a:pPr marL="285750" indent="-285750">
              <a:buFont typeface="Arial" panose="020B0604020202020204" pitchFamily="34" charset="0"/>
              <a:buChar char="•"/>
            </a:pPr>
            <a:r>
              <a:rPr lang="en-US" sz="1200" b="1" dirty="0">
                <a:latin typeface="Arial" panose="020B0604020202020204" pitchFamily="34" charset="0"/>
                <a:ea typeface="Calibri" panose="020F0502020204030204"/>
                <a:cs typeface="Arial" panose="020B0604020202020204" pitchFamily="34" charset="0"/>
              </a:rPr>
              <a:t>NI Resp illness: Elevated, ages 18-44 on 08/03-08/04 (Multnomah)</a:t>
            </a:r>
          </a:p>
          <a:p>
            <a:pPr marL="285750" indent="-285750">
              <a:buFont typeface="Arial" panose="020B0604020202020204" pitchFamily="34" charset="0"/>
              <a:buChar char="•"/>
            </a:pPr>
            <a:r>
              <a:rPr lang="en-US" sz="1200" b="1" dirty="0">
                <a:latin typeface="Arial" panose="020B0604020202020204" pitchFamily="34" charset="0"/>
                <a:ea typeface="Calibri" panose="020F0502020204030204"/>
                <a:cs typeface="Arial" panose="020B0604020202020204" pitchFamily="34" charset="0"/>
              </a:rPr>
              <a:t>Asthma: Elevated, ages 18-44 on 08/03-08/04 (Multnomah)</a:t>
            </a:r>
          </a:p>
          <a:p>
            <a:pPr marL="285750" indent="-285750">
              <a:buFont typeface="Arial" panose="020B0604020202020204" pitchFamily="34" charset="0"/>
              <a:buChar char="•"/>
            </a:pPr>
            <a:r>
              <a:rPr lang="en-US" sz="1200" b="1" dirty="0">
                <a:latin typeface="Arial" panose="020B0604020202020204" pitchFamily="34" charset="0"/>
                <a:ea typeface="Calibri" panose="020F0502020204030204"/>
                <a:cs typeface="Arial" panose="020B0604020202020204" pitchFamily="34" charset="0"/>
              </a:rPr>
              <a:t>Asthma: Trending up, ages 18-44 on 08/04 (Clackamas)</a:t>
            </a:r>
          </a:p>
        </p:txBody>
      </p:sp>
      <p:cxnSp>
        <p:nvCxnSpPr>
          <p:cNvPr id="22" name="Straight Connector 21">
            <a:extLst>
              <a:ext uri="{FF2B5EF4-FFF2-40B4-BE49-F238E27FC236}">
                <a16:creationId xmlns:a16="http://schemas.microsoft.com/office/drawing/2014/main" id="{B7E335B4-B694-D6B8-34AC-B91813E052B7}"/>
              </a:ext>
            </a:extLst>
          </p:cNvPr>
          <p:cNvCxnSpPr>
            <a:cxnSpLocks/>
            <a:endCxn id="21" idx="0"/>
          </p:cNvCxnSpPr>
          <p:nvPr/>
        </p:nvCxnSpPr>
        <p:spPr>
          <a:xfrm>
            <a:off x="2335965" y="775367"/>
            <a:ext cx="67497" cy="2039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BCB19553-9FBF-D097-4870-A9E3D2D34209}"/>
              </a:ext>
            </a:extLst>
          </p:cNvPr>
          <p:cNvSpPr txBox="1"/>
          <p:nvPr/>
        </p:nvSpPr>
        <p:spPr>
          <a:xfrm>
            <a:off x="5990253" y="1818335"/>
            <a:ext cx="3388637" cy="830997"/>
          </a:xfrm>
          <a:prstGeom prst="rect">
            <a:avLst/>
          </a:prstGeom>
          <a:solidFill>
            <a:schemeClr val="bg1"/>
          </a:solidFill>
          <a:ln>
            <a:solidFill>
              <a:srgbClr val="FF0000"/>
            </a:solidFill>
          </a:ln>
        </p:spPr>
        <p:txBody>
          <a:bodyPr wrap="square" lIns="91440" tIns="45720" rIns="91440" bIns="45720" rtlCol="0" anchor="t">
            <a:spAutoFit/>
          </a:bodyPr>
          <a:lstStyle/>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NI Resp illness: Elevated, ages 18-44 on 08/04 (Wasco)</a:t>
            </a:r>
          </a:p>
          <a:p>
            <a:pPr marL="285750" indent="-285750">
              <a:buFont typeface="Arial" panose="020B0604020202020204" pitchFamily="34" charset="0"/>
              <a:buChar char="•"/>
            </a:pPr>
            <a:r>
              <a:rPr lang="en-US" sz="1200" b="1">
                <a:latin typeface="Arial" panose="020B0604020202020204" pitchFamily="34" charset="0"/>
                <a:ea typeface="Calibri" panose="020F0502020204030204"/>
                <a:cs typeface="Arial" panose="020B0604020202020204" pitchFamily="34" charset="0"/>
              </a:rPr>
              <a:t>Asthma: Elevated, ages 18-44 on 08/04 (Wasco)</a:t>
            </a:r>
          </a:p>
        </p:txBody>
      </p:sp>
      <p:cxnSp>
        <p:nvCxnSpPr>
          <p:cNvPr id="16" name="Straight Connector 15">
            <a:extLst>
              <a:ext uri="{FF2B5EF4-FFF2-40B4-BE49-F238E27FC236}">
                <a16:creationId xmlns:a16="http://schemas.microsoft.com/office/drawing/2014/main" id="{FF1B01BD-7D0B-BC95-2557-5ABBBC101AB1}"/>
              </a:ext>
            </a:extLst>
          </p:cNvPr>
          <p:cNvCxnSpPr>
            <a:cxnSpLocks/>
          </p:cNvCxnSpPr>
          <p:nvPr/>
        </p:nvCxnSpPr>
        <p:spPr>
          <a:xfrm flipH="1" flipV="1">
            <a:off x="5534673" y="1891655"/>
            <a:ext cx="524813" cy="3275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56761ADA-C8C5-F142-4973-A235B47D2E65}"/>
              </a:ext>
            </a:extLst>
          </p:cNvPr>
          <p:cNvSpPr txBox="1"/>
          <p:nvPr/>
        </p:nvSpPr>
        <p:spPr>
          <a:xfrm>
            <a:off x="7283553" y="830415"/>
            <a:ext cx="2922552" cy="830997"/>
          </a:xfrm>
          <a:prstGeom prst="rect">
            <a:avLst/>
          </a:prstGeom>
          <a:solidFill>
            <a:schemeClr val="bg1"/>
          </a:solidFill>
          <a:ln>
            <a:solidFill>
              <a:srgbClr val="FF0000"/>
            </a:solidFill>
          </a:ln>
        </p:spPr>
        <p:txBody>
          <a:bodyPr wrap="square" lIns="91440" tIns="45720" rIns="91440" bIns="45720" rtlCol="0" anchor="t">
            <a:spAutoFit/>
          </a:bodyPr>
          <a:lstStyle/>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NI Resp illness: Elevated, ages 18-44 on 08/04 (Morrow)</a:t>
            </a:r>
          </a:p>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Asthma: Elevated, ages 18-44 on 08/04 (Morrow)</a:t>
            </a:r>
            <a:endParaRPr lang="en-US" sz="1600">
              <a:latin typeface="Arial" panose="020B0604020202020204" pitchFamily="34" charset="0"/>
              <a:ea typeface="Calibri" panose="020F0502020204030204"/>
              <a:cs typeface="Arial" panose="020B0604020202020204" pitchFamily="34" charset="0"/>
            </a:endParaRPr>
          </a:p>
        </p:txBody>
      </p:sp>
      <p:cxnSp>
        <p:nvCxnSpPr>
          <p:cNvPr id="30" name="Straight Connector 29">
            <a:extLst>
              <a:ext uri="{FF2B5EF4-FFF2-40B4-BE49-F238E27FC236}">
                <a16:creationId xmlns:a16="http://schemas.microsoft.com/office/drawing/2014/main" id="{A42E39A4-0EA8-692B-5152-95E20F359A26}"/>
              </a:ext>
            </a:extLst>
          </p:cNvPr>
          <p:cNvCxnSpPr>
            <a:cxnSpLocks/>
          </p:cNvCxnSpPr>
          <p:nvPr/>
        </p:nvCxnSpPr>
        <p:spPr>
          <a:xfrm flipH="1" flipV="1">
            <a:off x="7135251" y="1408263"/>
            <a:ext cx="191960" cy="2215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C5D9302F-F2E2-F839-1D9C-EFE387B0E82C}"/>
              </a:ext>
            </a:extLst>
          </p:cNvPr>
          <p:cNvSpPr txBox="1"/>
          <p:nvPr/>
        </p:nvSpPr>
        <p:spPr>
          <a:xfrm>
            <a:off x="318023" y="3383088"/>
            <a:ext cx="3388637" cy="830997"/>
          </a:xfrm>
          <a:prstGeom prst="rect">
            <a:avLst/>
          </a:prstGeom>
          <a:solidFill>
            <a:schemeClr val="bg1"/>
          </a:solidFill>
          <a:ln>
            <a:solidFill>
              <a:srgbClr val="FF0000"/>
            </a:solidFill>
          </a:ln>
        </p:spPr>
        <p:txBody>
          <a:bodyPr wrap="square" lIns="91440" tIns="45720" rIns="91440" bIns="45720" rtlCol="0" anchor="t">
            <a:spAutoFit/>
          </a:bodyPr>
          <a:lstStyle/>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NI Resp illness: Trending up, ages 45-64 on 08/04 (Polk)</a:t>
            </a:r>
          </a:p>
          <a:p>
            <a:pPr marL="285750" indent="-285750">
              <a:buFont typeface="Arial" panose="020B0604020202020204" pitchFamily="34" charset="0"/>
              <a:buChar char="•"/>
            </a:pPr>
            <a:r>
              <a:rPr lang="en-US" sz="1200" b="1">
                <a:latin typeface="Arial" panose="020B0604020202020204" pitchFamily="34" charset="0"/>
                <a:ea typeface="Calibri" panose="020F0502020204030204"/>
                <a:cs typeface="Arial" panose="020B0604020202020204" pitchFamily="34" charset="0"/>
              </a:rPr>
              <a:t>Asthma: Trending up, ages 18-44 on 08/04 (Marion)</a:t>
            </a:r>
          </a:p>
        </p:txBody>
      </p:sp>
      <p:cxnSp>
        <p:nvCxnSpPr>
          <p:cNvPr id="47" name="Straight Connector 46">
            <a:extLst>
              <a:ext uri="{FF2B5EF4-FFF2-40B4-BE49-F238E27FC236}">
                <a16:creationId xmlns:a16="http://schemas.microsoft.com/office/drawing/2014/main" id="{1CE9EA75-F3C9-0ECB-813A-9462C3DB764B}"/>
              </a:ext>
            </a:extLst>
          </p:cNvPr>
          <p:cNvCxnSpPr>
            <a:cxnSpLocks/>
          </p:cNvCxnSpPr>
          <p:nvPr/>
        </p:nvCxnSpPr>
        <p:spPr>
          <a:xfrm flipH="1">
            <a:off x="1977593" y="3038212"/>
            <a:ext cx="454909" cy="31490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1E3CAD9F-90F2-2D12-AF3D-FB0F41DDC151}"/>
              </a:ext>
            </a:extLst>
          </p:cNvPr>
          <p:cNvSpPr txBox="1"/>
          <p:nvPr/>
        </p:nvSpPr>
        <p:spPr>
          <a:xfrm>
            <a:off x="226445" y="4954940"/>
            <a:ext cx="3388637" cy="461665"/>
          </a:xfrm>
          <a:prstGeom prst="rect">
            <a:avLst/>
          </a:prstGeom>
          <a:solidFill>
            <a:schemeClr val="bg1"/>
          </a:solidFill>
          <a:ln>
            <a:solidFill>
              <a:srgbClr val="FF0000"/>
            </a:solidFill>
          </a:ln>
        </p:spPr>
        <p:txBody>
          <a:bodyPr wrap="square" lIns="91440" tIns="45720" rIns="91440" bIns="45720" rtlCol="0" anchor="t">
            <a:spAutoFit/>
          </a:bodyPr>
          <a:lstStyle/>
          <a:p>
            <a:pPr marL="285750" indent="-285750">
              <a:buFont typeface="Arial" panose="020B0604020202020204" pitchFamily="34" charset="0"/>
              <a:buChar char="•"/>
            </a:pPr>
            <a:r>
              <a:rPr lang="en-US" sz="1200" b="1">
                <a:latin typeface="Arial" panose="020B0604020202020204" pitchFamily="34" charset="0"/>
                <a:cs typeface="Arial" panose="020B0604020202020204" pitchFamily="34" charset="0"/>
              </a:rPr>
              <a:t>Asthma: Trending up, ages 0-4 on 08/04 (Lane)</a:t>
            </a:r>
            <a:endParaRPr lang="en-US" sz="1200" b="1">
              <a:latin typeface="Arial" panose="020B0604020202020204" pitchFamily="34" charset="0"/>
              <a:ea typeface="Calibri" panose="020F0502020204030204"/>
              <a:cs typeface="Arial" panose="020B0604020202020204" pitchFamily="34" charset="0"/>
            </a:endParaRPr>
          </a:p>
        </p:txBody>
      </p:sp>
      <p:cxnSp>
        <p:nvCxnSpPr>
          <p:cNvPr id="63" name="Straight Connector 62">
            <a:extLst>
              <a:ext uri="{FF2B5EF4-FFF2-40B4-BE49-F238E27FC236}">
                <a16:creationId xmlns:a16="http://schemas.microsoft.com/office/drawing/2014/main" id="{BA07F510-9FDD-F62F-A461-8D0580C95083}"/>
              </a:ext>
            </a:extLst>
          </p:cNvPr>
          <p:cNvCxnSpPr>
            <a:cxnSpLocks/>
          </p:cNvCxnSpPr>
          <p:nvPr/>
        </p:nvCxnSpPr>
        <p:spPr>
          <a:xfrm flipH="1">
            <a:off x="1870512" y="4504114"/>
            <a:ext cx="905649" cy="43812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4C545E3-CBB8-E658-CB58-D2D82575BB45}"/>
              </a:ext>
            </a:extLst>
          </p:cNvPr>
          <p:cNvCxnSpPr>
            <a:cxnSpLocks/>
          </p:cNvCxnSpPr>
          <p:nvPr/>
        </p:nvCxnSpPr>
        <p:spPr>
          <a:xfrm>
            <a:off x="6126701" y="3446682"/>
            <a:ext cx="377629" cy="535188"/>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DAF98165-6D2A-D093-43FD-225D68637F8F}"/>
              </a:ext>
            </a:extLst>
          </p:cNvPr>
          <p:cNvSpPr txBox="1"/>
          <p:nvPr/>
        </p:nvSpPr>
        <p:spPr>
          <a:xfrm>
            <a:off x="113689" y="6155609"/>
            <a:ext cx="312906" cy="369332"/>
          </a:xfrm>
          <a:prstGeom prst="rect">
            <a:avLst/>
          </a:prstGeom>
          <a:noFill/>
        </p:spPr>
        <p:txBody>
          <a:bodyPr wrap="none" rtlCol="0">
            <a:spAutoFit/>
          </a:bodyPr>
          <a:lstStyle/>
          <a:p>
            <a:r>
              <a:rPr lang="en-US">
                <a:latin typeface="Arial" panose="020B0604020202020204" pitchFamily="34" charset="0"/>
                <a:cs typeface="Arial" panose="020B0604020202020204" pitchFamily="34" charset="0"/>
              </a:rPr>
              <a:t>4</a:t>
            </a:r>
          </a:p>
        </p:txBody>
      </p:sp>
    </p:spTree>
    <p:extLst>
      <p:ext uri="{BB962C8B-B14F-4D97-AF65-F5344CB8AC3E}">
        <p14:creationId xmlns:p14="http://schemas.microsoft.com/office/powerpoint/2010/main" val="5804193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DAAA70-6674-77A7-67DB-A2A7047BF1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289DD4-210E-C8F5-06FE-4B2CCD896C77}"/>
              </a:ext>
            </a:extLst>
          </p:cNvPr>
          <p:cNvSpPr>
            <a:spLocks noGrp="1"/>
          </p:cNvSpPr>
          <p:nvPr>
            <p:ph type="title"/>
          </p:nvPr>
        </p:nvSpPr>
        <p:spPr/>
        <p:txBody>
          <a:bodyPr>
            <a:normAutofit fontScale="90000"/>
          </a:bodyPr>
          <a:lstStyle/>
          <a:p>
            <a:r>
              <a:rPr lang="en-US" dirty="0"/>
              <a:t>Smoke and Health: Increasing Wildfire Smoke Days</a:t>
            </a:r>
          </a:p>
        </p:txBody>
      </p:sp>
      <p:pic>
        <p:nvPicPr>
          <p:cNvPr id="5" name="Picture 4">
            <a:extLst>
              <a:ext uri="{FF2B5EF4-FFF2-40B4-BE49-F238E27FC236}">
                <a16:creationId xmlns:a16="http://schemas.microsoft.com/office/drawing/2014/main" id="{BF4D186D-E15E-8EE7-1844-9B0E2C42CC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8ACD0720-B048-CA17-9421-76535914CF9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11" name="Title 1">
            <a:extLst>
              <a:ext uri="{FF2B5EF4-FFF2-40B4-BE49-F238E27FC236}">
                <a16:creationId xmlns:a16="http://schemas.microsoft.com/office/drawing/2014/main" id="{E1744BDC-3F09-C7D1-D3EA-0F66DEABD24A}"/>
              </a:ext>
            </a:extLst>
          </p:cNvPr>
          <p:cNvSpPr txBox="1">
            <a:spLocks/>
          </p:cNvSpPr>
          <p:nvPr/>
        </p:nvSpPr>
        <p:spPr>
          <a:xfrm>
            <a:off x="7426365" y="1402590"/>
            <a:ext cx="4588851" cy="4726272"/>
          </a:xfrm>
          <a:prstGeom prst="rect">
            <a:avLst/>
          </a:prstGeom>
          <a:noFill/>
        </p:spPr>
        <p:txBody>
          <a:bodyPr>
            <a:normAutofit fontScale="25000" lnSpcReduction="20000"/>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algn="l"/>
            <a:r>
              <a:rPr lang="en-US" sz="9600" b="1" dirty="0">
                <a:solidFill>
                  <a:schemeClr val="bg2">
                    <a:lumMod val="10000"/>
                  </a:schemeClr>
                </a:solidFill>
              </a:rPr>
              <a:t>Wildfire Smoke Day: </a:t>
            </a:r>
            <a:r>
              <a:rPr lang="en-US" sz="9600" dirty="0">
                <a:solidFill>
                  <a:schemeClr val="bg2">
                    <a:lumMod val="10000"/>
                  </a:schemeClr>
                </a:solidFill>
              </a:rPr>
              <a:t>Any day when an area was determined to be influenced by wildfire smoke, as indicated by PM2.5 and satellite smoke plumes</a:t>
            </a:r>
            <a:endParaRPr lang="en-US" sz="9600" b="1" dirty="0">
              <a:solidFill>
                <a:schemeClr val="bg2">
                  <a:lumMod val="10000"/>
                </a:schemeClr>
              </a:solidFill>
            </a:endParaRPr>
          </a:p>
          <a:p>
            <a:pPr algn="l"/>
            <a:r>
              <a:rPr lang="en-US" sz="9600" b="1" dirty="0">
                <a:solidFill>
                  <a:schemeClr val="bg2">
                    <a:lumMod val="10000"/>
                  </a:schemeClr>
                </a:solidFill>
              </a:rPr>
              <a:t> </a:t>
            </a:r>
          </a:p>
          <a:p>
            <a:pPr algn="l"/>
            <a:r>
              <a:rPr lang="en-US" sz="9600" b="1" dirty="0">
                <a:solidFill>
                  <a:schemeClr val="bg2">
                    <a:lumMod val="10000"/>
                  </a:schemeClr>
                </a:solidFill>
              </a:rPr>
              <a:t>Oregon’s Five-Year Averages</a:t>
            </a:r>
          </a:p>
          <a:p>
            <a:pPr algn="l">
              <a:spcBef>
                <a:spcPts val="600"/>
              </a:spcBef>
            </a:pPr>
            <a:r>
              <a:rPr lang="en-US" sz="9600" dirty="0">
                <a:solidFill>
                  <a:schemeClr val="bg2">
                    <a:lumMod val="10000"/>
                  </a:schemeClr>
                </a:solidFill>
              </a:rPr>
              <a:t>2006–2010: 11 Days</a:t>
            </a:r>
          </a:p>
          <a:p>
            <a:pPr algn="l">
              <a:spcBef>
                <a:spcPts val="600"/>
              </a:spcBef>
            </a:pPr>
            <a:r>
              <a:rPr lang="en-US" sz="9600" dirty="0">
                <a:solidFill>
                  <a:schemeClr val="bg2">
                    <a:lumMod val="10000"/>
                  </a:schemeClr>
                </a:solidFill>
              </a:rPr>
              <a:t>2021–2025: 33 Days</a:t>
            </a:r>
          </a:p>
          <a:p>
            <a:pPr algn="l"/>
            <a:endParaRPr lang="en-US" sz="9600" dirty="0"/>
          </a:p>
          <a:p>
            <a:pPr algn="l"/>
            <a:r>
              <a:rPr lang="en-US" sz="9600" dirty="0"/>
              <a:t>Eight of the highest annual averages for WFS days during the entire 20-year period occurred within the past nine years</a:t>
            </a:r>
            <a:endParaRPr lang="en-US" sz="9600" dirty="0">
              <a:solidFill>
                <a:schemeClr val="bg2">
                  <a:lumMod val="10000"/>
                </a:schemeClr>
              </a:solidFill>
            </a:endParaRPr>
          </a:p>
          <a:p>
            <a:endParaRPr lang="en-US" sz="2200" dirty="0"/>
          </a:p>
        </p:txBody>
      </p:sp>
      <p:sp>
        <p:nvSpPr>
          <p:cNvPr id="4" name="TextBox 3">
            <a:extLst>
              <a:ext uri="{FF2B5EF4-FFF2-40B4-BE49-F238E27FC236}">
                <a16:creationId xmlns:a16="http://schemas.microsoft.com/office/drawing/2014/main" id="{25EA0397-AA1D-2F86-1A96-C259C70780F7}"/>
              </a:ext>
            </a:extLst>
          </p:cNvPr>
          <p:cNvSpPr txBox="1"/>
          <p:nvPr/>
        </p:nvSpPr>
        <p:spPr>
          <a:xfrm>
            <a:off x="152400" y="6421486"/>
            <a:ext cx="327334"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5</a:t>
            </a:r>
          </a:p>
        </p:txBody>
      </p:sp>
      <p:pic>
        <p:nvPicPr>
          <p:cNvPr id="10" name="Picture 9">
            <a:extLst>
              <a:ext uri="{FF2B5EF4-FFF2-40B4-BE49-F238E27FC236}">
                <a16:creationId xmlns:a16="http://schemas.microsoft.com/office/drawing/2014/main" id="{04872BF5-DB4D-E230-4247-8DAAB6E63DA6}"/>
              </a:ext>
            </a:extLst>
          </p:cNvPr>
          <p:cNvPicPr>
            <a:picLocks noChangeAspect="1"/>
          </p:cNvPicPr>
          <p:nvPr/>
        </p:nvPicPr>
        <p:blipFill>
          <a:blip r:embed="rId5"/>
          <a:stretch>
            <a:fillRect/>
          </a:stretch>
        </p:blipFill>
        <p:spPr>
          <a:xfrm>
            <a:off x="464616" y="1484243"/>
            <a:ext cx="6821368" cy="5068957"/>
          </a:xfrm>
          <a:prstGeom prst="rect">
            <a:avLst/>
          </a:prstGeom>
        </p:spPr>
      </p:pic>
    </p:spTree>
    <p:extLst>
      <p:ext uri="{BB962C8B-B14F-4D97-AF65-F5344CB8AC3E}">
        <p14:creationId xmlns:p14="http://schemas.microsoft.com/office/powerpoint/2010/main" val="39737458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BD6CD4-1A12-3DE8-7FC7-63E098068B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6B7CFF-DB34-DDEF-1769-044E1D70B429}"/>
              </a:ext>
            </a:extLst>
          </p:cNvPr>
          <p:cNvSpPr>
            <a:spLocks noGrp="1"/>
          </p:cNvSpPr>
          <p:nvPr>
            <p:ph type="title"/>
          </p:nvPr>
        </p:nvSpPr>
        <p:spPr>
          <a:xfrm>
            <a:off x="152400" y="128840"/>
            <a:ext cx="11887200" cy="1112838"/>
          </a:xfrm>
        </p:spPr>
        <p:txBody>
          <a:bodyPr/>
          <a:lstStyle/>
          <a:p>
            <a:r>
              <a:rPr lang="en-US" dirty="0"/>
              <a:t>Smoke and Health: Health Outcomes</a:t>
            </a:r>
          </a:p>
        </p:txBody>
      </p:sp>
      <p:pic>
        <p:nvPicPr>
          <p:cNvPr id="5" name="Picture 4">
            <a:extLst>
              <a:ext uri="{FF2B5EF4-FFF2-40B4-BE49-F238E27FC236}">
                <a16:creationId xmlns:a16="http://schemas.microsoft.com/office/drawing/2014/main" id="{274EED53-DEF6-8C43-5337-EDE931F303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DB64F2EA-0789-4404-2D1C-3F8000619D1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11" name="Title 1">
            <a:extLst>
              <a:ext uri="{FF2B5EF4-FFF2-40B4-BE49-F238E27FC236}">
                <a16:creationId xmlns:a16="http://schemas.microsoft.com/office/drawing/2014/main" id="{9A0E30BC-03D6-4004-B7CA-B2DE25CADE68}"/>
              </a:ext>
            </a:extLst>
          </p:cNvPr>
          <p:cNvSpPr txBox="1">
            <a:spLocks/>
          </p:cNvSpPr>
          <p:nvPr/>
        </p:nvSpPr>
        <p:spPr>
          <a:xfrm>
            <a:off x="6740563" y="1308072"/>
            <a:ext cx="5299037" cy="4805741"/>
          </a:xfrm>
          <a:prstGeom prst="rect">
            <a:avLst/>
          </a:prstGeom>
          <a:noFill/>
        </p:spPr>
        <p:txBody>
          <a:bodyPr>
            <a:normAutofit fontScale="92500"/>
          </a:bodyPr>
          <a:lst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pPr algn="l"/>
            <a:r>
              <a:rPr lang="en-US" sz="2500" dirty="0"/>
              <a:t>2016-2025 annual emergency department and urgent care “Non-Infectious Respiratory Illness” visits attributable to high particulate matter (PM 2.5) concentrations during wildfire seasons (May 1 to Oct. 31)</a:t>
            </a:r>
          </a:p>
          <a:p>
            <a:pPr algn="l"/>
            <a:endParaRPr lang="en-US" sz="2500" dirty="0"/>
          </a:p>
          <a:p>
            <a:pPr algn="l"/>
            <a:r>
              <a:rPr lang="en-US" sz="2500" dirty="0"/>
              <a:t>Peak numbers are from impacts to populated areas:</a:t>
            </a:r>
          </a:p>
          <a:p>
            <a:pPr marL="231775" indent="-231775" algn="l">
              <a:buFont typeface="Arial" panose="020B0604020202020204" pitchFamily="34" charset="0"/>
              <a:buChar char="•"/>
            </a:pPr>
            <a:r>
              <a:rPr lang="en-US" sz="2500" dirty="0"/>
              <a:t>2017 Eagle Creek (Portland metro)</a:t>
            </a:r>
          </a:p>
          <a:p>
            <a:pPr marL="231775" indent="-231775" algn="l">
              <a:buFont typeface="Arial" panose="020B0604020202020204" pitchFamily="34" charset="0"/>
              <a:buChar char="•"/>
            </a:pPr>
            <a:r>
              <a:rPr lang="en-US" sz="2500" dirty="0"/>
              <a:t>2020 Labor Day (Statewide)</a:t>
            </a:r>
          </a:p>
          <a:p>
            <a:pPr marL="231775" indent="-231775" algn="l">
              <a:buFont typeface="Arial" panose="020B0604020202020204" pitchFamily="34" charset="0"/>
              <a:buChar char="•"/>
            </a:pPr>
            <a:r>
              <a:rPr lang="en-US" sz="2500" dirty="0"/>
              <a:t>2022 Cedar Creek (Deschutes, Lane)</a:t>
            </a:r>
          </a:p>
          <a:p>
            <a:pPr algn="l"/>
            <a:endParaRPr lang="en-US" sz="2200" dirty="0"/>
          </a:p>
        </p:txBody>
      </p:sp>
      <p:sp>
        <p:nvSpPr>
          <p:cNvPr id="4" name="TextBox 3">
            <a:extLst>
              <a:ext uri="{FF2B5EF4-FFF2-40B4-BE49-F238E27FC236}">
                <a16:creationId xmlns:a16="http://schemas.microsoft.com/office/drawing/2014/main" id="{24D77A26-B52B-49CB-595D-F634B4DA627C}"/>
              </a:ext>
            </a:extLst>
          </p:cNvPr>
          <p:cNvSpPr txBox="1"/>
          <p:nvPr/>
        </p:nvSpPr>
        <p:spPr>
          <a:xfrm>
            <a:off x="152400" y="6421486"/>
            <a:ext cx="327334"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6</a:t>
            </a:r>
          </a:p>
        </p:txBody>
      </p:sp>
      <p:pic>
        <p:nvPicPr>
          <p:cNvPr id="8" name="Picture 7">
            <a:extLst>
              <a:ext uri="{FF2B5EF4-FFF2-40B4-BE49-F238E27FC236}">
                <a16:creationId xmlns:a16="http://schemas.microsoft.com/office/drawing/2014/main" id="{70D02B8A-5FC0-7B63-7964-80F048074CC3}"/>
              </a:ext>
            </a:extLst>
          </p:cNvPr>
          <p:cNvPicPr>
            <a:picLocks noChangeAspect="1"/>
          </p:cNvPicPr>
          <p:nvPr/>
        </p:nvPicPr>
        <p:blipFill>
          <a:blip r:embed="rId5"/>
          <a:stretch>
            <a:fillRect/>
          </a:stretch>
        </p:blipFill>
        <p:spPr>
          <a:xfrm>
            <a:off x="152400" y="1185625"/>
            <a:ext cx="6243267" cy="5235861"/>
          </a:xfrm>
          <a:prstGeom prst="rect">
            <a:avLst/>
          </a:prstGeom>
        </p:spPr>
      </p:pic>
    </p:spTree>
    <p:extLst>
      <p:ext uri="{BB962C8B-B14F-4D97-AF65-F5344CB8AC3E}">
        <p14:creationId xmlns:p14="http://schemas.microsoft.com/office/powerpoint/2010/main" val="1346332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AAD06-10A8-B29F-5906-D8BB4F524C90}"/>
              </a:ext>
            </a:extLst>
          </p:cNvPr>
          <p:cNvSpPr>
            <a:spLocks noGrp="1"/>
          </p:cNvSpPr>
          <p:nvPr>
            <p:ph type="title"/>
          </p:nvPr>
        </p:nvSpPr>
        <p:spPr/>
        <p:txBody>
          <a:bodyPr/>
          <a:lstStyle/>
          <a:p>
            <a:r>
              <a:rPr lang="en-US"/>
              <a:t>Prescribed Fire in Oregon</a:t>
            </a:r>
          </a:p>
        </p:txBody>
      </p:sp>
      <p:pic>
        <p:nvPicPr>
          <p:cNvPr id="5" name="Picture 4">
            <a:extLst>
              <a:ext uri="{FF2B5EF4-FFF2-40B4-BE49-F238E27FC236}">
                <a16:creationId xmlns:a16="http://schemas.microsoft.com/office/drawing/2014/main" id="{CCFABC07-9B47-CE30-D022-B919CCCC911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C46C86C4-7672-88C1-7572-30B9D7391E3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pic>
        <p:nvPicPr>
          <p:cNvPr id="9" name="Picture 8">
            <a:extLst>
              <a:ext uri="{FF2B5EF4-FFF2-40B4-BE49-F238E27FC236}">
                <a16:creationId xmlns:a16="http://schemas.microsoft.com/office/drawing/2014/main" id="{13051A2B-8E69-7894-9D21-8A642D5582C6}"/>
              </a:ext>
            </a:extLst>
          </p:cNvPr>
          <p:cNvPicPr>
            <a:picLocks noChangeAspect="1"/>
          </p:cNvPicPr>
          <p:nvPr/>
        </p:nvPicPr>
        <p:blipFill>
          <a:blip r:embed="rId5"/>
          <a:srcRect l="5732" t="6611"/>
          <a:stretch>
            <a:fillRect/>
          </a:stretch>
        </p:blipFill>
        <p:spPr>
          <a:xfrm>
            <a:off x="4524007" y="1784089"/>
            <a:ext cx="2866500" cy="1828800"/>
          </a:xfrm>
          <a:prstGeom prst="rect">
            <a:avLst/>
          </a:prstGeom>
        </p:spPr>
      </p:pic>
      <p:pic>
        <p:nvPicPr>
          <p:cNvPr id="11" name="Picture 10">
            <a:extLst>
              <a:ext uri="{FF2B5EF4-FFF2-40B4-BE49-F238E27FC236}">
                <a16:creationId xmlns:a16="http://schemas.microsoft.com/office/drawing/2014/main" id="{86B7E2E7-C6E1-C33B-D1C7-A49465B3FA49}"/>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333785" y="1784089"/>
            <a:ext cx="3029714" cy="3962403"/>
          </a:xfrm>
          <a:prstGeom prst="rect">
            <a:avLst/>
          </a:prstGeom>
        </p:spPr>
      </p:pic>
      <p:pic>
        <p:nvPicPr>
          <p:cNvPr id="13" name="Picture 12">
            <a:extLst>
              <a:ext uri="{FF2B5EF4-FFF2-40B4-BE49-F238E27FC236}">
                <a16:creationId xmlns:a16="http://schemas.microsoft.com/office/drawing/2014/main" id="{4F759A1F-2D4B-036C-CBBD-F5974A6A3A7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637129" y="1808645"/>
            <a:ext cx="2971802" cy="3962404"/>
          </a:xfrm>
          <a:prstGeom prst="rect">
            <a:avLst/>
          </a:prstGeom>
        </p:spPr>
      </p:pic>
      <p:pic>
        <p:nvPicPr>
          <p:cNvPr id="15" name="Picture 14">
            <a:extLst>
              <a:ext uri="{FF2B5EF4-FFF2-40B4-BE49-F238E27FC236}">
                <a16:creationId xmlns:a16="http://schemas.microsoft.com/office/drawing/2014/main" id="{9CDD7484-F3CD-885B-C4A0-F83C5AAB10CE}"/>
              </a:ext>
            </a:extLst>
          </p:cNvPr>
          <p:cNvPicPr>
            <a:picLocks noChangeAspect="1"/>
          </p:cNvPicPr>
          <p:nvPr/>
        </p:nvPicPr>
        <p:blipFill>
          <a:blip r:embed="rId8"/>
          <a:stretch>
            <a:fillRect/>
          </a:stretch>
        </p:blipFill>
        <p:spPr>
          <a:xfrm>
            <a:off x="4552209" y="3917692"/>
            <a:ext cx="2838298" cy="1828800"/>
          </a:xfrm>
          <a:prstGeom prst="rect">
            <a:avLst/>
          </a:prstGeom>
        </p:spPr>
      </p:pic>
      <p:sp>
        <p:nvSpPr>
          <p:cNvPr id="4" name="TextBox 3">
            <a:extLst>
              <a:ext uri="{FF2B5EF4-FFF2-40B4-BE49-F238E27FC236}">
                <a16:creationId xmlns:a16="http://schemas.microsoft.com/office/drawing/2014/main" id="{26A1A2EF-AC2F-A859-533D-4EBFDE700F1E}"/>
              </a:ext>
            </a:extLst>
          </p:cNvPr>
          <p:cNvSpPr txBox="1"/>
          <p:nvPr/>
        </p:nvSpPr>
        <p:spPr>
          <a:xfrm>
            <a:off x="152400" y="6421486"/>
            <a:ext cx="327334"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7</a:t>
            </a:r>
          </a:p>
        </p:txBody>
      </p:sp>
    </p:spTree>
    <p:extLst>
      <p:ext uri="{BB962C8B-B14F-4D97-AF65-F5344CB8AC3E}">
        <p14:creationId xmlns:p14="http://schemas.microsoft.com/office/powerpoint/2010/main" val="3867735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62186-000A-445B-B6A8-77BE99AD48E3}"/>
              </a:ext>
            </a:extLst>
          </p:cNvPr>
          <p:cNvSpPr>
            <a:spLocks noGrp="1"/>
          </p:cNvSpPr>
          <p:nvPr>
            <p:ph type="title"/>
          </p:nvPr>
        </p:nvSpPr>
        <p:spPr/>
        <p:txBody>
          <a:bodyPr>
            <a:normAutofit fontScale="90000"/>
          </a:bodyPr>
          <a:lstStyle/>
          <a:p>
            <a:r>
              <a:rPr lang="en-US"/>
              <a:t>Oregon Smoke Management Program Overview</a:t>
            </a:r>
            <a:endParaRPr lang="en-US">
              <a:solidFill>
                <a:schemeClr val="bg1"/>
              </a:solidFill>
            </a:endParaRPr>
          </a:p>
        </p:txBody>
      </p:sp>
      <p:sp>
        <p:nvSpPr>
          <p:cNvPr id="3" name="Content Placeholder 2">
            <a:extLst>
              <a:ext uri="{FF2B5EF4-FFF2-40B4-BE49-F238E27FC236}">
                <a16:creationId xmlns:a16="http://schemas.microsoft.com/office/drawing/2014/main" id="{CF8F4261-7A7D-42D2-9B4B-3157B438FA05}"/>
              </a:ext>
            </a:extLst>
          </p:cNvPr>
          <p:cNvSpPr>
            <a:spLocks noGrp="1"/>
          </p:cNvSpPr>
          <p:nvPr>
            <p:ph idx="1"/>
          </p:nvPr>
        </p:nvSpPr>
        <p:spPr>
          <a:xfrm>
            <a:off x="152400" y="1454926"/>
            <a:ext cx="5334000" cy="5098274"/>
          </a:xfrm>
          <a:solidFill>
            <a:srgbClr val="F4F3EC"/>
          </a:solidFill>
        </p:spPr>
        <p:txBody>
          <a:bodyPr>
            <a:normAutofit/>
          </a:bodyPr>
          <a:lstStyle/>
          <a:p>
            <a:r>
              <a:rPr lang="en-US" sz="2200" dirty="0">
                <a:solidFill>
                  <a:schemeClr val="tx1"/>
                </a:solidFill>
              </a:rPr>
              <a:t>Adopted as a regulatory program in 1972</a:t>
            </a:r>
          </a:p>
          <a:p>
            <a:r>
              <a:rPr lang="en-US" sz="2200" dirty="0">
                <a:solidFill>
                  <a:schemeClr val="tx1"/>
                </a:solidFill>
              </a:rPr>
              <a:t>Implemented by ODF in collaboration with DEQ and OHA</a:t>
            </a:r>
          </a:p>
          <a:p>
            <a:r>
              <a:rPr lang="en-US" sz="2200" dirty="0">
                <a:solidFill>
                  <a:schemeClr val="tx1"/>
                </a:solidFill>
              </a:rPr>
              <a:t>Purpose of the program is to allow for the safe implementation of prescribed fire while protecting public health and air quality</a:t>
            </a:r>
          </a:p>
          <a:p>
            <a:r>
              <a:rPr lang="en-US" sz="2200" dirty="0">
                <a:solidFill>
                  <a:schemeClr val="tx1"/>
                </a:solidFill>
              </a:rPr>
              <a:t>Rule review and update required every 5-10 years, last update in 2019</a:t>
            </a:r>
          </a:p>
          <a:p>
            <a:pPr marL="0" indent="0">
              <a:buNone/>
            </a:pPr>
            <a:endParaRPr lang="en-US" sz="2200" dirty="0">
              <a:solidFill>
                <a:schemeClr val="tx1"/>
              </a:solidFill>
            </a:endParaRPr>
          </a:p>
          <a:p>
            <a:endParaRPr lang="en-US" sz="2200" dirty="0">
              <a:solidFill>
                <a:schemeClr val="tx1"/>
              </a:solidFill>
            </a:endParaRPr>
          </a:p>
        </p:txBody>
      </p:sp>
      <p:pic>
        <p:nvPicPr>
          <p:cNvPr id="5" name="Picture 4">
            <a:extLst>
              <a:ext uri="{FF2B5EF4-FFF2-40B4-BE49-F238E27FC236}">
                <a16:creationId xmlns:a16="http://schemas.microsoft.com/office/drawing/2014/main" id="{EB49C6EB-1493-4635-87E8-76265B24882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898A7F1E-3EA1-D4F7-0141-7A7367943AC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pic>
        <p:nvPicPr>
          <p:cNvPr id="9" name="Picture 8" descr="Oregon Department of Forestry : Burning &amp; smoke management : Fire : State  of Oregon">
            <a:extLst>
              <a:ext uri="{FF2B5EF4-FFF2-40B4-BE49-F238E27FC236}">
                <a16:creationId xmlns:a16="http://schemas.microsoft.com/office/drawing/2014/main" id="{6DB950B5-9860-ACB2-BDCE-85069BCD0286}"/>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1212"/>
          <a:stretch/>
        </p:blipFill>
        <p:spPr bwMode="auto">
          <a:xfrm>
            <a:off x="5943600" y="1483229"/>
            <a:ext cx="5623723" cy="416666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55B105C-2FFD-1199-7D33-214356261E2D}"/>
              </a:ext>
            </a:extLst>
          </p:cNvPr>
          <p:cNvSpPr txBox="1"/>
          <p:nvPr/>
        </p:nvSpPr>
        <p:spPr>
          <a:xfrm>
            <a:off x="152400" y="6421486"/>
            <a:ext cx="327334"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8</a:t>
            </a:r>
          </a:p>
        </p:txBody>
      </p:sp>
    </p:spTree>
    <p:extLst>
      <p:ext uri="{BB962C8B-B14F-4D97-AF65-F5344CB8AC3E}">
        <p14:creationId xmlns:p14="http://schemas.microsoft.com/office/powerpoint/2010/main" val="2011517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738444-810D-6A54-4A92-998BB80079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104D04-4184-817D-B9D6-4EA77E53477F}"/>
              </a:ext>
            </a:extLst>
          </p:cNvPr>
          <p:cNvSpPr>
            <a:spLocks noGrp="1"/>
          </p:cNvSpPr>
          <p:nvPr>
            <p:ph type="title"/>
          </p:nvPr>
        </p:nvSpPr>
        <p:spPr/>
        <p:txBody>
          <a:bodyPr>
            <a:normAutofit fontScale="90000"/>
          </a:bodyPr>
          <a:lstStyle/>
          <a:p>
            <a:r>
              <a:rPr lang="en-US"/>
              <a:t>Oregon Smoke Management Program Evolution</a:t>
            </a:r>
            <a:endParaRPr lang="en-US">
              <a:solidFill>
                <a:schemeClr val="bg1"/>
              </a:solidFill>
            </a:endParaRPr>
          </a:p>
        </p:txBody>
      </p:sp>
      <p:sp>
        <p:nvSpPr>
          <p:cNvPr id="3" name="Content Placeholder 2">
            <a:extLst>
              <a:ext uri="{FF2B5EF4-FFF2-40B4-BE49-F238E27FC236}">
                <a16:creationId xmlns:a16="http://schemas.microsoft.com/office/drawing/2014/main" id="{B1171720-6C39-562B-4D02-80C6B3910858}"/>
              </a:ext>
            </a:extLst>
          </p:cNvPr>
          <p:cNvSpPr>
            <a:spLocks noGrp="1"/>
          </p:cNvSpPr>
          <p:nvPr>
            <p:ph idx="1"/>
          </p:nvPr>
        </p:nvSpPr>
        <p:spPr>
          <a:xfrm>
            <a:off x="152400" y="1305386"/>
            <a:ext cx="11506200" cy="4191000"/>
          </a:xfrm>
          <a:solidFill>
            <a:srgbClr val="F4F3EC"/>
          </a:solidFill>
        </p:spPr>
        <p:txBody>
          <a:bodyPr>
            <a:normAutofit/>
          </a:bodyPr>
          <a:lstStyle/>
          <a:p>
            <a:pPr marL="0" indent="0">
              <a:buNone/>
            </a:pPr>
            <a:r>
              <a:rPr lang="en-US" sz="2300" b="1" dirty="0">
                <a:solidFill>
                  <a:schemeClr val="tx1"/>
                </a:solidFill>
              </a:rPr>
              <a:t>Pre-2019: </a:t>
            </a:r>
          </a:p>
          <a:p>
            <a:r>
              <a:rPr lang="en-US" sz="2300" dirty="0">
                <a:solidFill>
                  <a:schemeClr val="tx1"/>
                </a:solidFill>
              </a:rPr>
              <a:t>Any amount of smoke entering a community was considered a smoke intrusion </a:t>
            </a:r>
          </a:p>
          <a:p>
            <a:r>
              <a:rPr lang="en-US" sz="2300" dirty="0">
                <a:solidFill>
                  <a:schemeClr val="tx1"/>
                </a:solidFill>
              </a:rPr>
              <a:t>Limit on size of polyethylene covers on piles</a:t>
            </a:r>
          </a:p>
          <a:p>
            <a:r>
              <a:rPr lang="en-US" sz="2300" dirty="0">
                <a:solidFill>
                  <a:schemeClr val="tx1"/>
                </a:solidFill>
              </a:rPr>
              <a:t>Only a definition for “smoke intrusion” – “smoke incident” was not in place</a:t>
            </a:r>
          </a:p>
          <a:p>
            <a:pPr marL="0" indent="0">
              <a:buNone/>
            </a:pPr>
            <a:endParaRPr lang="en-US" sz="2300" dirty="0">
              <a:solidFill>
                <a:schemeClr val="tx1"/>
              </a:solidFill>
            </a:endParaRPr>
          </a:p>
          <a:p>
            <a:pPr marL="0" indent="0">
              <a:buNone/>
            </a:pPr>
            <a:r>
              <a:rPr lang="en-US" sz="2300" b="1" dirty="0">
                <a:solidFill>
                  <a:schemeClr val="tx1"/>
                </a:solidFill>
              </a:rPr>
              <a:t>Post-2019: </a:t>
            </a:r>
          </a:p>
          <a:p>
            <a:r>
              <a:rPr lang="en-US" sz="2300" dirty="0">
                <a:solidFill>
                  <a:schemeClr val="tx1"/>
                </a:solidFill>
              </a:rPr>
              <a:t>Updated definitions of “intrusion” and added “incident” and added “vulnerable populations”</a:t>
            </a:r>
          </a:p>
          <a:p>
            <a:r>
              <a:rPr lang="en-US" sz="2300" dirty="0">
                <a:solidFill>
                  <a:schemeClr val="tx1"/>
                </a:solidFill>
              </a:rPr>
              <a:t>Added Community Response Plans and one-hour intrusion exemptions</a:t>
            </a:r>
          </a:p>
          <a:p>
            <a:endParaRPr lang="en-US" sz="2400" dirty="0">
              <a:solidFill>
                <a:schemeClr val="tx1"/>
              </a:solidFill>
            </a:endParaRPr>
          </a:p>
          <a:p>
            <a:endParaRPr lang="en-US" sz="2400" dirty="0">
              <a:solidFill>
                <a:schemeClr val="tx1"/>
              </a:solidFill>
            </a:endParaRPr>
          </a:p>
        </p:txBody>
      </p:sp>
      <p:grpSp>
        <p:nvGrpSpPr>
          <p:cNvPr id="4" name="Group 3">
            <a:extLst>
              <a:ext uri="{FF2B5EF4-FFF2-40B4-BE49-F238E27FC236}">
                <a16:creationId xmlns:a16="http://schemas.microsoft.com/office/drawing/2014/main" id="{569B6CA6-B22D-E5EA-22D6-CE5C31E28707}"/>
              </a:ext>
            </a:extLst>
          </p:cNvPr>
          <p:cNvGrpSpPr/>
          <p:nvPr/>
        </p:nvGrpSpPr>
        <p:grpSpPr>
          <a:xfrm>
            <a:off x="2526350" y="5324602"/>
            <a:ext cx="4647234" cy="1296939"/>
            <a:chOff x="703647" y="2233059"/>
            <a:chExt cx="4647234" cy="1296939"/>
          </a:xfrm>
        </p:grpSpPr>
        <p:sp>
          <p:nvSpPr>
            <p:cNvPr id="5" name="Rounded Rectangle 9">
              <a:extLst>
                <a:ext uri="{FF2B5EF4-FFF2-40B4-BE49-F238E27FC236}">
                  <a16:creationId xmlns:a16="http://schemas.microsoft.com/office/drawing/2014/main" id="{88B06C3F-E18D-006E-15E8-E3F39C7940DE}"/>
                </a:ext>
              </a:extLst>
            </p:cNvPr>
            <p:cNvSpPr/>
            <p:nvPr/>
          </p:nvSpPr>
          <p:spPr>
            <a:xfrm>
              <a:off x="703647" y="2233059"/>
              <a:ext cx="4647234" cy="1296939"/>
            </a:xfrm>
            <a:prstGeom prst="roundRect">
              <a:avLst/>
            </a:prstGeom>
            <a:noFill/>
            <a:ln w="28575">
              <a:solidFill>
                <a:srgbClr val="028A7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grpSp>
          <p:nvGrpSpPr>
            <p:cNvPr id="6" name="Group 5">
              <a:extLst>
                <a:ext uri="{FF2B5EF4-FFF2-40B4-BE49-F238E27FC236}">
                  <a16:creationId xmlns:a16="http://schemas.microsoft.com/office/drawing/2014/main" id="{2E1D061E-F511-7D3E-15EC-014A94160C06}"/>
                </a:ext>
              </a:extLst>
            </p:cNvPr>
            <p:cNvGrpSpPr/>
            <p:nvPr/>
          </p:nvGrpSpPr>
          <p:grpSpPr>
            <a:xfrm>
              <a:off x="853633" y="2257489"/>
              <a:ext cx="4497247" cy="1144086"/>
              <a:chOff x="964833" y="2206114"/>
              <a:chExt cx="4497247" cy="1144086"/>
            </a:xfrm>
          </p:grpSpPr>
          <p:sp>
            <p:nvSpPr>
              <p:cNvPr id="7" name="Rectangle 6">
                <a:extLst>
                  <a:ext uri="{FF2B5EF4-FFF2-40B4-BE49-F238E27FC236}">
                    <a16:creationId xmlns:a16="http://schemas.microsoft.com/office/drawing/2014/main" id="{80044671-8BF6-797F-C32C-D52BB3575037}"/>
                  </a:ext>
                </a:extLst>
              </p:cNvPr>
              <p:cNvSpPr/>
              <p:nvPr/>
            </p:nvSpPr>
            <p:spPr>
              <a:xfrm>
                <a:off x="964833" y="2519203"/>
                <a:ext cx="4497247" cy="830997"/>
              </a:xfrm>
              <a:prstGeom prst="rect">
                <a:avLst/>
              </a:prstGeom>
            </p:spPr>
            <p:txBody>
              <a:bodyPr wrap="square">
                <a:spAutoFit/>
              </a:bodyPr>
              <a:lstStyle/>
              <a:p>
                <a:r>
                  <a:rPr lang="en-US" sz="1600" dirty="0">
                    <a:latin typeface="Arial" panose="020B0604020202020204" pitchFamily="34" charset="0"/>
                    <a:cs typeface="Arial" panose="020B0604020202020204" pitchFamily="34" charset="0"/>
                  </a:rPr>
                  <a:t>PM2.5 average at or above 70 ug/m3 for one-hour and/or averages at or above 26 ug/m3 for a 24-hour period</a:t>
                </a:r>
              </a:p>
            </p:txBody>
          </p:sp>
          <p:sp>
            <p:nvSpPr>
              <p:cNvPr id="8" name="Rectangle 7">
                <a:extLst>
                  <a:ext uri="{FF2B5EF4-FFF2-40B4-BE49-F238E27FC236}">
                    <a16:creationId xmlns:a16="http://schemas.microsoft.com/office/drawing/2014/main" id="{336D6561-E8A5-4ADF-EC3E-97C1B430F36E}"/>
                  </a:ext>
                </a:extLst>
              </p:cNvPr>
              <p:cNvSpPr/>
              <p:nvPr/>
            </p:nvSpPr>
            <p:spPr>
              <a:xfrm>
                <a:off x="1552132" y="2206114"/>
                <a:ext cx="3172663" cy="369332"/>
              </a:xfrm>
              <a:prstGeom prst="rect">
                <a:avLst/>
              </a:prstGeom>
            </p:spPr>
            <p:txBody>
              <a:bodyPr wrap="none">
                <a:spAutoFit/>
              </a:bodyPr>
              <a:lstStyle/>
              <a:p>
                <a:r>
                  <a:rPr lang="en-US" b="1" dirty="0">
                    <a:latin typeface="Arial" panose="020B0604020202020204" pitchFamily="34" charset="0"/>
                    <a:cs typeface="Arial" panose="020B0604020202020204" pitchFamily="34" charset="0"/>
                  </a:rPr>
                  <a:t>Smoke Intrusion Threshold</a:t>
                </a:r>
                <a:endParaRPr lang="en-US" dirty="0">
                  <a:latin typeface="Arial" panose="020B0604020202020204" pitchFamily="34" charset="0"/>
                  <a:cs typeface="Arial" panose="020B0604020202020204" pitchFamily="34" charset="0"/>
                </a:endParaRPr>
              </a:p>
            </p:txBody>
          </p:sp>
        </p:grpSp>
      </p:grpSp>
      <p:pic>
        <p:nvPicPr>
          <p:cNvPr id="10" name="Picture 9">
            <a:extLst>
              <a:ext uri="{FF2B5EF4-FFF2-40B4-BE49-F238E27FC236}">
                <a16:creationId xmlns:a16="http://schemas.microsoft.com/office/drawing/2014/main" id="{B5CDA45B-E9A7-61AB-7B0C-7FB8740391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12" name="Picture 11">
            <a:extLst>
              <a:ext uri="{FF2B5EF4-FFF2-40B4-BE49-F238E27FC236}">
                <a16:creationId xmlns:a16="http://schemas.microsoft.com/office/drawing/2014/main" id="{5825D27A-F0B3-88AF-8F95-6E48CC10759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11" name="TextBox 10">
            <a:extLst>
              <a:ext uri="{FF2B5EF4-FFF2-40B4-BE49-F238E27FC236}">
                <a16:creationId xmlns:a16="http://schemas.microsoft.com/office/drawing/2014/main" id="{D9455FD5-8D88-585C-9826-2DD5E425F244}"/>
              </a:ext>
            </a:extLst>
          </p:cNvPr>
          <p:cNvSpPr txBox="1"/>
          <p:nvPr/>
        </p:nvSpPr>
        <p:spPr>
          <a:xfrm>
            <a:off x="152400" y="6421486"/>
            <a:ext cx="327334"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9</a:t>
            </a:r>
          </a:p>
        </p:txBody>
      </p:sp>
    </p:spTree>
    <p:extLst>
      <p:ext uri="{BB962C8B-B14F-4D97-AF65-F5344CB8AC3E}">
        <p14:creationId xmlns:p14="http://schemas.microsoft.com/office/powerpoint/2010/main" val="228123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2827C-BBED-A59E-A399-3911E4DC91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1A0154-CFCD-7C2D-4EC3-E4DF6382C2D4}"/>
              </a:ext>
            </a:extLst>
          </p:cNvPr>
          <p:cNvSpPr>
            <a:spLocks noGrp="1"/>
          </p:cNvSpPr>
          <p:nvPr>
            <p:ph type="title"/>
          </p:nvPr>
        </p:nvSpPr>
        <p:spPr/>
        <p:txBody>
          <a:bodyPr/>
          <a:lstStyle/>
          <a:p>
            <a:r>
              <a:rPr lang="en-US" dirty="0"/>
              <a:t>Community Response Plans</a:t>
            </a:r>
          </a:p>
        </p:txBody>
      </p:sp>
      <p:pic>
        <p:nvPicPr>
          <p:cNvPr id="5" name="Picture 4">
            <a:extLst>
              <a:ext uri="{FF2B5EF4-FFF2-40B4-BE49-F238E27FC236}">
                <a16:creationId xmlns:a16="http://schemas.microsoft.com/office/drawing/2014/main" id="{F44FA6CC-974C-D655-3FA2-14B7939EFF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2CDE6814-D582-9C94-51FD-0B7402944C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4" name="TextBox 3">
            <a:extLst>
              <a:ext uri="{FF2B5EF4-FFF2-40B4-BE49-F238E27FC236}">
                <a16:creationId xmlns:a16="http://schemas.microsoft.com/office/drawing/2014/main" id="{69A8CBC4-DC7F-FE44-6B7F-3B321C2A1F58}"/>
              </a:ext>
            </a:extLst>
          </p:cNvPr>
          <p:cNvSpPr txBox="1"/>
          <p:nvPr/>
        </p:nvSpPr>
        <p:spPr>
          <a:xfrm>
            <a:off x="152400" y="6421486"/>
            <a:ext cx="470000" cy="400110"/>
          </a:xfrm>
          <a:prstGeom prst="rect">
            <a:avLst/>
          </a:prstGeom>
          <a:noFill/>
        </p:spPr>
        <p:txBody>
          <a:bodyPr wrap="none" rtlCol="0">
            <a:spAutoFit/>
          </a:bodyPr>
          <a:lstStyle/>
          <a:p>
            <a:r>
              <a:rPr lang="en-US" sz="2000" dirty="0">
                <a:latin typeface="Arial" panose="020B0604020202020204" pitchFamily="34" charset="0"/>
                <a:cs typeface="Arial" panose="020B0604020202020204" pitchFamily="34" charset="0"/>
              </a:rPr>
              <a:t>10</a:t>
            </a:r>
          </a:p>
        </p:txBody>
      </p:sp>
      <p:sp>
        <p:nvSpPr>
          <p:cNvPr id="16" name="TextBox 15">
            <a:extLst>
              <a:ext uri="{FF2B5EF4-FFF2-40B4-BE49-F238E27FC236}">
                <a16:creationId xmlns:a16="http://schemas.microsoft.com/office/drawing/2014/main" id="{CB134543-2FEE-EA46-225C-7DB16C016BAF}"/>
              </a:ext>
            </a:extLst>
          </p:cNvPr>
          <p:cNvSpPr txBox="1"/>
          <p:nvPr/>
        </p:nvSpPr>
        <p:spPr>
          <a:xfrm>
            <a:off x="7671935" y="2001652"/>
            <a:ext cx="4358639" cy="31700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2D2D"/>
                </a:solidFill>
                <a:effectLst/>
                <a:uLnTx/>
                <a:uFillTx/>
                <a:latin typeface="Arial" panose="020B0604020202020204" pitchFamily="34" charset="0"/>
                <a:cs typeface="Arial" panose="020B0604020202020204" pitchFamily="34" charset="0"/>
              </a:rPr>
              <a:t>80% of SSRAs do not have a formal community response plan for smoke events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2D2D"/>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2D2D"/>
                </a:solidFill>
                <a:effectLst/>
                <a:uLnTx/>
                <a:uFillTx/>
                <a:latin typeface="Arial" panose="020B0604020202020204" pitchFamily="34" charset="0"/>
                <a:cs typeface="Arial" panose="020B0604020202020204" pitchFamily="34" charset="0"/>
              </a:rPr>
              <a:t>CRP requirements in OAR 629-048-0180</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2D2D"/>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2D2D"/>
                </a:solidFill>
                <a:effectLst/>
                <a:uLnTx/>
                <a:uFillTx/>
                <a:latin typeface="Arial" panose="020B0604020202020204" pitchFamily="34" charset="0"/>
                <a:cs typeface="Arial" panose="020B0604020202020204" pitchFamily="34" charset="0"/>
              </a:rPr>
              <a:t>SB 762 funded four new CRPs and the implementation of five existing CRPs</a:t>
            </a:r>
          </a:p>
        </p:txBody>
      </p:sp>
      <p:pic>
        <p:nvPicPr>
          <p:cNvPr id="20" name="Picture 19">
            <a:extLst>
              <a:ext uri="{FF2B5EF4-FFF2-40B4-BE49-F238E27FC236}">
                <a16:creationId xmlns:a16="http://schemas.microsoft.com/office/drawing/2014/main" id="{F6B0DBAA-9109-9ADC-5BB4-5C18111183E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59692" y="1604964"/>
            <a:ext cx="6815993" cy="4697939"/>
          </a:xfrm>
          <a:prstGeom prst="rect">
            <a:avLst/>
          </a:prstGeom>
        </p:spPr>
      </p:pic>
    </p:spTree>
    <p:extLst>
      <p:ext uri="{BB962C8B-B14F-4D97-AF65-F5344CB8AC3E}">
        <p14:creationId xmlns:p14="http://schemas.microsoft.com/office/powerpoint/2010/main" val="2793533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876787" y="6434219"/>
            <a:ext cx="2743200" cy="365125"/>
          </a:xfrm>
        </p:spPr>
        <p:txBody>
          <a:bodyPr/>
          <a:lstStyle/>
          <a:p>
            <a:fld id="{D0166857-57B8-4979-ADE1-43C91DE25AB2}" type="slidenum">
              <a:rPr lang="en-ZW" smtClean="0"/>
              <a:t>11</a:t>
            </a:fld>
            <a:endParaRPr lang="en-ZW"/>
          </a:p>
        </p:txBody>
      </p:sp>
      <p:sp>
        <p:nvSpPr>
          <p:cNvPr id="13" name="Content Placeholder 12"/>
          <p:cNvSpPr>
            <a:spLocks noGrp="1"/>
          </p:cNvSpPr>
          <p:nvPr>
            <p:ph idx="1"/>
          </p:nvPr>
        </p:nvSpPr>
        <p:spPr>
          <a:xfrm>
            <a:off x="434078" y="2200304"/>
            <a:ext cx="5429658" cy="2830569"/>
          </a:xfrm>
        </p:spPr>
        <p:txBody>
          <a:bodyPr>
            <a:normAutofit/>
          </a:bodyPr>
          <a:lstStyle/>
          <a:p>
            <a:pPr>
              <a:lnSpc>
                <a:spcPct val="100000"/>
              </a:lnSpc>
              <a:spcBef>
                <a:spcPts val="2400"/>
              </a:spcBef>
              <a:buFont typeface="Wingdings" panose="05000000000000000000" pitchFamily="2" charset="2"/>
              <a:buChar char="Ø"/>
            </a:pPr>
            <a:r>
              <a:rPr lang="en-US" sz="2200" dirty="0"/>
              <a:t>Proactive planning between land managers and local public health</a:t>
            </a:r>
          </a:p>
          <a:p>
            <a:pPr>
              <a:lnSpc>
                <a:spcPct val="100000"/>
              </a:lnSpc>
              <a:spcBef>
                <a:spcPts val="2400"/>
              </a:spcBef>
              <a:buFont typeface="Wingdings" panose="05000000000000000000" pitchFamily="2" charset="2"/>
              <a:buChar char="Ø"/>
            </a:pPr>
            <a:r>
              <a:rPr lang="en-US" sz="2200" dirty="0"/>
              <a:t>Creating connections with local entities that provide services and support</a:t>
            </a:r>
          </a:p>
          <a:p>
            <a:pPr>
              <a:spcBef>
                <a:spcPts val="2400"/>
              </a:spcBef>
              <a:buFont typeface="Wingdings" panose="05000000000000000000" pitchFamily="2" charset="2"/>
              <a:buChar char="Ø"/>
            </a:pPr>
            <a:r>
              <a:rPr lang="en-US" sz="2200" dirty="0"/>
              <a:t>Messaging tailored to the needs of the community</a:t>
            </a:r>
          </a:p>
          <a:p>
            <a:pPr>
              <a:spcBef>
                <a:spcPts val="2400"/>
              </a:spcBef>
              <a:buFont typeface="Wingdings" panose="05000000000000000000" pitchFamily="2" charset="2"/>
              <a:buChar char="Ø"/>
            </a:pPr>
            <a:endParaRPr lang="en-US" sz="2200" dirty="0"/>
          </a:p>
          <a:p>
            <a:pPr marL="0" indent="0">
              <a:buNone/>
            </a:pPr>
            <a:endParaRPr lang="en-US" sz="2200" dirty="0"/>
          </a:p>
        </p:txBody>
      </p:sp>
      <p:pic>
        <p:nvPicPr>
          <p:cNvPr id="5" name="Picture 4">
            <a:extLst>
              <a:ext uri="{FF2B5EF4-FFF2-40B4-BE49-F238E27FC236}">
                <a16:creationId xmlns:a16="http://schemas.microsoft.com/office/drawing/2014/main" id="{27DCAFC4-8F5D-EC2D-600D-BC476CE909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EE42EC3E-AAE3-3D9C-BDA4-A19AFBBBCA0A}"/>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10" name="Title 1">
            <a:extLst>
              <a:ext uri="{FF2B5EF4-FFF2-40B4-BE49-F238E27FC236}">
                <a16:creationId xmlns:a16="http://schemas.microsoft.com/office/drawing/2014/main" id="{D6437C35-E677-00FA-1EEA-7BFD3D95BBE3}"/>
              </a:ext>
            </a:extLst>
          </p:cNvPr>
          <p:cNvSpPr txBox="1">
            <a:spLocks/>
          </p:cNvSpPr>
          <p:nvPr/>
        </p:nvSpPr>
        <p:spPr>
          <a:xfrm>
            <a:off x="304800" y="457200"/>
            <a:ext cx="11887200" cy="111283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400" b="1" kern="1200">
                <a:solidFill>
                  <a:schemeClr val="bg2">
                    <a:lumMod val="10000"/>
                  </a:schemeClr>
                </a:solidFill>
                <a:latin typeface="Arial" panose="020B0604020202020204" pitchFamily="34" charset="0"/>
                <a:ea typeface="+mj-ea"/>
                <a:cs typeface="Arial" panose="020B0604020202020204" pitchFamily="34" charset="0"/>
              </a:defRPr>
            </a:lvl1pPr>
          </a:lstStyle>
          <a:p>
            <a:r>
              <a:rPr lang="en-US"/>
              <a:t>Building Smoke Resilient Communities</a:t>
            </a:r>
          </a:p>
        </p:txBody>
      </p:sp>
      <p:pic>
        <p:nvPicPr>
          <p:cNvPr id="14" name="Picture 13">
            <a:extLst>
              <a:ext uri="{FF2B5EF4-FFF2-40B4-BE49-F238E27FC236}">
                <a16:creationId xmlns:a16="http://schemas.microsoft.com/office/drawing/2014/main" id="{B3870427-5A0C-518B-021A-055A06A841C7}"/>
              </a:ext>
            </a:extLst>
          </p:cNvPr>
          <p:cNvPicPr>
            <a:picLocks noChangeAspect="1"/>
          </p:cNvPicPr>
          <p:nvPr/>
        </p:nvPicPr>
        <p:blipFill>
          <a:blip r:embed="rId5"/>
          <a:srcRect t="7073" r="3266" b="1486"/>
          <a:stretch>
            <a:fillRect/>
          </a:stretch>
        </p:blipFill>
        <p:spPr>
          <a:xfrm>
            <a:off x="6051873" y="4343851"/>
            <a:ext cx="5706049" cy="1374044"/>
          </a:xfrm>
          <a:prstGeom prst="rect">
            <a:avLst/>
          </a:prstGeom>
        </p:spPr>
      </p:pic>
      <p:pic>
        <p:nvPicPr>
          <p:cNvPr id="16" name="Picture 15">
            <a:extLst>
              <a:ext uri="{FF2B5EF4-FFF2-40B4-BE49-F238E27FC236}">
                <a16:creationId xmlns:a16="http://schemas.microsoft.com/office/drawing/2014/main" id="{3EFFBD38-D399-E720-1C55-6BA811AC931E}"/>
              </a:ext>
            </a:extLst>
          </p:cNvPr>
          <p:cNvPicPr>
            <a:picLocks noChangeAspect="1"/>
          </p:cNvPicPr>
          <p:nvPr/>
        </p:nvPicPr>
        <p:blipFill>
          <a:blip r:embed="rId6"/>
          <a:stretch>
            <a:fillRect/>
          </a:stretch>
        </p:blipFill>
        <p:spPr>
          <a:xfrm>
            <a:off x="7632468" y="1633579"/>
            <a:ext cx="3175463" cy="2389866"/>
          </a:xfrm>
          <a:prstGeom prst="rect">
            <a:avLst/>
          </a:prstGeom>
        </p:spPr>
      </p:pic>
      <p:sp>
        <p:nvSpPr>
          <p:cNvPr id="3" name="TextBox 2">
            <a:extLst>
              <a:ext uri="{FF2B5EF4-FFF2-40B4-BE49-F238E27FC236}">
                <a16:creationId xmlns:a16="http://schemas.microsoft.com/office/drawing/2014/main" id="{8E7569AE-732C-2690-68B1-708F7AB18B40}"/>
              </a:ext>
            </a:extLst>
          </p:cNvPr>
          <p:cNvSpPr txBox="1"/>
          <p:nvPr/>
        </p:nvSpPr>
        <p:spPr>
          <a:xfrm>
            <a:off x="152400" y="6421486"/>
            <a:ext cx="450957"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11</a:t>
            </a:r>
          </a:p>
        </p:txBody>
      </p:sp>
    </p:spTree>
    <p:extLst>
      <p:ext uri="{BB962C8B-B14F-4D97-AF65-F5344CB8AC3E}">
        <p14:creationId xmlns:p14="http://schemas.microsoft.com/office/powerpoint/2010/main" val="2998943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3B521-6632-6B44-6934-C340F59DB134}"/>
              </a:ext>
            </a:extLst>
          </p:cNvPr>
          <p:cNvSpPr>
            <a:spLocks noGrp="1"/>
          </p:cNvSpPr>
          <p:nvPr>
            <p:ph type="title"/>
          </p:nvPr>
        </p:nvSpPr>
        <p:spPr/>
        <p:txBody>
          <a:bodyPr/>
          <a:lstStyle/>
          <a:p>
            <a:r>
              <a:rPr lang="en-US"/>
              <a:t>West Bend Pilot</a:t>
            </a:r>
          </a:p>
        </p:txBody>
      </p:sp>
      <p:sp>
        <p:nvSpPr>
          <p:cNvPr id="6" name="Content Placeholder 5">
            <a:extLst>
              <a:ext uri="{FF2B5EF4-FFF2-40B4-BE49-F238E27FC236}">
                <a16:creationId xmlns:a16="http://schemas.microsoft.com/office/drawing/2014/main" id="{2D6617C6-F3FB-7734-5D1D-4DF1C7FDEEF7}"/>
              </a:ext>
            </a:extLst>
          </p:cNvPr>
          <p:cNvSpPr>
            <a:spLocks noGrp="1"/>
          </p:cNvSpPr>
          <p:nvPr>
            <p:ph sz="quarter" idx="4"/>
          </p:nvPr>
        </p:nvSpPr>
        <p:spPr>
          <a:xfrm>
            <a:off x="246016" y="1453356"/>
            <a:ext cx="11697851" cy="3951288"/>
          </a:xfrm>
        </p:spPr>
        <p:txBody>
          <a:bodyPr>
            <a:normAutofit/>
          </a:bodyPr>
          <a:lstStyle/>
          <a:p>
            <a:pPr marL="285750" indent="-285750"/>
            <a:r>
              <a:rPr lang="en-US" dirty="0">
                <a:solidFill>
                  <a:srgbClr val="000000"/>
                </a:solidFill>
              </a:rPr>
              <a:t>Participating agencies are members of the Pacific Northwest Joint Group on Prescribed Fire and Smoke Management</a:t>
            </a:r>
          </a:p>
          <a:p>
            <a:pPr marL="285750" indent="-285750"/>
            <a:r>
              <a:rPr lang="en-US" dirty="0">
                <a:solidFill>
                  <a:srgbClr val="000000"/>
                </a:solidFill>
              </a:rPr>
              <a:t>Support putting mechanisms and regulations in place that </a:t>
            </a:r>
            <a:r>
              <a:rPr lang="en-US" dirty="0"/>
              <a:t>allow land managers to implement prescribed fire on a larger scale </a:t>
            </a:r>
            <a:r>
              <a:rPr lang="en-US" dirty="0">
                <a:solidFill>
                  <a:srgbClr val="000000"/>
                </a:solidFill>
              </a:rPr>
              <a:t>while making every effort to ensure that vulnerable populations and communities are protected by pursuing increased public health interventions</a:t>
            </a:r>
          </a:p>
          <a:p>
            <a:pPr marL="285750" indent="-285750"/>
            <a:r>
              <a:rPr lang="en-US" dirty="0">
                <a:solidFill>
                  <a:srgbClr val="000000"/>
                </a:solidFill>
              </a:rPr>
              <a:t>Pilot included increased air quality monitoring, increased public communication, and increased smoke forecasting for burns</a:t>
            </a:r>
            <a:endParaRPr lang="en-US" dirty="0"/>
          </a:p>
          <a:p>
            <a:endParaRPr lang="en-US" dirty="0"/>
          </a:p>
        </p:txBody>
      </p:sp>
      <p:pic>
        <p:nvPicPr>
          <p:cNvPr id="10" name="Picture 9">
            <a:extLst>
              <a:ext uri="{FF2B5EF4-FFF2-40B4-BE49-F238E27FC236}">
                <a16:creationId xmlns:a16="http://schemas.microsoft.com/office/drawing/2014/main" id="{9E80C3CE-7DAC-248E-BB53-A9AC55319CE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12" name="Picture 11">
            <a:extLst>
              <a:ext uri="{FF2B5EF4-FFF2-40B4-BE49-F238E27FC236}">
                <a16:creationId xmlns:a16="http://schemas.microsoft.com/office/drawing/2014/main" id="{CF46E32A-4905-9473-8349-61FECD06451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4" name="TextBox 3">
            <a:extLst>
              <a:ext uri="{FF2B5EF4-FFF2-40B4-BE49-F238E27FC236}">
                <a16:creationId xmlns:a16="http://schemas.microsoft.com/office/drawing/2014/main" id="{42693EDA-6EDC-D3E2-7FBD-180277F56365}"/>
              </a:ext>
            </a:extLst>
          </p:cNvPr>
          <p:cNvSpPr txBox="1"/>
          <p:nvPr/>
        </p:nvSpPr>
        <p:spPr>
          <a:xfrm>
            <a:off x="152400" y="6421486"/>
            <a:ext cx="470000"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12</a:t>
            </a:r>
          </a:p>
        </p:txBody>
      </p:sp>
      <p:grpSp>
        <p:nvGrpSpPr>
          <p:cNvPr id="3" name="Group 2">
            <a:extLst>
              <a:ext uri="{FF2B5EF4-FFF2-40B4-BE49-F238E27FC236}">
                <a16:creationId xmlns:a16="http://schemas.microsoft.com/office/drawing/2014/main" id="{692EDA98-E9B0-443D-20EC-4D97C8C3FBA6}"/>
              </a:ext>
            </a:extLst>
          </p:cNvPr>
          <p:cNvGrpSpPr>
            <a:grpSpLocks noChangeAspect="1"/>
          </p:cNvGrpSpPr>
          <p:nvPr/>
        </p:nvGrpSpPr>
        <p:grpSpPr>
          <a:xfrm>
            <a:off x="1905163" y="4725125"/>
            <a:ext cx="8379555" cy="1034103"/>
            <a:chOff x="2092802" y="606742"/>
            <a:chExt cx="7383378" cy="911167"/>
          </a:xfrm>
        </p:grpSpPr>
        <p:pic>
          <p:nvPicPr>
            <p:cNvPr id="5" name="Picture 4">
              <a:extLst>
                <a:ext uri="{FF2B5EF4-FFF2-40B4-BE49-F238E27FC236}">
                  <a16:creationId xmlns:a16="http://schemas.microsoft.com/office/drawing/2014/main" id="{D78BECED-37E4-DA73-612C-1EF4E6619471}"/>
                </a:ext>
              </a:extLst>
            </p:cNvPr>
            <p:cNvPicPr>
              <a:picLocks noChangeAspect="1"/>
            </p:cNvPicPr>
            <p:nvPr/>
          </p:nvPicPr>
          <p:blipFill rotWithShape="1">
            <a:blip r:embed="rId5">
              <a:extLst>
                <a:ext uri="{28A0092B-C50C-407E-A947-70E740481C1C}">
                  <a14:useLocalDpi xmlns:a14="http://schemas.microsoft.com/office/drawing/2010/main" val="0"/>
                </a:ext>
              </a:extLst>
            </a:blip>
            <a:srcRect l="29381" r="53525"/>
            <a:stretch>
              <a:fillRect/>
            </a:stretch>
          </p:blipFill>
          <p:spPr bwMode="auto">
            <a:xfrm>
              <a:off x="4033520" y="606742"/>
              <a:ext cx="1682866" cy="867728"/>
            </a:xfrm>
            <a:prstGeom prst="rect">
              <a:avLst/>
            </a:prstGeom>
            <a:noFill/>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8DDA5312-592C-7ECE-C7F7-4C0BBAC854D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5822732" y="777766"/>
              <a:ext cx="1526313" cy="504722"/>
            </a:xfrm>
            <a:prstGeom prst="rect">
              <a:avLst/>
            </a:prstGeom>
          </p:spPr>
        </p:pic>
        <p:pic>
          <p:nvPicPr>
            <p:cNvPr id="9" name="Picture 8">
              <a:extLst>
                <a:ext uri="{FF2B5EF4-FFF2-40B4-BE49-F238E27FC236}">
                  <a16:creationId xmlns:a16="http://schemas.microsoft.com/office/drawing/2014/main" id="{1DDF1435-607C-1D5B-B034-8B5AF0C4B0A3}"/>
                </a:ext>
              </a:extLst>
            </p:cNvPr>
            <p:cNvPicPr>
              <a:picLocks noChangeAspect="1"/>
            </p:cNvPicPr>
            <p:nvPr/>
          </p:nvPicPr>
          <p:blipFill>
            <a:blip r:embed="rId5">
              <a:extLst>
                <a:ext uri="{28A0092B-C50C-407E-A947-70E740481C1C}">
                  <a14:useLocalDpi xmlns:a14="http://schemas.microsoft.com/office/drawing/2010/main" val="0"/>
                </a:ext>
              </a:extLst>
            </a:blip>
            <a:srcRect l="79497"/>
            <a:stretch>
              <a:fillRect/>
            </a:stretch>
          </p:blipFill>
          <p:spPr bwMode="auto">
            <a:xfrm>
              <a:off x="7457704" y="650183"/>
              <a:ext cx="2018476" cy="867726"/>
            </a:xfrm>
            <a:prstGeom prst="rect">
              <a:avLst/>
            </a:prstGeom>
            <a:noFill/>
          </p:spPr>
        </p:pic>
        <p:pic>
          <p:nvPicPr>
            <p:cNvPr id="11" name="Picture 10">
              <a:extLst>
                <a:ext uri="{FF2B5EF4-FFF2-40B4-BE49-F238E27FC236}">
                  <a16:creationId xmlns:a16="http://schemas.microsoft.com/office/drawing/2014/main" id="{25663598-E511-186A-8DDB-F81033723F3F}"/>
                </a:ext>
              </a:extLst>
            </p:cNvPr>
            <p:cNvPicPr>
              <a:picLocks noChangeAspect="1"/>
            </p:cNvPicPr>
            <p:nvPr/>
          </p:nvPicPr>
          <p:blipFill>
            <a:blip r:embed="rId5">
              <a:extLst>
                <a:ext uri="{28A0092B-C50C-407E-A947-70E740481C1C}">
                  <a14:useLocalDpi xmlns:a14="http://schemas.microsoft.com/office/drawing/2010/main" val="0"/>
                </a:ext>
              </a:extLst>
            </a:blip>
            <a:srcRect l="-1400" r="80874"/>
            <a:stretch>
              <a:fillRect/>
            </a:stretch>
          </p:blipFill>
          <p:spPr bwMode="auto">
            <a:xfrm>
              <a:off x="2092802" y="606743"/>
              <a:ext cx="2020789" cy="867727"/>
            </a:xfrm>
            <a:prstGeom prst="rect">
              <a:avLst/>
            </a:prstGeom>
            <a:noFill/>
          </p:spPr>
        </p:pic>
      </p:grpSp>
    </p:spTree>
    <p:extLst>
      <p:ext uri="{BB962C8B-B14F-4D97-AF65-F5344CB8AC3E}">
        <p14:creationId xmlns:p14="http://schemas.microsoft.com/office/powerpoint/2010/main" val="40409564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D036CB8-5ECC-A6B5-93AF-6320B324C1E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10" name="Picture 9">
            <a:extLst>
              <a:ext uri="{FF2B5EF4-FFF2-40B4-BE49-F238E27FC236}">
                <a16:creationId xmlns:a16="http://schemas.microsoft.com/office/drawing/2014/main" id="{8BF9DAD5-EC2B-F8C8-954D-DD779CFFED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12" name="TextBox 11">
            <a:extLst>
              <a:ext uri="{FF2B5EF4-FFF2-40B4-BE49-F238E27FC236}">
                <a16:creationId xmlns:a16="http://schemas.microsoft.com/office/drawing/2014/main" id="{50534C76-FA37-44A1-F46B-9AE0F1A9A636}"/>
              </a:ext>
            </a:extLst>
          </p:cNvPr>
          <p:cNvSpPr txBox="1"/>
          <p:nvPr/>
        </p:nvSpPr>
        <p:spPr>
          <a:xfrm>
            <a:off x="152400" y="6421486"/>
            <a:ext cx="470000" cy="400110"/>
          </a:xfrm>
          <a:prstGeom prst="rect">
            <a:avLst/>
          </a:prstGeom>
          <a:noFill/>
        </p:spPr>
        <p:txBody>
          <a:bodyPr wrap="none" rtlCol="0">
            <a:spAutoFit/>
          </a:bodyPr>
          <a:lstStyle/>
          <a:p>
            <a:r>
              <a:rPr lang="en-US" sz="2000" dirty="0">
                <a:latin typeface="Arial" panose="020B0604020202020204" pitchFamily="34" charset="0"/>
                <a:cs typeface="Arial" panose="020B0604020202020204" pitchFamily="34" charset="0"/>
              </a:rPr>
              <a:t>13</a:t>
            </a:r>
          </a:p>
        </p:txBody>
      </p:sp>
      <p:pic>
        <p:nvPicPr>
          <p:cNvPr id="14" name="Online Media 13" title="Deschutes County Prescribed Burn Outreach (English Captions)">
            <a:hlinkClick r:id="" action="ppaction://media"/>
            <a:extLst>
              <a:ext uri="{FF2B5EF4-FFF2-40B4-BE49-F238E27FC236}">
                <a16:creationId xmlns:a16="http://schemas.microsoft.com/office/drawing/2014/main" id="{5998011E-583A-B75E-1E60-ED2FB6A031B4}"/>
              </a:ext>
            </a:extLst>
          </p:cNvPr>
          <p:cNvPicPr>
            <a:picLocks noRot="1" noChangeAspect="1"/>
          </p:cNvPicPr>
          <p:nvPr>
            <a:videoFile r:link="rId1"/>
          </p:nvPr>
        </p:nvPicPr>
        <p:blipFill>
          <a:blip r:embed="rId6"/>
          <a:stretch>
            <a:fillRect/>
          </a:stretch>
        </p:blipFill>
        <p:spPr>
          <a:xfrm>
            <a:off x="1414054" y="522532"/>
            <a:ext cx="9363892" cy="5286464"/>
          </a:xfrm>
          <a:prstGeom prst="rect">
            <a:avLst/>
          </a:prstGeom>
        </p:spPr>
      </p:pic>
    </p:spTree>
    <p:extLst>
      <p:ext uri="{BB962C8B-B14F-4D97-AF65-F5344CB8AC3E}">
        <p14:creationId xmlns:p14="http://schemas.microsoft.com/office/powerpoint/2010/main" val="641131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4"/>
                                        </p:tgtEl>
                                      </p:cBhvr>
                                    </p:cmd>
                                  </p:childTnLst>
                                </p:cTn>
                              </p:par>
                            </p:childTnLst>
                          </p:cTn>
                        </p:par>
                      </p:childTnLst>
                    </p:cTn>
                  </p:par>
                </p:childTnLst>
              </p:cTn>
              <p:nextCondLst>
                <p:cond evt="onClick" delay="0">
                  <p:tgtEl>
                    <p:spTgt spid="1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A5098-2EF0-D364-7B60-C30319913BED}"/>
              </a:ext>
            </a:extLst>
          </p:cNvPr>
          <p:cNvSpPr>
            <a:spLocks noGrp="1"/>
          </p:cNvSpPr>
          <p:nvPr>
            <p:ph type="title"/>
          </p:nvPr>
        </p:nvSpPr>
        <p:spPr/>
        <p:txBody>
          <a:bodyPr/>
          <a:lstStyle/>
          <a:p>
            <a:r>
              <a:rPr lang="en-US"/>
              <a:t>Implementing Lessons Learned</a:t>
            </a:r>
          </a:p>
        </p:txBody>
      </p:sp>
      <p:sp>
        <p:nvSpPr>
          <p:cNvPr id="3" name="Content Placeholder 3">
            <a:extLst>
              <a:ext uri="{FF2B5EF4-FFF2-40B4-BE49-F238E27FC236}">
                <a16:creationId xmlns:a16="http://schemas.microsoft.com/office/drawing/2014/main" id="{AA447C4C-D0C9-9475-F7E9-58A6A0CB42C5}"/>
              </a:ext>
            </a:extLst>
          </p:cNvPr>
          <p:cNvSpPr txBox="1">
            <a:spLocks/>
          </p:cNvSpPr>
          <p:nvPr/>
        </p:nvSpPr>
        <p:spPr>
          <a:xfrm>
            <a:off x="228600" y="1398589"/>
            <a:ext cx="11049000" cy="2944812"/>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18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16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16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9pPr>
          </a:lstStyle>
          <a:p>
            <a:pPr marL="57150" indent="0">
              <a:buNone/>
            </a:pPr>
            <a:r>
              <a:rPr lang="en-US" dirty="0"/>
              <a:t>West Bend Pilot showed: </a:t>
            </a:r>
          </a:p>
          <a:p>
            <a:pPr marL="400050"/>
            <a:r>
              <a:rPr lang="en-US" dirty="0"/>
              <a:t>Increase in outreach pre-burn resulted in more acres treated with few observable health impacts</a:t>
            </a:r>
          </a:p>
          <a:p>
            <a:pPr marL="400050"/>
            <a:r>
              <a:rPr lang="en-US" dirty="0"/>
              <a:t>Regional, year-round communication builds preparedness and trust within communities</a:t>
            </a:r>
          </a:p>
          <a:p>
            <a:pPr marL="400050"/>
            <a:r>
              <a:rPr lang="en-US" dirty="0"/>
              <a:t>Room for additional collaboration and improvements to additional smoke modeling and forecasting </a:t>
            </a:r>
          </a:p>
          <a:p>
            <a:pPr marL="400050"/>
            <a:r>
              <a:rPr lang="en-US" dirty="0"/>
              <a:t>Planning for smoke needs to include all burns occurring in the airshed, not just the project area </a:t>
            </a:r>
          </a:p>
          <a:p>
            <a:pPr lvl="1"/>
            <a:endParaRPr lang="en-US" dirty="0"/>
          </a:p>
          <a:p>
            <a:endParaRPr lang="en-US" sz="2000" dirty="0"/>
          </a:p>
        </p:txBody>
      </p:sp>
      <p:pic>
        <p:nvPicPr>
          <p:cNvPr id="5" name="Picture 4">
            <a:extLst>
              <a:ext uri="{FF2B5EF4-FFF2-40B4-BE49-F238E27FC236}">
                <a16:creationId xmlns:a16="http://schemas.microsoft.com/office/drawing/2014/main" id="{2F9A71BA-1721-E7C8-BBEB-2CCAC8EEE5C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8" name="Picture 7">
            <a:extLst>
              <a:ext uri="{FF2B5EF4-FFF2-40B4-BE49-F238E27FC236}">
                <a16:creationId xmlns:a16="http://schemas.microsoft.com/office/drawing/2014/main" id="{B8528F7F-AD9F-E0DB-29FD-D07DC8FB9E8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pic>
        <p:nvPicPr>
          <p:cNvPr id="12" name="Picture 11" descr="A forest with a cloud in the sky&#10;&#10;Description automatically generated">
            <a:extLst>
              <a:ext uri="{FF2B5EF4-FFF2-40B4-BE49-F238E27FC236}">
                <a16:creationId xmlns:a16="http://schemas.microsoft.com/office/drawing/2014/main" id="{EFD0AAEE-D590-B7E1-44CE-F3CE678067E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7145" b="24253"/>
          <a:stretch/>
        </p:blipFill>
        <p:spPr>
          <a:xfrm>
            <a:off x="2340745" y="4332260"/>
            <a:ext cx="4835787" cy="2125399"/>
          </a:xfrm>
          <a:prstGeom prst="rect">
            <a:avLst/>
          </a:prstGeom>
        </p:spPr>
      </p:pic>
      <p:sp>
        <p:nvSpPr>
          <p:cNvPr id="6" name="TextBox 5">
            <a:extLst>
              <a:ext uri="{FF2B5EF4-FFF2-40B4-BE49-F238E27FC236}">
                <a16:creationId xmlns:a16="http://schemas.microsoft.com/office/drawing/2014/main" id="{93B4FD7A-FFA4-18FF-6389-DB4F5F2BD66F}"/>
              </a:ext>
            </a:extLst>
          </p:cNvPr>
          <p:cNvSpPr txBox="1"/>
          <p:nvPr/>
        </p:nvSpPr>
        <p:spPr>
          <a:xfrm>
            <a:off x="152400" y="6421486"/>
            <a:ext cx="470000"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14</a:t>
            </a:r>
          </a:p>
        </p:txBody>
      </p:sp>
    </p:spTree>
    <p:extLst>
      <p:ext uri="{BB962C8B-B14F-4D97-AF65-F5344CB8AC3E}">
        <p14:creationId xmlns:p14="http://schemas.microsoft.com/office/powerpoint/2010/main" val="28218914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4BC7F-CFE9-4C03-97C6-002E4434B030}"/>
              </a:ext>
            </a:extLst>
          </p:cNvPr>
          <p:cNvSpPr>
            <a:spLocks noGrp="1"/>
          </p:cNvSpPr>
          <p:nvPr>
            <p:ph type="title"/>
          </p:nvPr>
        </p:nvSpPr>
        <p:spPr/>
        <p:txBody>
          <a:bodyPr>
            <a:normAutofit/>
          </a:bodyPr>
          <a:lstStyle/>
          <a:p>
            <a:pPr algn="l"/>
            <a:r>
              <a:rPr lang="en-US" b="1"/>
              <a:t>Goal of 2026 Rulemaking</a:t>
            </a:r>
            <a:endParaRPr lang="en-US"/>
          </a:p>
        </p:txBody>
      </p:sp>
      <p:cxnSp>
        <p:nvCxnSpPr>
          <p:cNvPr id="17" name="Straight Arrow Connector 16">
            <a:extLst>
              <a:ext uri="{FF2B5EF4-FFF2-40B4-BE49-F238E27FC236}">
                <a16:creationId xmlns:a16="http://schemas.microsoft.com/office/drawing/2014/main" id="{D1A8A411-FFCC-B8F4-91B7-08ABDCF741E4}"/>
              </a:ext>
              <a:ext uri="{C183D7F6-B498-43B3-948B-1728B52AA6E4}">
                <adec:decorative xmlns:adec="http://schemas.microsoft.com/office/drawing/2017/decorative" val="1"/>
              </a:ext>
            </a:extLst>
          </p:cNvPr>
          <p:cNvCxnSpPr/>
          <p:nvPr/>
        </p:nvCxnSpPr>
        <p:spPr>
          <a:xfrm flipH="1">
            <a:off x="2209800" y="3724364"/>
            <a:ext cx="381000" cy="0"/>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241AA5C8-FE3F-7C4B-A0C7-F0C30DB1FE70}"/>
              </a:ext>
              <a:ext uri="{C183D7F6-B498-43B3-948B-1728B52AA6E4}">
                <adec:decorative xmlns:adec="http://schemas.microsoft.com/office/drawing/2017/decorative" val="1"/>
              </a:ext>
            </a:extLst>
          </p:cNvPr>
          <p:cNvCxnSpPr/>
          <p:nvPr/>
        </p:nvCxnSpPr>
        <p:spPr>
          <a:xfrm>
            <a:off x="11734800" y="3810000"/>
            <a:ext cx="457200" cy="0"/>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 name="Content Placeholder 2">
            <a:extLst>
              <a:ext uri="{FF2B5EF4-FFF2-40B4-BE49-F238E27FC236}">
                <a16:creationId xmlns:a16="http://schemas.microsoft.com/office/drawing/2014/main" id="{D3FA364C-DB5F-538A-66D3-50E375AC590D}"/>
              </a:ext>
            </a:extLst>
          </p:cNvPr>
          <p:cNvSpPr>
            <a:spLocks noGrp="1"/>
          </p:cNvSpPr>
          <p:nvPr>
            <p:ph idx="1"/>
          </p:nvPr>
        </p:nvSpPr>
        <p:spPr>
          <a:xfrm>
            <a:off x="152400" y="1516389"/>
            <a:ext cx="11506200" cy="4191000"/>
          </a:xfrm>
          <a:solidFill>
            <a:srgbClr val="F4F3EC"/>
          </a:solidFill>
        </p:spPr>
        <p:txBody>
          <a:bodyPr>
            <a:normAutofit fontScale="92500" lnSpcReduction="20000"/>
          </a:bodyPr>
          <a:lstStyle/>
          <a:p>
            <a:pPr lvl="0"/>
            <a:r>
              <a:rPr lang="en-US" sz="2400" dirty="0"/>
              <a:t>Align smoke management rules with EO 25-26 by increasing opportunities to conduct prescribed burns while protecting public health</a:t>
            </a:r>
          </a:p>
          <a:p>
            <a:pPr marL="0" lvl="0" indent="0">
              <a:buNone/>
            </a:pPr>
            <a:endParaRPr lang="en-US" sz="2400" dirty="0"/>
          </a:p>
          <a:p>
            <a:pPr lvl="0"/>
            <a:r>
              <a:rPr lang="en-US" sz="2400" dirty="0"/>
              <a:t>Continue to promote methods that minimize emissions</a:t>
            </a:r>
          </a:p>
          <a:p>
            <a:pPr marL="0" lvl="0" indent="0">
              <a:buNone/>
            </a:pPr>
            <a:endParaRPr lang="en-US" sz="2400" dirty="0"/>
          </a:p>
          <a:p>
            <a:pPr lvl="0"/>
            <a:r>
              <a:rPr lang="en-US" sz="2400" dirty="0"/>
              <a:t>Create space for larger burns through additional planning, collaboration, and communication with the public </a:t>
            </a:r>
          </a:p>
          <a:p>
            <a:pPr marL="0" lvl="0" indent="0">
              <a:buNone/>
            </a:pPr>
            <a:endParaRPr lang="en-US" sz="2400" dirty="0"/>
          </a:p>
          <a:p>
            <a:pPr lvl="0"/>
            <a:r>
              <a:rPr lang="en-US" sz="2400" dirty="0"/>
              <a:t>Continue to support increased communication between prescribed fire practitioners and the community</a:t>
            </a:r>
          </a:p>
          <a:p>
            <a:pPr marL="0" lvl="0" indent="0">
              <a:buNone/>
            </a:pPr>
            <a:endParaRPr lang="en-US" sz="2400" dirty="0"/>
          </a:p>
          <a:p>
            <a:pPr lvl="0"/>
            <a:r>
              <a:rPr lang="en-US" sz="2400" dirty="0"/>
              <a:t>Provide pathways for communities to be prepared to respond to impacts from prescribed fire smoke and, by extension, wildfire smoke</a:t>
            </a:r>
          </a:p>
          <a:p>
            <a:pPr lvl="0"/>
            <a:endParaRPr lang="en-US" sz="2400" dirty="0"/>
          </a:p>
        </p:txBody>
      </p:sp>
      <p:pic>
        <p:nvPicPr>
          <p:cNvPr id="4" name="Picture 3">
            <a:extLst>
              <a:ext uri="{FF2B5EF4-FFF2-40B4-BE49-F238E27FC236}">
                <a16:creationId xmlns:a16="http://schemas.microsoft.com/office/drawing/2014/main" id="{E38DED70-B578-D044-50BB-9AED323697C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CAEC86D3-87E0-4905-94DC-53ED6F7FAE15}"/>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5" name="TextBox 4">
            <a:extLst>
              <a:ext uri="{FF2B5EF4-FFF2-40B4-BE49-F238E27FC236}">
                <a16:creationId xmlns:a16="http://schemas.microsoft.com/office/drawing/2014/main" id="{8FBCE92C-6583-A4FA-A5B8-BEA62665BD4C}"/>
              </a:ext>
            </a:extLst>
          </p:cNvPr>
          <p:cNvSpPr txBox="1"/>
          <p:nvPr/>
        </p:nvSpPr>
        <p:spPr>
          <a:xfrm>
            <a:off x="152400" y="6421486"/>
            <a:ext cx="470000"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15</a:t>
            </a:r>
          </a:p>
        </p:txBody>
      </p:sp>
    </p:spTree>
    <p:extLst>
      <p:ext uri="{BB962C8B-B14F-4D97-AF65-F5344CB8AC3E}">
        <p14:creationId xmlns:p14="http://schemas.microsoft.com/office/powerpoint/2010/main" val="18767620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22A052-6E05-C675-DA8F-65B8CD1349F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AFA013-484C-7518-6A9E-E0B193DFF1A6}"/>
              </a:ext>
            </a:extLst>
          </p:cNvPr>
          <p:cNvSpPr>
            <a:spLocks noGrp="1"/>
          </p:cNvSpPr>
          <p:nvPr>
            <p:ph type="title"/>
          </p:nvPr>
        </p:nvSpPr>
        <p:spPr/>
        <p:txBody>
          <a:bodyPr/>
          <a:lstStyle/>
          <a:p>
            <a:r>
              <a:rPr lang="en-US" dirty="0"/>
              <a:t>Creating Space for Prescribed Fire</a:t>
            </a:r>
          </a:p>
        </p:txBody>
      </p:sp>
      <p:sp>
        <p:nvSpPr>
          <p:cNvPr id="7" name="Content Placeholder 3">
            <a:extLst>
              <a:ext uri="{FF2B5EF4-FFF2-40B4-BE49-F238E27FC236}">
                <a16:creationId xmlns:a16="http://schemas.microsoft.com/office/drawing/2014/main" id="{E4D55D42-357E-1EB5-8716-72EEA318098C}"/>
              </a:ext>
            </a:extLst>
          </p:cNvPr>
          <p:cNvSpPr>
            <a:spLocks noGrp="1"/>
          </p:cNvSpPr>
          <p:nvPr>
            <p:ph sz="half" idx="2"/>
          </p:nvPr>
        </p:nvSpPr>
        <p:spPr>
          <a:xfrm>
            <a:off x="7223601" y="1623371"/>
            <a:ext cx="4624251" cy="4191001"/>
          </a:xfrm>
        </p:spPr>
        <p:txBody>
          <a:bodyPr/>
          <a:lstStyle/>
          <a:p>
            <a:pPr marL="0" indent="0">
              <a:buNone/>
            </a:pPr>
            <a:endParaRPr lang="en-US" dirty="0"/>
          </a:p>
          <a:p>
            <a:pPr marL="0" indent="0">
              <a:buNone/>
            </a:pPr>
            <a:r>
              <a:rPr lang="en-US" dirty="0"/>
              <a:t>Proposed new section to allow for increased scale of prescribed fire near an SSRA with enhanced planning and public outreach</a:t>
            </a:r>
          </a:p>
          <a:p>
            <a:endParaRPr lang="en-US" dirty="0"/>
          </a:p>
        </p:txBody>
      </p:sp>
      <p:pic>
        <p:nvPicPr>
          <p:cNvPr id="4" name="Picture 3">
            <a:extLst>
              <a:ext uri="{FF2B5EF4-FFF2-40B4-BE49-F238E27FC236}">
                <a16:creationId xmlns:a16="http://schemas.microsoft.com/office/drawing/2014/main" id="{AD3160FA-3347-B403-8214-501BBB74B48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6" name="Picture 5">
            <a:extLst>
              <a:ext uri="{FF2B5EF4-FFF2-40B4-BE49-F238E27FC236}">
                <a16:creationId xmlns:a16="http://schemas.microsoft.com/office/drawing/2014/main" id="{17FF90DE-1350-F0EC-3A31-511BA2B82BB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pic>
        <p:nvPicPr>
          <p:cNvPr id="9" name="Picture 8">
            <a:extLst>
              <a:ext uri="{FF2B5EF4-FFF2-40B4-BE49-F238E27FC236}">
                <a16:creationId xmlns:a16="http://schemas.microsoft.com/office/drawing/2014/main" id="{C4D3986A-6124-FF52-AC66-356F606633D4}"/>
              </a:ext>
            </a:extLst>
          </p:cNvPr>
          <p:cNvPicPr>
            <a:picLocks noChangeAspect="1"/>
          </p:cNvPicPr>
          <p:nvPr/>
        </p:nvPicPr>
        <p:blipFill>
          <a:blip r:embed="rId5"/>
          <a:stretch>
            <a:fillRect/>
          </a:stretch>
        </p:blipFill>
        <p:spPr>
          <a:xfrm>
            <a:off x="152400" y="1608520"/>
            <a:ext cx="6745495" cy="4350845"/>
          </a:xfrm>
          <a:prstGeom prst="rect">
            <a:avLst/>
          </a:prstGeom>
          <a:noFill/>
        </p:spPr>
      </p:pic>
      <p:sp>
        <p:nvSpPr>
          <p:cNvPr id="11" name="TextBox 10">
            <a:extLst>
              <a:ext uri="{FF2B5EF4-FFF2-40B4-BE49-F238E27FC236}">
                <a16:creationId xmlns:a16="http://schemas.microsoft.com/office/drawing/2014/main" id="{CD96E22A-EBE5-949B-0EDB-7A6259D97637}"/>
              </a:ext>
            </a:extLst>
          </p:cNvPr>
          <p:cNvSpPr txBox="1"/>
          <p:nvPr/>
        </p:nvSpPr>
        <p:spPr>
          <a:xfrm>
            <a:off x="152400" y="6421486"/>
            <a:ext cx="470000"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16</a:t>
            </a:r>
          </a:p>
        </p:txBody>
      </p:sp>
    </p:spTree>
    <p:extLst>
      <p:ext uri="{BB962C8B-B14F-4D97-AF65-F5344CB8AC3E}">
        <p14:creationId xmlns:p14="http://schemas.microsoft.com/office/powerpoint/2010/main" val="27817483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723961-309F-FAA4-1437-97A54E2907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EE3571-2C80-1AFC-7C1C-425F76FDBC93}"/>
              </a:ext>
            </a:extLst>
          </p:cNvPr>
          <p:cNvSpPr>
            <a:spLocks noGrp="1"/>
          </p:cNvSpPr>
          <p:nvPr>
            <p:ph type="title"/>
          </p:nvPr>
        </p:nvSpPr>
        <p:spPr/>
        <p:txBody>
          <a:bodyPr>
            <a:normAutofit fontScale="90000"/>
          </a:bodyPr>
          <a:lstStyle/>
          <a:p>
            <a:r>
              <a:rPr lang="en-US" dirty="0"/>
              <a:t>National Ambient Air Quality Standards and</a:t>
            </a:r>
            <a:br>
              <a:rPr lang="en-US" dirty="0"/>
            </a:br>
            <a:r>
              <a:rPr lang="en-US" dirty="0"/>
              <a:t>State Implementation Plans</a:t>
            </a:r>
            <a:endParaRPr lang="en-US" baseline="-25000" dirty="0"/>
          </a:p>
        </p:txBody>
      </p:sp>
      <p:pic>
        <p:nvPicPr>
          <p:cNvPr id="5" name="Picture 4">
            <a:extLst>
              <a:ext uri="{FF2B5EF4-FFF2-40B4-BE49-F238E27FC236}">
                <a16:creationId xmlns:a16="http://schemas.microsoft.com/office/drawing/2014/main" id="{2C665739-D8AD-99A8-434C-70FE614E08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D11A656E-2342-B530-605B-CCBC56B3F14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4" name="TextBox 3">
            <a:extLst>
              <a:ext uri="{FF2B5EF4-FFF2-40B4-BE49-F238E27FC236}">
                <a16:creationId xmlns:a16="http://schemas.microsoft.com/office/drawing/2014/main" id="{AF87760D-BA40-380D-4EFE-1DCCEF55941E}"/>
              </a:ext>
            </a:extLst>
          </p:cNvPr>
          <p:cNvSpPr txBox="1"/>
          <p:nvPr/>
        </p:nvSpPr>
        <p:spPr>
          <a:xfrm>
            <a:off x="152400" y="6421486"/>
            <a:ext cx="470000" cy="400110"/>
          </a:xfrm>
          <a:prstGeom prst="rect">
            <a:avLst/>
          </a:prstGeom>
          <a:noFill/>
        </p:spPr>
        <p:txBody>
          <a:bodyPr wrap="none" rtlCol="0">
            <a:spAutoFit/>
          </a:bodyPr>
          <a:lstStyle/>
          <a:p>
            <a:r>
              <a:rPr lang="en-US" sz="2000">
                <a:latin typeface="Arial" panose="020B0604020202020204" pitchFamily="34" charset="0"/>
                <a:cs typeface="Arial" panose="020B0604020202020204" pitchFamily="34" charset="0"/>
              </a:rPr>
              <a:t>17</a:t>
            </a:r>
          </a:p>
        </p:txBody>
      </p:sp>
      <p:pic>
        <p:nvPicPr>
          <p:cNvPr id="10" name="Picture 9">
            <a:extLst>
              <a:ext uri="{FF2B5EF4-FFF2-40B4-BE49-F238E27FC236}">
                <a16:creationId xmlns:a16="http://schemas.microsoft.com/office/drawing/2014/main" id="{22D55469-60D7-AC44-8304-8F7EA5BD3F30}"/>
              </a:ext>
            </a:extLst>
          </p:cNvPr>
          <p:cNvPicPr>
            <a:picLocks noChangeAspect="1"/>
          </p:cNvPicPr>
          <p:nvPr/>
        </p:nvPicPr>
        <p:blipFill>
          <a:blip r:embed="rId5"/>
          <a:stretch>
            <a:fillRect/>
          </a:stretch>
        </p:blipFill>
        <p:spPr>
          <a:xfrm>
            <a:off x="152400" y="1622018"/>
            <a:ext cx="6059932" cy="4799467"/>
          </a:xfrm>
          <a:prstGeom prst="rect">
            <a:avLst/>
          </a:prstGeom>
        </p:spPr>
      </p:pic>
      <p:sp>
        <p:nvSpPr>
          <p:cNvPr id="3" name="TextBox 2">
            <a:extLst>
              <a:ext uri="{FF2B5EF4-FFF2-40B4-BE49-F238E27FC236}">
                <a16:creationId xmlns:a16="http://schemas.microsoft.com/office/drawing/2014/main" id="{D2A36FA1-E999-777E-E862-E243F600C8FE}"/>
              </a:ext>
            </a:extLst>
          </p:cNvPr>
          <p:cNvSpPr txBox="1"/>
          <p:nvPr/>
        </p:nvSpPr>
        <p:spPr>
          <a:xfrm>
            <a:off x="6608618" y="2251754"/>
            <a:ext cx="5223163" cy="2354491"/>
          </a:xfrm>
          <a:prstGeom prst="rect">
            <a:avLst/>
          </a:prstGeom>
          <a:noFill/>
        </p:spPr>
        <p:txBody>
          <a:bodyPr wrap="square" rtlCol="0">
            <a:spAutoFit/>
          </a:bodyPr>
          <a:lstStyle/>
          <a:p>
            <a:r>
              <a:rPr lang="en-US" sz="2100" dirty="0">
                <a:latin typeface="Arial" panose="020B0604020202020204" pitchFamily="34" charset="0"/>
                <a:cs typeface="Arial" panose="020B0604020202020204" pitchFamily="34" charset="0"/>
              </a:rPr>
              <a:t>Criteria Pollutants: </a:t>
            </a:r>
          </a:p>
          <a:p>
            <a:pPr marL="285750" indent="-285750">
              <a:buFont typeface="Wingdings" panose="05000000000000000000" pitchFamily="2" charset="2"/>
              <a:buChar char="Ø"/>
            </a:pPr>
            <a:r>
              <a:rPr lang="en-US" sz="2100" dirty="0">
                <a:latin typeface="Arial" panose="020B0604020202020204" pitchFamily="34" charset="0"/>
                <a:cs typeface="Arial" panose="020B0604020202020204" pitchFamily="34" charset="0"/>
              </a:rPr>
              <a:t>Particulate Matter (PM 10 and PM 2.5)</a:t>
            </a:r>
          </a:p>
          <a:p>
            <a:pPr marL="285750" indent="-285750">
              <a:buFont typeface="Wingdings" panose="05000000000000000000" pitchFamily="2" charset="2"/>
              <a:buChar char="Ø"/>
            </a:pPr>
            <a:r>
              <a:rPr lang="en-US" sz="2100" dirty="0">
                <a:latin typeface="Arial" panose="020B0604020202020204" pitchFamily="34" charset="0"/>
                <a:cs typeface="Arial" panose="020B0604020202020204" pitchFamily="34" charset="0"/>
              </a:rPr>
              <a:t>Carbon monoxide</a:t>
            </a:r>
          </a:p>
          <a:p>
            <a:pPr marL="285750" indent="-285750">
              <a:buFont typeface="Wingdings" panose="05000000000000000000" pitchFamily="2" charset="2"/>
              <a:buChar char="Ø"/>
            </a:pPr>
            <a:r>
              <a:rPr lang="en-US" sz="2100" dirty="0">
                <a:latin typeface="Arial" panose="020B0604020202020204" pitchFamily="34" charset="0"/>
                <a:cs typeface="Arial" panose="020B0604020202020204" pitchFamily="34" charset="0"/>
              </a:rPr>
              <a:t>Lead</a:t>
            </a:r>
          </a:p>
          <a:p>
            <a:pPr marL="285750" indent="-285750">
              <a:buFont typeface="Wingdings" panose="05000000000000000000" pitchFamily="2" charset="2"/>
              <a:buChar char="Ø"/>
            </a:pPr>
            <a:r>
              <a:rPr lang="en-US" sz="2100" dirty="0">
                <a:latin typeface="Arial" panose="020B0604020202020204" pitchFamily="34" charset="0"/>
                <a:cs typeface="Arial" panose="020B0604020202020204" pitchFamily="34" charset="0"/>
              </a:rPr>
              <a:t>Nitrogen dioxide</a:t>
            </a:r>
          </a:p>
          <a:p>
            <a:pPr marL="285750" indent="-285750">
              <a:buFont typeface="Wingdings" panose="05000000000000000000" pitchFamily="2" charset="2"/>
              <a:buChar char="Ø"/>
            </a:pPr>
            <a:r>
              <a:rPr lang="en-US" sz="2100" dirty="0">
                <a:latin typeface="Arial" panose="020B0604020202020204" pitchFamily="34" charset="0"/>
                <a:cs typeface="Arial" panose="020B0604020202020204" pitchFamily="34" charset="0"/>
              </a:rPr>
              <a:t>Ozone</a:t>
            </a:r>
          </a:p>
          <a:p>
            <a:pPr marL="285750" indent="-285750">
              <a:buFont typeface="Wingdings" panose="05000000000000000000" pitchFamily="2" charset="2"/>
              <a:buChar char="Ø"/>
            </a:pPr>
            <a:r>
              <a:rPr lang="en-US" sz="2100" dirty="0">
                <a:latin typeface="Arial" panose="020B0604020202020204" pitchFamily="34" charset="0"/>
                <a:cs typeface="Arial" panose="020B0604020202020204" pitchFamily="34" charset="0"/>
              </a:rPr>
              <a:t>Sulfur dioxide</a:t>
            </a:r>
          </a:p>
        </p:txBody>
      </p:sp>
    </p:spTree>
    <p:extLst>
      <p:ext uri="{BB962C8B-B14F-4D97-AF65-F5344CB8AC3E}">
        <p14:creationId xmlns:p14="http://schemas.microsoft.com/office/powerpoint/2010/main" val="16461606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E98D36-56F8-887D-0A12-37A40C50EB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65FC76-A1FF-32A3-D1CC-690A90064AF0}"/>
              </a:ext>
            </a:extLst>
          </p:cNvPr>
          <p:cNvSpPr>
            <a:spLocks noGrp="1"/>
          </p:cNvSpPr>
          <p:nvPr>
            <p:ph type="title"/>
          </p:nvPr>
        </p:nvSpPr>
        <p:spPr/>
        <p:txBody>
          <a:bodyPr>
            <a:normAutofit/>
          </a:bodyPr>
          <a:lstStyle/>
          <a:p>
            <a:pPr algn="l"/>
            <a:r>
              <a:rPr lang="en-US" sz="4000" b="1" dirty="0"/>
              <a:t>2026 Rulemaking Timeline</a:t>
            </a:r>
            <a:endParaRPr lang="en-US" sz="4000" dirty="0"/>
          </a:p>
        </p:txBody>
      </p:sp>
      <p:pic>
        <p:nvPicPr>
          <p:cNvPr id="4" name="Picture 3">
            <a:extLst>
              <a:ext uri="{FF2B5EF4-FFF2-40B4-BE49-F238E27FC236}">
                <a16:creationId xmlns:a16="http://schemas.microsoft.com/office/drawing/2014/main" id="{AE55713A-5F09-75CB-9034-A9DD68E55B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9AA3E09F-E718-9DD8-DB5F-8B6EFE83BAD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6" name="TextBox 5">
            <a:extLst>
              <a:ext uri="{FF2B5EF4-FFF2-40B4-BE49-F238E27FC236}">
                <a16:creationId xmlns:a16="http://schemas.microsoft.com/office/drawing/2014/main" id="{9B9D058D-94B4-E635-DB91-6E666AA3DBB7}"/>
              </a:ext>
            </a:extLst>
          </p:cNvPr>
          <p:cNvSpPr txBox="1"/>
          <p:nvPr/>
        </p:nvSpPr>
        <p:spPr>
          <a:xfrm>
            <a:off x="152400" y="6421486"/>
            <a:ext cx="441146" cy="369332"/>
          </a:xfrm>
          <a:prstGeom prst="rect">
            <a:avLst/>
          </a:prstGeom>
          <a:noFill/>
        </p:spPr>
        <p:txBody>
          <a:bodyPr wrap="none" rtlCol="0">
            <a:spAutoFit/>
          </a:bodyPr>
          <a:lstStyle/>
          <a:p>
            <a:r>
              <a:rPr lang="en-US">
                <a:latin typeface="Arial" panose="020B0604020202020204" pitchFamily="34" charset="0"/>
                <a:cs typeface="Arial" panose="020B0604020202020204" pitchFamily="34" charset="0"/>
              </a:rPr>
              <a:t>18</a:t>
            </a:r>
          </a:p>
        </p:txBody>
      </p:sp>
      <p:sp>
        <p:nvSpPr>
          <p:cNvPr id="8" name="TextBox 7">
            <a:extLst>
              <a:ext uri="{FF2B5EF4-FFF2-40B4-BE49-F238E27FC236}">
                <a16:creationId xmlns:a16="http://schemas.microsoft.com/office/drawing/2014/main" id="{C1FEB781-4715-7AC3-FE18-59D2F478B59B}"/>
              </a:ext>
            </a:extLst>
          </p:cNvPr>
          <p:cNvSpPr txBox="1"/>
          <p:nvPr/>
        </p:nvSpPr>
        <p:spPr>
          <a:xfrm>
            <a:off x="374576" y="1572845"/>
            <a:ext cx="1698977" cy="861774"/>
          </a:xfrm>
          <a:prstGeom prst="rect">
            <a:avLst/>
          </a:prstGeom>
          <a:solidFill>
            <a:srgbClr val="00907E"/>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US" sz="1600" dirty="0">
              <a:solidFill>
                <a:schemeClr val="bg1"/>
              </a:solidFill>
              <a:highlight>
                <a:srgbClr val="00907E"/>
              </a:highlight>
              <a:latin typeface="Arial" panose="020B0604020202020204" pitchFamily="34" charset="0"/>
              <a:cs typeface="Arial" panose="020B0604020202020204" pitchFamily="34" charset="0"/>
            </a:endParaRPr>
          </a:p>
          <a:p>
            <a:pPr algn="ctr"/>
            <a:r>
              <a:rPr lang="en-US" sz="1600" dirty="0">
                <a:solidFill>
                  <a:schemeClr val="bg1"/>
                </a:solidFill>
                <a:highlight>
                  <a:srgbClr val="00907E"/>
                </a:highlight>
                <a:latin typeface="Arial" panose="020B0604020202020204" pitchFamily="34" charset="0"/>
                <a:cs typeface="Arial" panose="020B0604020202020204" pitchFamily="34" charset="0"/>
              </a:rPr>
              <a:t>RAC meetings</a:t>
            </a:r>
          </a:p>
          <a:p>
            <a:endParaRPr lang="en-US" sz="1600" dirty="0">
              <a:solidFill>
                <a:schemeClr val="bg1"/>
              </a:solidFill>
              <a:highlight>
                <a:srgbClr val="00907E"/>
              </a:highlight>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DACCE5A0-48E5-2004-0F7F-76BF85AEF295}"/>
              </a:ext>
            </a:extLst>
          </p:cNvPr>
          <p:cNvSpPr txBox="1"/>
          <p:nvPr/>
        </p:nvSpPr>
        <p:spPr>
          <a:xfrm>
            <a:off x="690994" y="2537476"/>
            <a:ext cx="1698977" cy="584775"/>
          </a:xfrm>
          <a:prstGeom prst="rect">
            <a:avLst/>
          </a:prstGeom>
          <a:solidFill>
            <a:schemeClr val="bg1"/>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dirty="0">
                <a:solidFill>
                  <a:sysClr val="windowText" lastClr="000000"/>
                </a:solidFill>
                <a:latin typeface="Arial" panose="020B0604020202020204" pitchFamily="34" charset="0"/>
                <a:cs typeface="Arial" panose="020B0604020202020204" pitchFamily="34" charset="0"/>
              </a:rPr>
              <a:t>August – October 2026</a:t>
            </a:r>
          </a:p>
        </p:txBody>
      </p:sp>
      <p:sp>
        <p:nvSpPr>
          <p:cNvPr id="16" name="TextBox 15">
            <a:extLst>
              <a:ext uri="{FF2B5EF4-FFF2-40B4-BE49-F238E27FC236}">
                <a16:creationId xmlns:a16="http://schemas.microsoft.com/office/drawing/2014/main" id="{0504EAE5-B4C9-54BC-E193-E14BA5520D83}"/>
              </a:ext>
            </a:extLst>
          </p:cNvPr>
          <p:cNvSpPr txBox="1"/>
          <p:nvPr/>
        </p:nvSpPr>
        <p:spPr>
          <a:xfrm>
            <a:off x="2975053" y="1545966"/>
            <a:ext cx="2446411" cy="1107996"/>
          </a:xfrm>
          <a:prstGeom prst="rect">
            <a:avLst/>
          </a:prstGeom>
          <a:solidFill>
            <a:srgbClr val="00907E"/>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US" sz="1600">
              <a:solidFill>
                <a:schemeClr val="bg1"/>
              </a:solidFill>
              <a:highlight>
                <a:srgbClr val="00907E"/>
              </a:highlight>
              <a:latin typeface="Arial" panose="020B0604020202020204" pitchFamily="34" charset="0"/>
              <a:cs typeface="Arial" panose="020B0604020202020204" pitchFamily="34" charset="0"/>
            </a:endParaRPr>
          </a:p>
          <a:p>
            <a:pPr algn="ctr"/>
            <a:r>
              <a:rPr lang="en-US" sz="1600">
                <a:solidFill>
                  <a:schemeClr val="bg1"/>
                </a:solidFill>
                <a:highlight>
                  <a:srgbClr val="00907E"/>
                </a:highlight>
                <a:latin typeface="Arial" panose="020B0604020202020204" pitchFamily="34" charset="0"/>
                <a:cs typeface="Arial" panose="020B0604020202020204" pitchFamily="34" charset="0"/>
              </a:rPr>
              <a:t>Request BOF approval to conduct rulemaking</a:t>
            </a:r>
          </a:p>
          <a:p>
            <a:endParaRPr lang="en-US" sz="1600">
              <a:solidFill>
                <a:schemeClr val="bg1"/>
              </a:solidFill>
              <a:highlight>
                <a:srgbClr val="00907E"/>
              </a:highlight>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D96ED323-E524-8A42-FF5F-A1854A43BB3D}"/>
              </a:ext>
            </a:extLst>
          </p:cNvPr>
          <p:cNvSpPr txBox="1"/>
          <p:nvPr/>
        </p:nvSpPr>
        <p:spPr>
          <a:xfrm>
            <a:off x="4485865" y="2722142"/>
            <a:ext cx="1489303" cy="338554"/>
          </a:xfrm>
          <a:prstGeom prst="rect">
            <a:avLst/>
          </a:prstGeom>
          <a:solidFill>
            <a:schemeClr val="bg1"/>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a:solidFill>
                  <a:sysClr val="windowText" lastClr="000000"/>
                </a:solidFill>
                <a:latin typeface="Arial" panose="020B0604020202020204" pitchFamily="34" charset="0"/>
                <a:cs typeface="Arial" panose="020B0604020202020204" pitchFamily="34" charset="0"/>
              </a:rPr>
              <a:t>January 2027</a:t>
            </a:r>
          </a:p>
        </p:txBody>
      </p:sp>
      <p:sp>
        <p:nvSpPr>
          <p:cNvPr id="24" name="TextBox 23">
            <a:extLst>
              <a:ext uri="{FF2B5EF4-FFF2-40B4-BE49-F238E27FC236}">
                <a16:creationId xmlns:a16="http://schemas.microsoft.com/office/drawing/2014/main" id="{F33E0DC4-D48C-8626-19B1-13D395EEC197}"/>
              </a:ext>
            </a:extLst>
          </p:cNvPr>
          <p:cNvSpPr txBox="1"/>
          <p:nvPr/>
        </p:nvSpPr>
        <p:spPr>
          <a:xfrm>
            <a:off x="6383350" y="1537159"/>
            <a:ext cx="2016652" cy="1107996"/>
          </a:xfrm>
          <a:prstGeom prst="rect">
            <a:avLst/>
          </a:prstGeom>
          <a:solidFill>
            <a:srgbClr val="00907E"/>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US" sz="1600">
              <a:solidFill>
                <a:schemeClr val="bg1"/>
              </a:solidFill>
              <a:highlight>
                <a:srgbClr val="00907E"/>
              </a:highlight>
              <a:latin typeface="Arial" panose="020B0604020202020204" pitchFamily="34" charset="0"/>
              <a:cs typeface="Arial" panose="020B0604020202020204" pitchFamily="34" charset="0"/>
            </a:endParaRPr>
          </a:p>
          <a:p>
            <a:pPr algn="ctr"/>
            <a:r>
              <a:rPr lang="en-US" sz="1600">
                <a:solidFill>
                  <a:schemeClr val="bg1"/>
                </a:solidFill>
                <a:highlight>
                  <a:srgbClr val="00907E"/>
                </a:highlight>
                <a:latin typeface="Arial" panose="020B0604020202020204" pitchFamily="34" charset="0"/>
                <a:cs typeface="Arial" panose="020B0604020202020204" pitchFamily="34" charset="0"/>
              </a:rPr>
              <a:t>Informational update to EQC</a:t>
            </a:r>
          </a:p>
          <a:p>
            <a:endParaRPr lang="en-US" sz="1600">
              <a:solidFill>
                <a:schemeClr val="bg1"/>
              </a:solidFill>
              <a:highlight>
                <a:srgbClr val="00907E"/>
              </a:highlight>
              <a:latin typeface="Arial" panose="020B0604020202020204" pitchFamily="34" charset="0"/>
              <a:cs typeface="Arial" panose="020B0604020202020204" pitchFamily="34" charset="0"/>
            </a:endParaRPr>
          </a:p>
        </p:txBody>
      </p:sp>
      <p:sp>
        <p:nvSpPr>
          <p:cNvPr id="26" name="TextBox 25">
            <a:extLst>
              <a:ext uri="{FF2B5EF4-FFF2-40B4-BE49-F238E27FC236}">
                <a16:creationId xmlns:a16="http://schemas.microsoft.com/office/drawing/2014/main" id="{26EF98CC-CFF3-A063-CCA9-4B406A80338B}"/>
              </a:ext>
            </a:extLst>
          </p:cNvPr>
          <p:cNvSpPr txBox="1"/>
          <p:nvPr/>
        </p:nvSpPr>
        <p:spPr>
          <a:xfrm>
            <a:off x="7184323" y="2737488"/>
            <a:ext cx="1698977" cy="338554"/>
          </a:xfrm>
          <a:prstGeom prst="rect">
            <a:avLst/>
          </a:prstGeom>
          <a:solidFill>
            <a:schemeClr val="bg1"/>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a:solidFill>
                  <a:sysClr val="windowText" lastClr="000000"/>
                </a:solidFill>
                <a:latin typeface="Arial" panose="020B0604020202020204" pitchFamily="34" charset="0"/>
                <a:cs typeface="Arial" panose="020B0604020202020204" pitchFamily="34" charset="0"/>
              </a:rPr>
              <a:t>January 2027</a:t>
            </a:r>
          </a:p>
        </p:txBody>
      </p:sp>
      <p:sp>
        <p:nvSpPr>
          <p:cNvPr id="28" name="TextBox 27">
            <a:extLst>
              <a:ext uri="{FF2B5EF4-FFF2-40B4-BE49-F238E27FC236}">
                <a16:creationId xmlns:a16="http://schemas.microsoft.com/office/drawing/2014/main" id="{1AFB3A7F-07F7-119C-9BDA-18826E54FAC6}"/>
              </a:ext>
            </a:extLst>
          </p:cNvPr>
          <p:cNvSpPr txBox="1"/>
          <p:nvPr/>
        </p:nvSpPr>
        <p:spPr>
          <a:xfrm>
            <a:off x="9445722" y="1545966"/>
            <a:ext cx="2016652" cy="1107996"/>
          </a:xfrm>
          <a:prstGeom prst="rect">
            <a:avLst/>
          </a:prstGeom>
          <a:solidFill>
            <a:srgbClr val="00907E"/>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US" sz="1600">
              <a:solidFill>
                <a:schemeClr val="bg1"/>
              </a:solidFill>
              <a:highlight>
                <a:srgbClr val="00907E"/>
              </a:highlight>
              <a:latin typeface="Arial" panose="020B0604020202020204" pitchFamily="34" charset="0"/>
              <a:cs typeface="Arial" panose="020B0604020202020204" pitchFamily="34" charset="0"/>
            </a:endParaRPr>
          </a:p>
          <a:p>
            <a:pPr algn="ctr"/>
            <a:r>
              <a:rPr lang="en-US" sz="1600">
                <a:solidFill>
                  <a:schemeClr val="bg1"/>
                </a:solidFill>
                <a:highlight>
                  <a:srgbClr val="00907E"/>
                </a:highlight>
                <a:latin typeface="Arial" panose="020B0604020202020204" pitchFamily="34" charset="0"/>
                <a:cs typeface="Arial" panose="020B0604020202020204" pitchFamily="34" charset="0"/>
              </a:rPr>
              <a:t>Public comment period</a:t>
            </a:r>
          </a:p>
          <a:p>
            <a:endParaRPr lang="en-US" sz="1600">
              <a:solidFill>
                <a:schemeClr val="bg1"/>
              </a:solidFill>
              <a:highlight>
                <a:srgbClr val="00907E"/>
              </a:highlight>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6E5C6570-2C83-945F-E185-EA84EA222239}"/>
              </a:ext>
            </a:extLst>
          </p:cNvPr>
          <p:cNvSpPr txBox="1"/>
          <p:nvPr/>
        </p:nvSpPr>
        <p:spPr>
          <a:xfrm>
            <a:off x="10035823" y="2783655"/>
            <a:ext cx="1698977" cy="584775"/>
          </a:xfrm>
          <a:prstGeom prst="rect">
            <a:avLst/>
          </a:prstGeom>
          <a:solidFill>
            <a:schemeClr val="bg1"/>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dirty="0">
                <a:solidFill>
                  <a:sysClr val="windowText" lastClr="000000"/>
                </a:solidFill>
                <a:latin typeface="Arial" panose="020B0604020202020204" pitchFamily="34" charset="0"/>
                <a:cs typeface="Arial" panose="020B0604020202020204" pitchFamily="34" charset="0"/>
              </a:rPr>
              <a:t>January – March 2027</a:t>
            </a:r>
          </a:p>
        </p:txBody>
      </p:sp>
      <p:sp>
        <p:nvSpPr>
          <p:cNvPr id="31" name="Arrow: Right 30">
            <a:extLst>
              <a:ext uri="{FF2B5EF4-FFF2-40B4-BE49-F238E27FC236}">
                <a16:creationId xmlns:a16="http://schemas.microsoft.com/office/drawing/2014/main" id="{ED378A87-377A-8AF9-07B7-86FEC6C3AFFD}"/>
              </a:ext>
            </a:extLst>
          </p:cNvPr>
          <p:cNvSpPr/>
          <p:nvPr/>
        </p:nvSpPr>
        <p:spPr>
          <a:xfrm>
            <a:off x="2250277" y="2005733"/>
            <a:ext cx="574753" cy="29437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33" name="Arrow: Right 32">
            <a:extLst>
              <a:ext uri="{FF2B5EF4-FFF2-40B4-BE49-F238E27FC236}">
                <a16:creationId xmlns:a16="http://schemas.microsoft.com/office/drawing/2014/main" id="{970C8CF9-3AF9-F406-56AE-9C95E80535D7}"/>
              </a:ext>
            </a:extLst>
          </p:cNvPr>
          <p:cNvSpPr/>
          <p:nvPr/>
        </p:nvSpPr>
        <p:spPr>
          <a:xfrm>
            <a:off x="5656947" y="1975998"/>
            <a:ext cx="574753" cy="29437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35" name="Arrow: Right 34">
            <a:extLst>
              <a:ext uri="{FF2B5EF4-FFF2-40B4-BE49-F238E27FC236}">
                <a16:creationId xmlns:a16="http://schemas.microsoft.com/office/drawing/2014/main" id="{4DEF00F8-75DA-B1F7-5D45-D7D74D015E7E}"/>
              </a:ext>
            </a:extLst>
          </p:cNvPr>
          <p:cNvSpPr/>
          <p:nvPr/>
        </p:nvSpPr>
        <p:spPr>
          <a:xfrm>
            <a:off x="8675047" y="2005733"/>
            <a:ext cx="574753" cy="29437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E1E1DDCA-C808-D04D-4BB0-43AAEA1733DF}"/>
              </a:ext>
            </a:extLst>
          </p:cNvPr>
          <p:cNvSpPr txBox="1"/>
          <p:nvPr/>
        </p:nvSpPr>
        <p:spPr>
          <a:xfrm>
            <a:off x="397407" y="4092199"/>
            <a:ext cx="1698977" cy="1107996"/>
          </a:xfrm>
          <a:prstGeom prst="rect">
            <a:avLst/>
          </a:prstGeom>
          <a:solidFill>
            <a:srgbClr val="00907E"/>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US" sz="1600">
              <a:solidFill>
                <a:schemeClr val="bg1"/>
              </a:solidFill>
              <a:highlight>
                <a:srgbClr val="00907E"/>
              </a:highlight>
              <a:latin typeface="Arial" panose="020B0604020202020204" pitchFamily="34" charset="0"/>
              <a:cs typeface="Arial" panose="020B0604020202020204" pitchFamily="34" charset="0"/>
            </a:endParaRPr>
          </a:p>
          <a:p>
            <a:pPr algn="ctr"/>
            <a:r>
              <a:rPr lang="en-US" sz="1600">
                <a:solidFill>
                  <a:schemeClr val="bg1"/>
                </a:solidFill>
                <a:highlight>
                  <a:srgbClr val="00907E"/>
                </a:highlight>
                <a:latin typeface="Arial" panose="020B0604020202020204" pitchFamily="34" charset="0"/>
                <a:cs typeface="Arial" panose="020B0604020202020204" pitchFamily="34" charset="0"/>
              </a:rPr>
              <a:t>Present revised rules to EQC</a:t>
            </a:r>
          </a:p>
          <a:p>
            <a:endParaRPr lang="en-US" sz="1600">
              <a:solidFill>
                <a:schemeClr val="bg1"/>
              </a:solidFill>
              <a:highlight>
                <a:srgbClr val="00907E"/>
              </a:highlight>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A6CED225-33AE-C71D-0DD5-B4F51C544A4E}"/>
              </a:ext>
            </a:extLst>
          </p:cNvPr>
          <p:cNvSpPr txBox="1"/>
          <p:nvPr/>
        </p:nvSpPr>
        <p:spPr>
          <a:xfrm>
            <a:off x="821996" y="5308333"/>
            <a:ext cx="1698977" cy="338554"/>
          </a:xfrm>
          <a:prstGeom prst="rect">
            <a:avLst/>
          </a:prstGeom>
          <a:solidFill>
            <a:schemeClr val="bg1"/>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a:solidFill>
                  <a:sysClr val="windowText" lastClr="000000"/>
                </a:solidFill>
                <a:latin typeface="Arial" panose="020B0604020202020204" pitchFamily="34" charset="0"/>
                <a:cs typeface="Arial" panose="020B0604020202020204" pitchFamily="34" charset="0"/>
              </a:rPr>
              <a:t>May 2027</a:t>
            </a:r>
          </a:p>
        </p:txBody>
      </p:sp>
      <p:sp>
        <p:nvSpPr>
          <p:cNvPr id="41" name="TextBox 40">
            <a:extLst>
              <a:ext uri="{FF2B5EF4-FFF2-40B4-BE49-F238E27FC236}">
                <a16:creationId xmlns:a16="http://schemas.microsoft.com/office/drawing/2014/main" id="{42014590-BBCD-047B-7828-871132DF51AA}"/>
              </a:ext>
            </a:extLst>
          </p:cNvPr>
          <p:cNvSpPr txBox="1"/>
          <p:nvPr/>
        </p:nvSpPr>
        <p:spPr>
          <a:xfrm>
            <a:off x="3043833" y="4101007"/>
            <a:ext cx="2446411" cy="1107996"/>
          </a:xfrm>
          <a:prstGeom prst="rect">
            <a:avLst/>
          </a:prstGeom>
          <a:solidFill>
            <a:srgbClr val="00907E"/>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US" sz="1600" dirty="0">
              <a:solidFill>
                <a:schemeClr val="bg1"/>
              </a:solidFill>
              <a:highlight>
                <a:srgbClr val="00907E"/>
              </a:highlight>
              <a:latin typeface="Arial" panose="020B0604020202020204" pitchFamily="34" charset="0"/>
              <a:cs typeface="Arial" panose="020B0604020202020204" pitchFamily="34" charset="0"/>
            </a:endParaRPr>
          </a:p>
          <a:p>
            <a:pPr algn="ctr"/>
            <a:r>
              <a:rPr lang="en-US" sz="1600" dirty="0">
                <a:solidFill>
                  <a:schemeClr val="bg1"/>
                </a:solidFill>
                <a:highlight>
                  <a:srgbClr val="00907E"/>
                </a:highlight>
                <a:latin typeface="Arial" panose="020B0604020202020204" pitchFamily="34" charset="0"/>
                <a:cs typeface="Arial" panose="020B0604020202020204" pitchFamily="34" charset="0"/>
              </a:rPr>
              <a:t>Proposed final rules to BOF for adoption</a:t>
            </a:r>
          </a:p>
          <a:p>
            <a:endParaRPr lang="en-US" sz="1600" dirty="0">
              <a:solidFill>
                <a:schemeClr val="bg1"/>
              </a:solidFill>
              <a:highlight>
                <a:srgbClr val="00907E"/>
              </a:highlight>
              <a:latin typeface="Arial" panose="020B0604020202020204" pitchFamily="34" charset="0"/>
              <a:cs typeface="Arial" panose="020B0604020202020204" pitchFamily="34" charset="0"/>
            </a:endParaRPr>
          </a:p>
        </p:txBody>
      </p:sp>
      <p:sp>
        <p:nvSpPr>
          <p:cNvPr id="43" name="TextBox 42">
            <a:extLst>
              <a:ext uri="{FF2B5EF4-FFF2-40B4-BE49-F238E27FC236}">
                <a16:creationId xmlns:a16="http://schemas.microsoft.com/office/drawing/2014/main" id="{F4CAE614-6D3D-481C-F9FF-33034AC559B6}"/>
              </a:ext>
            </a:extLst>
          </p:cNvPr>
          <p:cNvSpPr txBox="1"/>
          <p:nvPr/>
        </p:nvSpPr>
        <p:spPr>
          <a:xfrm>
            <a:off x="4439967" y="5292528"/>
            <a:ext cx="1489303" cy="338554"/>
          </a:xfrm>
          <a:prstGeom prst="rect">
            <a:avLst/>
          </a:prstGeom>
          <a:solidFill>
            <a:schemeClr val="bg1"/>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a:solidFill>
                  <a:sysClr val="windowText" lastClr="000000"/>
                </a:solidFill>
                <a:latin typeface="Arial" panose="020B0604020202020204" pitchFamily="34" charset="0"/>
                <a:cs typeface="Arial" panose="020B0604020202020204" pitchFamily="34" charset="0"/>
              </a:rPr>
              <a:t>June 2027</a:t>
            </a:r>
          </a:p>
        </p:txBody>
      </p:sp>
      <p:sp>
        <p:nvSpPr>
          <p:cNvPr id="45" name="TextBox 44">
            <a:extLst>
              <a:ext uri="{FF2B5EF4-FFF2-40B4-BE49-F238E27FC236}">
                <a16:creationId xmlns:a16="http://schemas.microsoft.com/office/drawing/2014/main" id="{B234FDDA-C99D-467D-C474-5DBD6C3D4845}"/>
              </a:ext>
            </a:extLst>
          </p:cNvPr>
          <p:cNvSpPr txBox="1"/>
          <p:nvPr/>
        </p:nvSpPr>
        <p:spPr>
          <a:xfrm>
            <a:off x="6392499" y="3969296"/>
            <a:ext cx="2222917" cy="1354217"/>
          </a:xfrm>
          <a:prstGeom prst="rect">
            <a:avLst/>
          </a:prstGeom>
          <a:solidFill>
            <a:srgbClr val="00907E"/>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US" sz="1600" dirty="0">
              <a:solidFill>
                <a:schemeClr val="bg1"/>
              </a:solidFill>
              <a:highlight>
                <a:srgbClr val="00907E"/>
              </a:highlight>
              <a:latin typeface="Arial" panose="020B0604020202020204" pitchFamily="34" charset="0"/>
              <a:cs typeface="Arial" panose="020B0604020202020204" pitchFamily="34" charset="0"/>
            </a:endParaRPr>
          </a:p>
          <a:p>
            <a:pPr algn="ctr"/>
            <a:r>
              <a:rPr lang="en-US" sz="1600" dirty="0">
                <a:solidFill>
                  <a:schemeClr val="bg1"/>
                </a:solidFill>
                <a:highlight>
                  <a:srgbClr val="00907E"/>
                </a:highlight>
                <a:latin typeface="Arial" panose="020B0604020202020204" pitchFamily="34" charset="0"/>
                <a:cs typeface="Arial" panose="020B0604020202020204" pitchFamily="34" charset="0"/>
              </a:rPr>
              <a:t>Proposed final rules to EQC with request to submit SIP</a:t>
            </a:r>
          </a:p>
          <a:p>
            <a:endParaRPr lang="en-US" sz="1600" dirty="0">
              <a:solidFill>
                <a:schemeClr val="bg1"/>
              </a:solidFill>
              <a:highlight>
                <a:srgbClr val="00907E"/>
              </a:highlight>
              <a:latin typeface="Arial" panose="020B0604020202020204" pitchFamily="34" charset="0"/>
              <a:cs typeface="Arial" panose="020B0604020202020204" pitchFamily="34" charset="0"/>
            </a:endParaRPr>
          </a:p>
        </p:txBody>
      </p:sp>
      <p:sp>
        <p:nvSpPr>
          <p:cNvPr id="47" name="TextBox 46">
            <a:extLst>
              <a:ext uri="{FF2B5EF4-FFF2-40B4-BE49-F238E27FC236}">
                <a16:creationId xmlns:a16="http://schemas.microsoft.com/office/drawing/2014/main" id="{140F4C38-4A14-DCA4-CBC8-A19B437D02D3}"/>
              </a:ext>
            </a:extLst>
          </p:cNvPr>
          <p:cNvSpPr txBox="1"/>
          <p:nvPr/>
        </p:nvSpPr>
        <p:spPr>
          <a:xfrm>
            <a:off x="7333173" y="5449327"/>
            <a:ext cx="1698977" cy="338554"/>
          </a:xfrm>
          <a:prstGeom prst="rect">
            <a:avLst/>
          </a:prstGeom>
          <a:solidFill>
            <a:schemeClr val="bg1"/>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a:solidFill>
                  <a:sysClr val="windowText" lastClr="000000"/>
                </a:solidFill>
                <a:latin typeface="Arial" panose="020B0604020202020204" pitchFamily="34" charset="0"/>
                <a:cs typeface="Arial" panose="020B0604020202020204" pitchFamily="34" charset="0"/>
              </a:rPr>
              <a:t>July 2027</a:t>
            </a:r>
          </a:p>
        </p:txBody>
      </p:sp>
      <p:sp>
        <p:nvSpPr>
          <p:cNvPr id="49" name="TextBox 48">
            <a:extLst>
              <a:ext uri="{FF2B5EF4-FFF2-40B4-BE49-F238E27FC236}">
                <a16:creationId xmlns:a16="http://schemas.microsoft.com/office/drawing/2014/main" id="{5B8F99AD-370E-2395-CF80-C16D0D514049}"/>
              </a:ext>
            </a:extLst>
          </p:cNvPr>
          <p:cNvSpPr txBox="1"/>
          <p:nvPr/>
        </p:nvSpPr>
        <p:spPr>
          <a:xfrm>
            <a:off x="9593625" y="4247698"/>
            <a:ext cx="2016652" cy="861774"/>
          </a:xfrm>
          <a:prstGeom prst="rect">
            <a:avLst/>
          </a:prstGeom>
          <a:solidFill>
            <a:srgbClr val="00907E"/>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US" sz="1600">
              <a:solidFill>
                <a:schemeClr val="bg1"/>
              </a:solidFill>
              <a:highlight>
                <a:srgbClr val="00907E"/>
              </a:highlight>
              <a:latin typeface="Arial" panose="020B0604020202020204" pitchFamily="34" charset="0"/>
              <a:cs typeface="Arial" panose="020B0604020202020204" pitchFamily="34" charset="0"/>
            </a:endParaRPr>
          </a:p>
          <a:p>
            <a:pPr algn="ctr"/>
            <a:r>
              <a:rPr lang="en-US" sz="1600">
                <a:solidFill>
                  <a:schemeClr val="bg1"/>
                </a:solidFill>
                <a:highlight>
                  <a:srgbClr val="00907E"/>
                </a:highlight>
                <a:latin typeface="Arial" panose="020B0604020202020204" pitchFamily="34" charset="0"/>
                <a:cs typeface="Arial" panose="020B0604020202020204" pitchFamily="34" charset="0"/>
              </a:rPr>
              <a:t>Final SIP to EPA</a:t>
            </a:r>
          </a:p>
          <a:p>
            <a:endParaRPr lang="en-US" sz="1600">
              <a:solidFill>
                <a:schemeClr val="bg1"/>
              </a:solidFill>
              <a:highlight>
                <a:srgbClr val="00907E"/>
              </a:highlight>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0BC27446-C0A7-D885-97D2-BAC5D6E6F9AF}"/>
              </a:ext>
            </a:extLst>
          </p:cNvPr>
          <p:cNvSpPr txBox="1"/>
          <p:nvPr/>
        </p:nvSpPr>
        <p:spPr>
          <a:xfrm>
            <a:off x="10275904" y="5183650"/>
            <a:ext cx="1698977" cy="338554"/>
          </a:xfrm>
          <a:prstGeom prst="rect">
            <a:avLst/>
          </a:prstGeom>
          <a:solidFill>
            <a:schemeClr val="bg1"/>
          </a:solidFill>
          <a:ln>
            <a:solidFill>
              <a:srgbClr val="00907E"/>
            </a:solidFill>
          </a:ln>
          <a:scene3d>
            <a:camera prst="orthographicFront"/>
            <a:lightRig rig="threePt" dir="t"/>
          </a:scene3d>
          <a:sp3d>
            <a:bevelT/>
          </a:sp3d>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a:solidFill>
                  <a:sysClr val="windowText" lastClr="000000"/>
                </a:solidFill>
                <a:latin typeface="Arial" panose="020B0604020202020204" pitchFamily="34" charset="0"/>
                <a:cs typeface="Arial" panose="020B0604020202020204" pitchFamily="34" charset="0"/>
              </a:rPr>
              <a:t>July 2027</a:t>
            </a:r>
          </a:p>
        </p:txBody>
      </p:sp>
      <p:sp>
        <p:nvSpPr>
          <p:cNvPr id="53" name="Arrow: Right 52">
            <a:extLst>
              <a:ext uri="{FF2B5EF4-FFF2-40B4-BE49-F238E27FC236}">
                <a16:creationId xmlns:a16="http://schemas.microsoft.com/office/drawing/2014/main" id="{3829F9E6-8685-7670-D0E4-4ED94F6790EC}"/>
              </a:ext>
            </a:extLst>
          </p:cNvPr>
          <p:cNvSpPr/>
          <p:nvPr/>
        </p:nvSpPr>
        <p:spPr>
          <a:xfrm>
            <a:off x="2319057" y="4560774"/>
            <a:ext cx="574753" cy="29437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55" name="Arrow: Right 54">
            <a:extLst>
              <a:ext uri="{FF2B5EF4-FFF2-40B4-BE49-F238E27FC236}">
                <a16:creationId xmlns:a16="http://schemas.microsoft.com/office/drawing/2014/main" id="{B62A64C2-68C5-9457-E72D-181B555C3E37}"/>
              </a:ext>
            </a:extLst>
          </p:cNvPr>
          <p:cNvSpPr/>
          <p:nvPr/>
        </p:nvSpPr>
        <p:spPr>
          <a:xfrm>
            <a:off x="5725727" y="4531039"/>
            <a:ext cx="574753" cy="29437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
        <p:nvSpPr>
          <p:cNvPr id="57" name="Arrow: Right 56">
            <a:extLst>
              <a:ext uri="{FF2B5EF4-FFF2-40B4-BE49-F238E27FC236}">
                <a16:creationId xmlns:a16="http://schemas.microsoft.com/office/drawing/2014/main" id="{3CE4CDD0-79BB-88BE-DD1B-E9FBE01BC766}"/>
              </a:ext>
            </a:extLst>
          </p:cNvPr>
          <p:cNvSpPr/>
          <p:nvPr/>
        </p:nvSpPr>
        <p:spPr>
          <a:xfrm>
            <a:off x="8817144" y="4545177"/>
            <a:ext cx="574753" cy="29437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78196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A9D4FE1-50D6-BD07-C8A9-2C57181441EE}"/>
              </a:ext>
            </a:extLst>
          </p:cNvPr>
          <p:cNvSpPr>
            <a:spLocks noGrp="1"/>
          </p:cNvSpPr>
          <p:nvPr>
            <p:ph type="title"/>
          </p:nvPr>
        </p:nvSpPr>
        <p:spPr>
          <a:xfrm>
            <a:off x="152400" y="304800"/>
            <a:ext cx="11887200" cy="1112838"/>
          </a:xfrm>
        </p:spPr>
        <p:txBody>
          <a:bodyPr>
            <a:normAutofit/>
          </a:bodyPr>
          <a:lstStyle/>
          <a:p>
            <a:pPr algn="l"/>
            <a:r>
              <a:rPr lang="en-US" dirty="0"/>
              <a:t>Key Take-Aways</a:t>
            </a:r>
          </a:p>
        </p:txBody>
      </p:sp>
      <p:sp>
        <p:nvSpPr>
          <p:cNvPr id="9" name="Content Placeholder 3">
            <a:extLst>
              <a:ext uri="{FF2B5EF4-FFF2-40B4-BE49-F238E27FC236}">
                <a16:creationId xmlns:a16="http://schemas.microsoft.com/office/drawing/2014/main" id="{847854F6-6378-4533-CDBC-1887F3E54891}"/>
              </a:ext>
            </a:extLst>
          </p:cNvPr>
          <p:cNvSpPr>
            <a:spLocks noGrp="1"/>
          </p:cNvSpPr>
          <p:nvPr>
            <p:ph sz="half" idx="2"/>
          </p:nvPr>
        </p:nvSpPr>
        <p:spPr>
          <a:xfrm>
            <a:off x="152400" y="1600199"/>
            <a:ext cx="11734800" cy="4419601"/>
          </a:xfrm>
        </p:spPr>
        <p:txBody>
          <a:bodyPr vert="horz" lIns="91440" tIns="45720" rIns="91440" bIns="45720" rtlCol="0" anchor="t">
            <a:normAutofit/>
          </a:bodyPr>
          <a:lstStyle/>
          <a:p>
            <a:endParaRPr lang="en-US" dirty="0"/>
          </a:p>
          <a:p>
            <a:endParaRPr lang="en-US" dirty="0"/>
          </a:p>
          <a:p>
            <a:endParaRPr lang="en-US" dirty="0"/>
          </a:p>
        </p:txBody>
      </p:sp>
      <p:pic>
        <p:nvPicPr>
          <p:cNvPr id="3" name="Picture 2">
            <a:extLst>
              <a:ext uri="{FF2B5EF4-FFF2-40B4-BE49-F238E27FC236}">
                <a16:creationId xmlns:a16="http://schemas.microsoft.com/office/drawing/2014/main" id="{F69F9E1C-F16D-8664-4D3E-1BD863D0688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5" name="Picture 4">
            <a:extLst>
              <a:ext uri="{FF2B5EF4-FFF2-40B4-BE49-F238E27FC236}">
                <a16:creationId xmlns:a16="http://schemas.microsoft.com/office/drawing/2014/main" id="{4808BA8E-37FD-9176-BBC4-70BFB8DED5B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8" name="TextBox 7">
            <a:extLst>
              <a:ext uri="{FF2B5EF4-FFF2-40B4-BE49-F238E27FC236}">
                <a16:creationId xmlns:a16="http://schemas.microsoft.com/office/drawing/2014/main" id="{4BEF1A26-B97E-FCAC-56EF-3D1B77629117}"/>
              </a:ext>
            </a:extLst>
          </p:cNvPr>
          <p:cNvSpPr txBox="1"/>
          <p:nvPr/>
        </p:nvSpPr>
        <p:spPr>
          <a:xfrm>
            <a:off x="152400" y="6421486"/>
            <a:ext cx="470000" cy="400110"/>
          </a:xfrm>
          <a:prstGeom prst="rect">
            <a:avLst/>
          </a:prstGeom>
          <a:noFill/>
        </p:spPr>
        <p:txBody>
          <a:bodyPr wrap="none" rtlCol="0">
            <a:spAutoFit/>
          </a:bodyPr>
          <a:lstStyle/>
          <a:p>
            <a:r>
              <a:rPr lang="en-US" sz="2000" dirty="0">
                <a:latin typeface="Arial" panose="020B0604020202020204" pitchFamily="34" charset="0"/>
                <a:cs typeface="Arial" panose="020B0604020202020204" pitchFamily="34" charset="0"/>
              </a:rPr>
              <a:t>19</a:t>
            </a:r>
          </a:p>
        </p:txBody>
      </p:sp>
      <p:pic>
        <p:nvPicPr>
          <p:cNvPr id="2" name="Picture 1">
            <a:extLst>
              <a:ext uri="{FF2B5EF4-FFF2-40B4-BE49-F238E27FC236}">
                <a16:creationId xmlns:a16="http://schemas.microsoft.com/office/drawing/2014/main" id="{76CD6650-5283-598D-DC35-42995CCA4E80}"/>
              </a:ext>
            </a:extLst>
          </p:cNvPr>
          <p:cNvPicPr>
            <a:picLocks noChangeAspect="1"/>
          </p:cNvPicPr>
          <p:nvPr/>
        </p:nvPicPr>
        <p:blipFill>
          <a:blip r:embed="rId5"/>
          <a:stretch>
            <a:fillRect/>
          </a:stretch>
        </p:blipFill>
        <p:spPr>
          <a:xfrm>
            <a:off x="6384554" y="549275"/>
            <a:ext cx="5233358" cy="5200650"/>
          </a:xfrm>
          <a:prstGeom prst="rect">
            <a:avLst/>
          </a:prstGeom>
        </p:spPr>
      </p:pic>
      <p:sp>
        <p:nvSpPr>
          <p:cNvPr id="6" name="TextBox 5">
            <a:extLst>
              <a:ext uri="{FF2B5EF4-FFF2-40B4-BE49-F238E27FC236}">
                <a16:creationId xmlns:a16="http://schemas.microsoft.com/office/drawing/2014/main" id="{5ACDA020-1AFE-01D5-5BB8-D5570B1E89A6}"/>
              </a:ext>
            </a:extLst>
          </p:cNvPr>
          <p:cNvSpPr txBox="1"/>
          <p:nvPr/>
        </p:nvSpPr>
        <p:spPr>
          <a:xfrm>
            <a:off x="152400" y="1600199"/>
            <a:ext cx="5858247" cy="3952557"/>
          </a:xfrm>
          <a:prstGeom prst="rect">
            <a:avLst/>
          </a:prstGeom>
          <a:noFill/>
        </p:spPr>
        <p:txBody>
          <a:bodyPr wrap="square">
            <a:spAutoFit/>
          </a:bodyPr>
          <a:lstStyle/>
          <a:p>
            <a:pPr marL="342900" marR="0" lvl="0" indent="-342900">
              <a:lnSpc>
                <a:spcPct val="115000"/>
              </a:lnSpc>
              <a:buFont typeface="Arial" panose="020B0604020202020204" pitchFamily="34" charset="0"/>
              <a:buChar char="•"/>
            </a:pPr>
            <a:r>
              <a:rPr lang="en-US" sz="2200" kern="100" dirty="0">
                <a:effectLst/>
                <a:latin typeface="Arial" panose="020B0604020202020204" pitchFamily="34" charset="0"/>
                <a:ea typeface="Aptos" panose="020B0004020202020204" pitchFamily="34" charset="0"/>
                <a:cs typeface="Arial" panose="020B0604020202020204" pitchFamily="34" charset="0"/>
              </a:rPr>
              <a:t>Building off the 2019 philosophy and momentum</a:t>
            </a:r>
          </a:p>
          <a:p>
            <a:pPr marL="342900" marR="0" lvl="0" indent="-342900">
              <a:lnSpc>
                <a:spcPct val="115000"/>
              </a:lnSpc>
              <a:buFont typeface="Arial" panose="020B0604020202020204" pitchFamily="34" charset="0"/>
              <a:buChar char="•"/>
            </a:pPr>
            <a:r>
              <a:rPr lang="en-US" sz="2200" kern="100" dirty="0">
                <a:effectLst/>
                <a:latin typeface="Arial" panose="020B0604020202020204" pitchFamily="34" charset="0"/>
                <a:ea typeface="Aptos" panose="020B0004020202020204" pitchFamily="34" charset="0"/>
                <a:cs typeface="Arial" panose="020B0604020202020204" pitchFamily="34" charset="0"/>
              </a:rPr>
              <a:t>Large contingent of shared interests advising (22 RAC members)</a:t>
            </a:r>
          </a:p>
          <a:p>
            <a:pPr marL="342900" marR="0" lvl="0" indent="-342900">
              <a:lnSpc>
                <a:spcPct val="115000"/>
              </a:lnSpc>
              <a:buFont typeface="Arial" panose="020B0604020202020204" pitchFamily="34" charset="0"/>
              <a:buChar char="•"/>
            </a:pPr>
            <a:r>
              <a:rPr lang="en-US" sz="2200" kern="100" dirty="0">
                <a:effectLst/>
                <a:latin typeface="Arial" panose="020B0604020202020204" pitchFamily="34" charset="0"/>
                <a:ea typeface="Aptos" panose="020B0004020202020204" pitchFamily="34" charset="0"/>
                <a:cs typeface="Arial" panose="020B0604020202020204" pitchFamily="34" charset="0"/>
              </a:rPr>
              <a:t>Supporting strong communications, community protection, and supporting the practitioners of the work being completed on the landscape</a:t>
            </a:r>
          </a:p>
          <a:p>
            <a:pPr marL="342900" marR="0" lvl="0" indent="-342900">
              <a:lnSpc>
                <a:spcPct val="115000"/>
              </a:lnSpc>
              <a:spcAft>
                <a:spcPts val="800"/>
              </a:spcAft>
              <a:buFont typeface="Arial" panose="020B0604020202020204" pitchFamily="34" charset="0"/>
              <a:buChar char="•"/>
            </a:pPr>
            <a:r>
              <a:rPr lang="en-US" sz="2200" kern="100" dirty="0">
                <a:effectLst/>
                <a:latin typeface="Arial" panose="020B0604020202020204" pitchFamily="34" charset="0"/>
                <a:ea typeface="Aptos" panose="020B0004020202020204" pitchFamily="34" charset="0"/>
                <a:cs typeface="Arial" panose="020B0604020202020204" pitchFamily="34" charset="0"/>
              </a:rPr>
              <a:t>Consistent with the direction of Executive Order 25-26</a:t>
            </a:r>
          </a:p>
        </p:txBody>
      </p:sp>
    </p:spTree>
    <p:extLst>
      <p:ext uri="{BB962C8B-B14F-4D97-AF65-F5344CB8AC3E}">
        <p14:creationId xmlns:p14="http://schemas.microsoft.com/office/powerpoint/2010/main" val="30042382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269D08F-2908-50F2-6BCC-68E226FA1053}"/>
              </a:ext>
            </a:extLst>
          </p:cNvPr>
          <p:cNvPicPr>
            <a:picLocks noChangeAspect="1"/>
          </p:cNvPicPr>
          <p:nvPr/>
        </p:nvPicPr>
        <p:blipFill>
          <a:blip r:embed="rId2">
            <a:alphaModFix amt="50000"/>
          </a:blip>
          <a:stretch>
            <a:fillRect/>
          </a:stretch>
        </p:blipFill>
        <p:spPr>
          <a:xfrm>
            <a:off x="0" y="1"/>
            <a:ext cx="12191999" cy="6858000"/>
          </a:xfrm>
          <a:prstGeom prst="rect">
            <a:avLst/>
          </a:prstGeom>
        </p:spPr>
      </p:pic>
      <p:sp>
        <p:nvSpPr>
          <p:cNvPr id="2" name="Title 1">
            <a:extLst>
              <a:ext uri="{FF2B5EF4-FFF2-40B4-BE49-F238E27FC236}">
                <a16:creationId xmlns:a16="http://schemas.microsoft.com/office/drawing/2014/main" id="{33ED4433-8082-19BA-FB98-B3A5E591E9FD}"/>
              </a:ext>
            </a:extLst>
          </p:cNvPr>
          <p:cNvSpPr>
            <a:spLocks noGrp="1"/>
          </p:cNvSpPr>
          <p:nvPr>
            <p:ph type="title"/>
          </p:nvPr>
        </p:nvSpPr>
        <p:spPr/>
        <p:txBody>
          <a:bodyPr/>
          <a:lstStyle/>
          <a:p>
            <a:r>
              <a:rPr lang="en-US" dirty="0"/>
              <a:t>Questions?</a:t>
            </a:r>
          </a:p>
        </p:txBody>
      </p:sp>
      <p:pic>
        <p:nvPicPr>
          <p:cNvPr id="12" name="Picture 11">
            <a:extLst>
              <a:ext uri="{FF2B5EF4-FFF2-40B4-BE49-F238E27FC236}">
                <a16:creationId xmlns:a16="http://schemas.microsoft.com/office/drawing/2014/main" id="{C9DA8F95-5662-3F8F-9533-6D448A2B49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14" name="Picture 13">
            <a:extLst>
              <a:ext uri="{FF2B5EF4-FFF2-40B4-BE49-F238E27FC236}">
                <a16:creationId xmlns:a16="http://schemas.microsoft.com/office/drawing/2014/main" id="{71AC9217-2ED1-C6A9-42E0-D1ED14E1217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16" name="Title 1">
            <a:extLst>
              <a:ext uri="{FF2B5EF4-FFF2-40B4-BE49-F238E27FC236}">
                <a16:creationId xmlns:a16="http://schemas.microsoft.com/office/drawing/2014/main" id="{C4640E07-65A4-1006-472B-30F1859DA2D5}"/>
              </a:ext>
            </a:extLst>
          </p:cNvPr>
          <p:cNvSpPr txBox="1">
            <a:spLocks/>
          </p:cNvSpPr>
          <p:nvPr/>
        </p:nvSpPr>
        <p:spPr>
          <a:xfrm>
            <a:off x="263377" y="4419600"/>
            <a:ext cx="8165482" cy="1558926"/>
          </a:xfrm>
          <a:prstGeom prst="rect">
            <a:avLst/>
          </a:prstGeom>
        </p:spPr>
        <p:txBody>
          <a:bodyPr vert="horz" lIns="91440" tIns="45720" rIns="91440" bIns="45720" rtlCol="0" anchor="b">
            <a:noAutofit/>
          </a:bodyPr>
          <a:lstStyle>
            <a:lvl1pPr algn="l" defTabSz="914400" rtl="0" eaLnBrk="1" latinLnBrk="0" hangingPunct="1">
              <a:spcBef>
                <a:spcPct val="0"/>
              </a:spcBef>
              <a:buNone/>
              <a:defRPr sz="3200" kern="1200">
                <a:solidFill>
                  <a:schemeClr val="tx1"/>
                </a:solidFill>
                <a:latin typeface="Arial" panose="020B0604020202020204" pitchFamily="34" charset="0"/>
                <a:ea typeface="+mj-ea"/>
                <a:cs typeface="Arial" panose="020B0604020202020204" pitchFamily="34" charset="0"/>
              </a:defRPr>
            </a:lvl1pPr>
          </a:lstStyle>
          <a:p>
            <a:r>
              <a:rPr lang="en-US" sz="2800" dirty="0"/>
              <a:t>DEQ – Jennifer Horton</a:t>
            </a:r>
          </a:p>
          <a:p>
            <a:r>
              <a:rPr lang="en-US" sz="2800" dirty="0"/>
              <a:t>OHA – Gabriela Goldfarb</a:t>
            </a:r>
          </a:p>
          <a:p>
            <a:r>
              <a:rPr lang="en-US" sz="2800" dirty="0"/>
              <a:t>ODF – Tim Holschbach</a:t>
            </a:r>
          </a:p>
        </p:txBody>
      </p:sp>
      <p:sp>
        <p:nvSpPr>
          <p:cNvPr id="18" name="TextBox 17">
            <a:extLst>
              <a:ext uri="{FF2B5EF4-FFF2-40B4-BE49-F238E27FC236}">
                <a16:creationId xmlns:a16="http://schemas.microsoft.com/office/drawing/2014/main" id="{0442FB36-0586-C02C-1FCA-9C78C8AE20D2}"/>
              </a:ext>
            </a:extLst>
          </p:cNvPr>
          <p:cNvSpPr txBox="1"/>
          <p:nvPr/>
        </p:nvSpPr>
        <p:spPr>
          <a:xfrm>
            <a:off x="152400" y="6421486"/>
            <a:ext cx="470000" cy="400110"/>
          </a:xfrm>
          <a:prstGeom prst="rect">
            <a:avLst/>
          </a:prstGeom>
          <a:noFill/>
        </p:spPr>
        <p:txBody>
          <a:bodyPr wrap="none" rtlCol="0">
            <a:spAutoFit/>
          </a:bodyPr>
          <a:lstStyle/>
          <a:p>
            <a:r>
              <a:rPr lang="en-US" sz="2000" dirty="0">
                <a:latin typeface="Arial" panose="020B0604020202020204" pitchFamily="34" charset="0"/>
                <a:cs typeface="Arial" panose="020B0604020202020204" pitchFamily="34" charset="0"/>
              </a:rPr>
              <a:t>20</a:t>
            </a:r>
          </a:p>
        </p:txBody>
      </p:sp>
      <p:pic>
        <p:nvPicPr>
          <p:cNvPr id="22" name="Picture 21">
            <a:extLst>
              <a:ext uri="{FF2B5EF4-FFF2-40B4-BE49-F238E27FC236}">
                <a16:creationId xmlns:a16="http://schemas.microsoft.com/office/drawing/2014/main" id="{756F02A8-27D1-C135-CC6B-EB8919AD83C4}"/>
              </a:ext>
            </a:extLst>
          </p:cNvPr>
          <p:cNvPicPr>
            <a:picLocks noChangeAspect="1"/>
          </p:cNvPicPr>
          <p:nvPr/>
        </p:nvPicPr>
        <p:blipFill>
          <a:blip r:embed="rId5"/>
          <a:srcRect t="11752" b="-1"/>
          <a:stretch>
            <a:fillRect/>
          </a:stretch>
        </p:blipFill>
        <p:spPr>
          <a:xfrm>
            <a:off x="10035652" y="6182803"/>
            <a:ext cx="1971950" cy="496000"/>
          </a:xfrm>
          <a:prstGeom prst="rect">
            <a:avLst/>
          </a:prstGeom>
        </p:spPr>
      </p:pic>
    </p:spTree>
    <p:extLst>
      <p:ext uri="{BB962C8B-B14F-4D97-AF65-F5344CB8AC3E}">
        <p14:creationId xmlns:p14="http://schemas.microsoft.com/office/powerpoint/2010/main" val="11348334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AF648-58AA-C850-11AE-966CDC554619}"/>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US" dirty="0"/>
              <a:t>Title VI and Alternate Formats </a:t>
            </a:r>
          </a:p>
        </p:txBody>
      </p:sp>
      <p:sp>
        <p:nvSpPr>
          <p:cNvPr id="3" name="Content Placeholder 2">
            <a:extLst>
              <a:ext uri="{FF2B5EF4-FFF2-40B4-BE49-F238E27FC236}">
                <a16:creationId xmlns:a16="http://schemas.microsoft.com/office/drawing/2014/main" id="{0FBBB871-1594-44D9-A45A-C281038EE3DD}"/>
              </a:ext>
              <a:ext uri="{C183D7F6-B498-43B3-948B-1728B52AA6E4}">
                <adec:decorative xmlns:adec="http://schemas.microsoft.com/office/drawing/2017/decorative" val="0"/>
              </a:ext>
            </a:extLst>
          </p:cNvPr>
          <p:cNvSpPr>
            <a:spLocks noGrp="1"/>
          </p:cNvSpPr>
          <p:nvPr>
            <p:ph idx="1"/>
          </p:nvPr>
        </p:nvSpPr>
        <p:spPr>
          <a:xfrm>
            <a:off x="152400" y="2400294"/>
            <a:ext cx="11887200" cy="2514599"/>
          </a:xfrm>
        </p:spPr>
        <p:txBody>
          <a:bodyPr/>
          <a:lstStyle/>
          <a:p>
            <a:pPr marL="0" indent="0">
              <a:spcBef>
                <a:spcPts val="0"/>
              </a:spcBef>
              <a:buNone/>
              <a:tabLst>
                <a:tab pos="2971800" algn="ctr"/>
                <a:tab pos="5943600" algn="r"/>
              </a:tabLst>
            </a:pPr>
            <a:r>
              <a:rPr lang="en-US" sz="1800" dirty="0">
                <a:ea typeface="Times New Roman" panose="02020603050405020304" pitchFamily="18" charset="0"/>
              </a:rPr>
              <a:t>DEQ does not discriminate on the basis of race, color, national origin, disability, age, sex, religion, sexual orientation, gender identity, or marital status in the administration of its programs and activities. </a:t>
            </a:r>
          </a:p>
          <a:p>
            <a:pPr marL="0" indent="0">
              <a:spcBef>
                <a:spcPts val="0"/>
              </a:spcBef>
              <a:buNone/>
              <a:tabLst>
                <a:tab pos="2971800" algn="ctr"/>
                <a:tab pos="5943600" algn="r"/>
              </a:tabLst>
            </a:pPr>
            <a:endParaRPr lang="en-US" sz="1800" dirty="0">
              <a:ea typeface="Times New Roman" panose="02020603050405020304" pitchFamily="18" charset="0"/>
            </a:endParaRPr>
          </a:p>
          <a:p>
            <a:pPr marL="0" indent="0">
              <a:spcBef>
                <a:spcPts val="0"/>
              </a:spcBef>
              <a:buNone/>
              <a:tabLst>
                <a:tab pos="2971800" algn="ctr"/>
                <a:tab pos="5943600" algn="r"/>
              </a:tabLst>
            </a:pPr>
            <a:r>
              <a:rPr lang="en-US" sz="1800" dirty="0">
                <a:ea typeface="Times New Roman" panose="02020603050405020304" pitchFamily="18" charset="0"/>
              </a:rPr>
              <a:t>Visit DEQ’s </a:t>
            </a:r>
            <a:r>
              <a:rPr lang="en-US" sz="1800" u="sng" dirty="0">
                <a:solidFill>
                  <a:schemeClr val="accent6"/>
                </a:solidFill>
                <a:ea typeface="Times New Roman" panose="02020603050405020304" pitchFamily="18" charset="0"/>
                <a:hlinkClick r:id="rId2" tooltip="Civil Rights and Environmental Justice page">
                  <a:extLst>
                    <a:ext uri="{A12FA001-AC4F-418D-AE19-62706E023703}">
                      <ahyp:hlinkClr xmlns:ahyp="http://schemas.microsoft.com/office/drawing/2018/hyperlinkcolor" val="tx"/>
                    </a:ext>
                  </a:extLst>
                </a:hlinkClick>
              </a:rPr>
              <a:t>Civil Rights and Environmental Justice page</a:t>
            </a:r>
            <a:r>
              <a:rPr lang="en-US" sz="1800" dirty="0">
                <a:ea typeface="Times New Roman" panose="02020603050405020304" pitchFamily="18" charset="0"/>
              </a:rPr>
              <a:t>.</a:t>
            </a:r>
          </a:p>
          <a:p>
            <a:pPr marL="0" indent="0">
              <a:spcBef>
                <a:spcPts val="0"/>
              </a:spcBef>
              <a:buNone/>
              <a:tabLst>
                <a:tab pos="2971800" algn="ctr"/>
                <a:tab pos="5943600" algn="r"/>
              </a:tabLst>
            </a:pPr>
            <a:endParaRPr lang="en-US" sz="1800" dirty="0">
              <a:solidFill>
                <a:schemeClr val="accent2">
                  <a:lumMod val="75000"/>
                </a:schemeClr>
              </a:solidFill>
              <a:ea typeface="Times New Roman" panose="02020603050405020304" pitchFamily="18" charset="0"/>
            </a:endParaRPr>
          </a:p>
          <a:p>
            <a:pPr marL="0" marR="0" indent="0">
              <a:spcBef>
                <a:spcPts val="600"/>
              </a:spcBef>
              <a:spcAft>
                <a:spcPts val="0"/>
              </a:spcAft>
              <a:buNone/>
            </a:pPr>
            <a:r>
              <a:rPr lang="en-US" sz="1800" u="sng" dirty="0">
                <a:solidFill>
                  <a:schemeClr val="accent6"/>
                </a:solidFill>
                <a:effectLst/>
                <a:hlinkClick r:id="rId2" tooltip="Español">
                  <a:extLst>
                    <a:ext uri="{A12FA001-AC4F-418D-AE19-62706E023703}">
                      <ahyp:hlinkClr xmlns:ahyp="http://schemas.microsoft.com/office/drawing/2018/hyperlinkcolor" val="tx"/>
                    </a:ext>
                  </a:extLst>
                </a:hlinkClick>
              </a:rPr>
              <a:t>Español</a:t>
            </a:r>
            <a:r>
              <a:rPr lang="en-US" sz="1800" dirty="0">
                <a:solidFill>
                  <a:schemeClr val="accent6"/>
                </a:solidFill>
                <a:effectLst/>
              </a:rPr>
              <a:t>  </a:t>
            </a:r>
            <a:r>
              <a:rPr lang="en-US" sz="1800" dirty="0">
                <a:effectLst/>
              </a:rPr>
              <a:t>|</a:t>
            </a:r>
            <a:r>
              <a:rPr lang="en-US" sz="1800" dirty="0">
                <a:solidFill>
                  <a:schemeClr val="accent6"/>
                </a:solidFill>
                <a:effectLst/>
              </a:rPr>
              <a:t>  </a:t>
            </a:r>
            <a:r>
              <a:rPr lang="en-US" sz="1800" u="sng" dirty="0" err="1">
                <a:solidFill>
                  <a:schemeClr val="accent6"/>
                </a:solidFill>
                <a:effectLst/>
                <a:hlinkClick r:id="rId2" tooltip="한국어">
                  <a:extLst>
                    <a:ext uri="{A12FA001-AC4F-418D-AE19-62706E023703}">
                      <ahyp:hlinkClr xmlns:ahyp="http://schemas.microsoft.com/office/drawing/2018/hyperlinkcolor" val="tx"/>
                    </a:ext>
                  </a:extLst>
                </a:hlinkClick>
              </a:rPr>
              <a:t>한국어</a:t>
            </a:r>
            <a:r>
              <a:rPr lang="en-US" sz="1800" dirty="0">
                <a:solidFill>
                  <a:schemeClr val="accent6"/>
                </a:solidFill>
                <a:effectLst/>
                <a:ea typeface="Malgun Gothic" panose="020B0503020000020004" pitchFamily="34" charset="-127"/>
              </a:rPr>
              <a:t>  </a:t>
            </a:r>
            <a:r>
              <a:rPr lang="en-US" sz="1800" dirty="0">
                <a:effectLst/>
                <a:ea typeface="SimSun" panose="02010600030101010101" pitchFamily="2" charset="-122"/>
              </a:rPr>
              <a:t>|</a:t>
            </a:r>
            <a:r>
              <a:rPr lang="en-US" sz="1800" dirty="0">
                <a:solidFill>
                  <a:schemeClr val="accent6"/>
                </a:solidFill>
                <a:effectLst/>
                <a:ea typeface="SimSun" panose="02010600030101010101" pitchFamily="2" charset="-122"/>
              </a:rPr>
              <a:t> </a:t>
            </a:r>
            <a:r>
              <a:rPr lang="en-US" sz="1800" dirty="0">
                <a:solidFill>
                  <a:schemeClr val="accent6"/>
                </a:solidFill>
                <a:effectLst/>
              </a:rPr>
              <a:t> </a:t>
            </a:r>
            <a:r>
              <a:rPr lang="en-US" sz="1800" u="sng" dirty="0" err="1">
                <a:solidFill>
                  <a:schemeClr val="accent6"/>
                </a:solidFill>
                <a:effectLst/>
                <a:hlinkClick r:id="rId2" tooltip="繁體中文">
                  <a:extLst>
                    <a:ext uri="{A12FA001-AC4F-418D-AE19-62706E023703}">
                      <ahyp:hlinkClr xmlns:ahyp="http://schemas.microsoft.com/office/drawing/2018/hyperlinkcolor" val="tx"/>
                    </a:ext>
                  </a:extLst>
                </a:hlinkClick>
              </a:rPr>
              <a:t>繁體中文</a:t>
            </a:r>
            <a:r>
              <a:rPr lang="en-US" sz="1800" dirty="0">
                <a:solidFill>
                  <a:schemeClr val="accent6"/>
                </a:solidFill>
                <a:effectLst/>
                <a:ea typeface="MS Mincho" panose="02020609040205080304" pitchFamily="49" charset="-128"/>
              </a:rPr>
              <a:t>  </a:t>
            </a:r>
            <a:r>
              <a:rPr lang="en-US" sz="1800" dirty="0">
                <a:effectLst/>
                <a:ea typeface="MS Mincho" panose="02020609040205080304" pitchFamily="49" charset="-128"/>
              </a:rPr>
              <a:t>|</a:t>
            </a:r>
            <a:r>
              <a:rPr lang="en-US" sz="1800" dirty="0">
                <a:solidFill>
                  <a:schemeClr val="accent6"/>
                </a:solidFill>
                <a:effectLst/>
                <a:ea typeface="MS Mincho" panose="02020609040205080304" pitchFamily="49" charset="-128"/>
              </a:rPr>
              <a:t>  </a:t>
            </a:r>
            <a:r>
              <a:rPr lang="en-US" sz="1800" u="sng" dirty="0" err="1">
                <a:solidFill>
                  <a:schemeClr val="accent6"/>
                </a:solidFill>
                <a:effectLst/>
                <a:hlinkClick r:id="rId2" tooltip="Pусский">
                  <a:extLst>
                    <a:ext uri="{A12FA001-AC4F-418D-AE19-62706E023703}">
                      <ahyp:hlinkClr xmlns:ahyp="http://schemas.microsoft.com/office/drawing/2018/hyperlinkcolor" val="tx"/>
                    </a:ext>
                  </a:extLst>
                </a:hlinkClick>
              </a:rPr>
              <a:t>Pусский</a:t>
            </a:r>
            <a:r>
              <a:rPr lang="en-US" sz="1800" dirty="0">
                <a:solidFill>
                  <a:schemeClr val="accent6"/>
                </a:solidFill>
                <a:effectLst/>
              </a:rPr>
              <a:t>  </a:t>
            </a:r>
            <a:r>
              <a:rPr lang="en-US" sz="1800" dirty="0">
                <a:effectLst/>
                <a:ea typeface="MS Mincho" panose="02020609040205080304" pitchFamily="49" charset="-128"/>
              </a:rPr>
              <a:t>|</a:t>
            </a:r>
            <a:r>
              <a:rPr lang="en-US" sz="1800" dirty="0">
                <a:solidFill>
                  <a:schemeClr val="accent6"/>
                </a:solidFill>
                <a:effectLst/>
                <a:ea typeface="MS Mincho" panose="02020609040205080304" pitchFamily="49" charset="-128"/>
              </a:rPr>
              <a:t>  </a:t>
            </a:r>
            <a:r>
              <a:rPr lang="en-US" sz="1800" u="sng" dirty="0" err="1">
                <a:solidFill>
                  <a:schemeClr val="accent6"/>
                </a:solidFill>
                <a:effectLst/>
                <a:hlinkClick r:id="rId2" tooltip="Tiếng Việt">
                  <a:extLst>
                    <a:ext uri="{A12FA001-AC4F-418D-AE19-62706E023703}">
                      <ahyp:hlinkClr xmlns:ahyp="http://schemas.microsoft.com/office/drawing/2018/hyperlinkcolor" val="tx"/>
                    </a:ext>
                  </a:extLst>
                </a:hlinkClick>
              </a:rPr>
              <a:t>Tiếng</a:t>
            </a:r>
            <a:r>
              <a:rPr lang="en-US" sz="1800" u="sng" dirty="0">
                <a:solidFill>
                  <a:schemeClr val="accent6"/>
                </a:solidFill>
                <a:effectLst/>
                <a:hlinkClick r:id="rId2" tooltip="Tiếng Việt">
                  <a:extLst>
                    <a:ext uri="{A12FA001-AC4F-418D-AE19-62706E023703}">
                      <ahyp:hlinkClr xmlns:ahyp="http://schemas.microsoft.com/office/drawing/2018/hyperlinkcolor" val="tx"/>
                    </a:ext>
                  </a:extLst>
                </a:hlinkClick>
              </a:rPr>
              <a:t> Việt</a:t>
            </a:r>
            <a:r>
              <a:rPr lang="en-US" sz="1800" u="none" strike="noStrike" dirty="0">
                <a:solidFill>
                  <a:schemeClr val="accent6"/>
                </a:solidFill>
                <a:effectLst/>
              </a:rPr>
              <a:t>  </a:t>
            </a:r>
            <a:r>
              <a:rPr lang="en-US" sz="1800" u="none" strike="noStrike" dirty="0">
                <a:effectLst/>
              </a:rPr>
              <a:t>|</a:t>
            </a:r>
            <a:r>
              <a:rPr lang="en-US" sz="1800" u="none" strike="noStrike" dirty="0">
                <a:solidFill>
                  <a:schemeClr val="accent6"/>
                </a:solidFill>
                <a:effectLst/>
              </a:rPr>
              <a:t>  </a:t>
            </a:r>
            <a:r>
              <a:rPr lang="ar-SA" sz="1800" u="sng" dirty="0">
                <a:solidFill>
                  <a:schemeClr val="accent6"/>
                </a:solidFill>
                <a:effectLst/>
                <a:hlinkClick r:id="rId2" tooltip="العربية">
                  <a:extLst>
                    <a:ext uri="{A12FA001-AC4F-418D-AE19-62706E023703}">
                      <ahyp:hlinkClr xmlns:ahyp="http://schemas.microsoft.com/office/drawing/2018/hyperlinkcolor" val="tx"/>
                    </a:ext>
                  </a:extLst>
                </a:hlinkClick>
              </a:rPr>
              <a:t>العربية</a:t>
            </a:r>
            <a:endParaRPr lang="en-US" sz="1800" dirty="0">
              <a:solidFill>
                <a:schemeClr val="accent6"/>
              </a:solidFill>
              <a:effectLst/>
            </a:endParaRPr>
          </a:p>
          <a:p>
            <a:pPr marL="0" marR="0" indent="0">
              <a:spcBef>
                <a:spcPts val="0"/>
              </a:spcBef>
              <a:spcAft>
                <a:spcPts val="0"/>
              </a:spcAft>
              <a:buNone/>
              <a:tabLst>
                <a:tab pos="2971800" algn="ctr"/>
                <a:tab pos="5943600" algn="r"/>
              </a:tabLst>
            </a:pPr>
            <a:r>
              <a:rPr lang="en-US" sz="1800" dirty="0">
                <a:effectLst/>
                <a:ea typeface="Times New Roman" panose="02020603050405020304" pitchFamily="18" charset="0"/>
              </a:rPr>
              <a:t>Contact: 800-452-4011  |  TTY: 711  |  </a:t>
            </a:r>
            <a:r>
              <a:rPr lang="en-US" sz="1800" u="sng" dirty="0">
                <a:solidFill>
                  <a:schemeClr val="accent6"/>
                </a:solidFill>
                <a:effectLst/>
                <a:ea typeface="Times New Roman" panose="02020603050405020304" pitchFamily="18" charset="0"/>
                <a:hlinkClick r:id="rId3" tooltip="deqinfo@deq.oregon.gov">
                  <a:extLst>
                    <a:ext uri="{A12FA001-AC4F-418D-AE19-62706E023703}">
                      <ahyp:hlinkClr xmlns:ahyp="http://schemas.microsoft.com/office/drawing/2018/hyperlinkcolor" val="tx"/>
                    </a:ext>
                  </a:extLst>
                </a:hlinkClick>
              </a:rPr>
              <a:t>deqinfo@deq.</a:t>
            </a:r>
            <a:r>
              <a:rPr lang="en-US" sz="1800" u="sng" dirty="0">
                <a:solidFill>
                  <a:schemeClr val="accent6"/>
                </a:solidFill>
                <a:ea typeface="Times New Roman" panose="02020603050405020304" pitchFamily="18" charset="0"/>
                <a:hlinkClick r:id="rId3" tooltip="deqinfo@deq.oregon.gov">
                  <a:extLst>
                    <a:ext uri="{A12FA001-AC4F-418D-AE19-62706E023703}">
                      <ahyp:hlinkClr xmlns:ahyp="http://schemas.microsoft.com/office/drawing/2018/hyperlinkcolor" val="tx"/>
                    </a:ext>
                  </a:extLst>
                </a:hlinkClick>
              </a:rPr>
              <a:t>o</a:t>
            </a:r>
            <a:r>
              <a:rPr lang="en-US" sz="1800" u="sng" dirty="0">
                <a:solidFill>
                  <a:schemeClr val="accent6"/>
                </a:solidFill>
                <a:effectLst/>
                <a:ea typeface="Times New Roman" panose="02020603050405020304" pitchFamily="18" charset="0"/>
                <a:hlinkClick r:id="rId3" tooltip="deqinfo@deq.oregon.gov">
                  <a:extLst>
                    <a:ext uri="{A12FA001-AC4F-418D-AE19-62706E023703}">
                      <ahyp:hlinkClr xmlns:ahyp="http://schemas.microsoft.com/office/drawing/2018/hyperlinkcolor" val="tx"/>
                    </a:ext>
                  </a:extLst>
                </a:hlinkClick>
              </a:rPr>
              <a:t>regon.gov</a:t>
            </a:r>
            <a:r>
              <a:rPr lang="en-US" sz="1800" dirty="0">
                <a:solidFill>
                  <a:schemeClr val="accent6"/>
                </a:solidFill>
                <a:effectLst/>
                <a:ea typeface="Times New Roman" panose="02020603050405020304" pitchFamily="18" charset="0"/>
              </a:rPr>
              <a:t> </a:t>
            </a:r>
          </a:p>
        </p:txBody>
      </p:sp>
      <p:pic>
        <p:nvPicPr>
          <p:cNvPr id="5" name="Picture 4">
            <a:extLst>
              <a:ext uri="{FF2B5EF4-FFF2-40B4-BE49-F238E27FC236}">
                <a16:creationId xmlns:a16="http://schemas.microsoft.com/office/drawing/2014/main" id="{D2F6837B-095C-39D8-0D9B-35C5DCEC76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20200" y="6113813"/>
            <a:ext cx="631055" cy="615347"/>
          </a:xfrm>
          <a:prstGeom prst="rect">
            <a:avLst/>
          </a:prstGeom>
        </p:spPr>
      </p:pic>
      <p:pic>
        <p:nvPicPr>
          <p:cNvPr id="7" name="Picture 6">
            <a:extLst>
              <a:ext uri="{FF2B5EF4-FFF2-40B4-BE49-F238E27FC236}">
                <a16:creationId xmlns:a16="http://schemas.microsoft.com/office/drawing/2014/main" id="{450CD1C4-7A35-EDAC-1025-52012AC0EDB6}"/>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8229600" y="6330077"/>
            <a:ext cx="771633" cy="255164"/>
          </a:xfrm>
          <a:prstGeom prst="rect">
            <a:avLst/>
          </a:prstGeom>
        </p:spPr>
      </p:pic>
      <p:sp>
        <p:nvSpPr>
          <p:cNvPr id="6" name="TextBox 5">
            <a:extLst>
              <a:ext uri="{FF2B5EF4-FFF2-40B4-BE49-F238E27FC236}">
                <a16:creationId xmlns:a16="http://schemas.microsoft.com/office/drawing/2014/main" id="{EEAF6BFF-17CE-E2F1-9311-1A8B468E2B07}"/>
              </a:ext>
            </a:extLst>
          </p:cNvPr>
          <p:cNvSpPr txBox="1"/>
          <p:nvPr/>
        </p:nvSpPr>
        <p:spPr>
          <a:xfrm>
            <a:off x="152400" y="6421486"/>
            <a:ext cx="470000" cy="400110"/>
          </a:xfrm>
          <a:prstGeom prst="rect">
            <a:avLst/>
          </a:prstGeom>
          <a:noFill/>
        </p:spPr>
        <p:txBody>
          <a:bodyPr wrap="none" rtlCol="0">
            <a:spAutoFit/>
          </a:bodyPr>
          <a:lstStyle/>
          <a:p>
            <a:r>
              <a:rPr lang="en-US" sz="2000" dirty="0">
                <a:latin typeface="Arial" panose="020B0604020202020204" pitchFamily="34" charset="0"/>
                <a:cs typeface="Arial" panose="020B0604020202020204" pitchFamily="34" charset="0"/>
              </a:rPr>
              <a:t>21</a:t>
            </a:r>
          </a:p>
        </p:txBody>
      </p:sp>
    </p:spTree>
    <p:extLst>
      <p:ext uri="{BB962C8B-B14F-4D97-AF65-F5344CB8AC3E}">
        <p14:creationId xmlns:p14="http://schemas.microsoft.com/office/powerpoint/2010/main" val="2251117388"/>
      </p:ext>
    </p:extLst>
  </p:cSld>
  <p:clrMapOvr>
    <a:masterClrMapping/>
  </p:clrMapOvr>
</p:sld>
</file>

<file path=ppt/theme/theme1.xml><?xml version="1.0" encoding="utf-8"?>
<a:theme xmlns:a="http://schemas.openxmlformats.org/drawingml/2006/main" name="DEQSimpleTheme">
  <a:themeElements>
    <a:clrScheme name="Deep Cyan">
      <a:dk1>
        <a:srgbClr val="2D2D2D"/>
      </a:dk1>
      <a:lt1>
        <a:sysClr val="window" lastClr="FFFFFF"/>
      </a:lt1>
      <a:dk2>
        <a:srgbClr val="7F7F7F"/>
      </a:dk2>
      <a:lt2>
        <a:srgbClr val="EEECE1"/>
      </a:lt2>
      <a:accent1>
        <a:srgbClr val="00907E"/>
      </a:accent1>
      <a:accent2>
        <a:srgbClr val="71BCB4"/>
      </a:accent2>
      <a:accent3>
        <a:srgbClr val="B1CA54"/>
      </a:accent3>
      <a:accent4>
        <a:srgbClr val="F57F32"/>
      </a:accent4>
      <a:accent5>
        <a:srgbClr val="248F79"/>
      </a:accent5>
      <a:accent6>
        <a:srgbClr val="23769A"/>
      </a:accent6>
      <a:hlink>
        <a:srgbClr val="00907E"/>
      </a:hlink>
      <a:folHlink>
        <a:srgbClr val="71BCB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PTtemplateDark.potx" id="{1879AB53-D263-45F3-98AF-94734B993A19}" vid="{CBD13BF4-AAEC-417E-8CFB-7CD767C4AC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3f71e46e-dbdb-4936-a808-49fb891fc3e2" xsi:nil="true"/>
    <lcf76f155ced4ddcb4097134ff3c332f xmlns="6076d197-b432-4a89-8b9d-b97676e775aa">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20178CB431FBB44BA390DFB7A67DCC0" ma:contentTypeVersion="16" ma:contentTypeDescription="Create a new document." ma:contentTypeScope="" ma:versionID="3a924f42b6e4882ee3fe402a8c499190">
  <xsd:schema xmlns:xsd="http://www.w3.org/2001/XMLSchema" xmlns:xs="http://www.w3.org/2001/XMLSchema" xmlns:p="http://schemas.microsoft.com/office/2006/metadata/properties" xmlns:ns2="6076d197-b432-4a89-8b9d-b97676e775aa" xmlns:ns3="3f71e46e-dbdb-4936-a808-49fb891fc3e2" targetNamespace="http://schemas.microsoft.com/office/2006/metadata/properties" ma:root="true" ma:fieldsID="5f4a3d116ad3dbeb153fd505c2c81971" ns2:_="" ns3:_="">
    <xsd:import namespace="6076d197-b432-4a89-8b9d-b97676e775aa"/>
    <xsd:import namespace="3f71e46e-dbdb-4936-a808-49fb891fc3e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SearchProperties" minOccurs="0"/>
                <xsd:element ref="ns2:MediaServiceDateTaken"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76d197-b432-4a89-8b9d-b97676e775a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bc13bb2-4050-4808-9050-3ebd68b2d7b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f71e46e-dbdb-4936-a808-49fb891fc3e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0f0d1f6e-1a0a-41c9-8b9d-b520e6ba8460}" ma:internalName="TaxCatchAll" ma:showField="CatchAllData" ma:web="3f71e46e-dbdb-4936-a808-49fb891fc3e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2739B4D-513D-4335-9CAC-01E8979F3510}">
  <ds:schemaRefs>
    <ds:schemaRef ds:uri="http://schemas.microsoft.com/sharepoint/v3/contenttype/forms"/>
  </ds:schemaRefs>
</ds:datastoreItem>
</file>

<file path=customXml/itemProps2.xml><?xml version="1.0" encoding="utf-8"?>
<ds:datastoreItem xmlns:ds="http://schemas.openxmlformats.org/officeDocument/2006/customXml" ds:itemID="{0FE05AC8-6681-48F2-B275-2175FFF4586A}">
  <ds:schemaRefs>
    <ds:schemaRef ds:uri="http://purl.org/dc/terms/"/>
    <ds:schemaRef ds:uri="http://purl.org/dc/dcmitype/"/>
    <ds:schemaRef ds:uri="http://purl.org/dc/elements/1.1/"/>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3f71e46e-dbdb-4936-a808-49fb891fc3e2"/>
    <ds:schemaRef ds:uri="6076d197-b432-4a89-8b9d-b97676e775aa"/>
    <ds:schemaRef ds:uri="http://schemas.microsoft.com/office/2006/metadata/properties"/>
  </ds:schemaRefs>
</ds:datastoreItem>
</file>

<file path=customXml/itemProps3.xml><?xml version="1.0" encoding="utf-8"?>
<ds:datastoreItem xmlns:ds="http://schemas.openxmlformats.org/officeDocument/2006/customXml" ds:itemID="{ADEADC3C-2780-463F-986F-D646E07043E9}">
  <ds:schemaRefs>
    <ds:schemaRef ds:uri="3f71e46e-dbdb-4936-a808-49fb891fc3e2"/>
    <ds:schemaRef ds:uri="6076d197-b432-4a89-8b9d-b97676e775a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09b73270-2993-4076-be47-9c78f42a1e84}" enabled="1" method="Privileged" siteId="{aa3f6932-fa7c-47b4-a0ce-a598cad161cf}" removed="0"/>
  <clbl:label id="{11a67c04-f371-4d71-a575-202b566caae1}" enabled="1" method="Privileged" siteId="{658e63e8-8d39-499c-8f48-13adc9452f4c}" removed="0"/>
</clbl:labelList>
</file>

<file path=docProps/app.xml><?xml version="1.0" encoding="utf-8"?>
<Properties xmlns="http://schemas.openxmlformats.org/officeDocument/2006/extended-properties" xmlns:vt="http://schemas.openxmlformats.org/officeDocument/2006/docPropsVTypes">
  <Template>PPTtemplateDark</Template>
  <TotalTime>1537</TotalTime>
  <Words>1249</Words>
  <Application>Microsoft Office PowerPoint</Application>
  <PresentationFormat>Widescreen</PresentationFormat>
  <Paragraphs>203</Paragraphs>
  <Slides>21</Slides>
  <Notes>19</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Malgun Gothic</vt:lpstr>
      <vt:lpstr>MS Mincho</vt:lpstr>
      <vt:lpstr>SimSun</vt:lpstr>
      <vt:lpstr>Arial</vt:lpstr>
      <vt:lpstr>Calibri</vt:lpstr>
      <vt:lpstr>Times New Roman</vt:lpstr>
      <vt:lpstr>Wingdings</vt:lpstr>
      <vt:lpstr>DEQSimpleTheme</vt:lpstr>
      <vt:lpstr>Oregon Smoke Management Rulemaking Update Air Quality  Jennifer Horton – DEQ Tim Holschbach – ODF Gabriela Goldfarb – OHA   Sept. 10, 2026 EQC Meeting – DEQ Headquarters</vt:lpstr>
      <vt:lpstr>Agenda</vt:lpstr>
      <vt:lpstr>Wildfire in Oregon</vt:lpstr>
      <vt:lpstr>PowerPoint Presentation</vt:lpstr>
      <vt:lpstr>Smoke and Health: Increasing Wildfire Smoke Days</vt:lpstr>
      <vt:lpstr>Smoke and Health: Health Outcomes</vt:lpstr>
      <vt:lpstr>Prescribed Fire in Oregon</vt:lpstr>
      <vt:lpstr>Oregon Smoke Management Program Overview</vt:lpstr>
      <vt:lpstr>Oregon Smoke Management Program Evolution</vt:lpstr>
      <vt:lpstr>Community Response Plans</vt:lpstr>
      <vt:lpstr>PowerPoint Presentation</vt:lpstr>
      <vt:lpstr>West Bend Pilot</vt:lpstr>
      <vt:lpstr>PowerPoint Presentation</vt:lpstr>
      <vt:lpstr>Implementing Lessons Learned</vt:lpstr>
      <vt:lpstr>Goal of 2026 Rulemaking</vt:lpstr>
      <vt:lpstr>Creating Space for Prescribed Fire</vt:lpstr>
      <vt:lpstr>National Ambient Air Quality Standards and State Implementation Plans</vt:lpstr>
      <vt:lpstr>2026 Rulemaking Timeline</vt:lpstr>
      <vt:lpstr>Key Take-Aways</vt:lpstr>
      <vt:lpstr>Questions?</vt:lpstr>
      <vt:lpstr>Title VI and Alternate Formats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Light</dc:title>
  <dc:creator>THOMPSON Michele * DEQ</dc:creator>
  <cp:lastModifiedBy>TRAPP Lindsay * DEQ</cp:lastModifiedBy>
  <cp:revision>2</cp:revision>
  <dcterms:created xsi:type="dcterms:W3CDTF">2023-01-26T00:57:50Z</dcterms:created>
  <dcterms:modified xsi:type="dcterms:W3CDTF">2026-09-04T22:23:09Z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0x010100D20178CB431FBB44BA390DFB7A67DCC0</vt:lpwstr>
  </property>
  <property fmtid="{D5CDD505-2E9C-101B-9397-08002B2CF9AE}" pid="3" name="_dlc_DocIdItemGuid">
    <vt:lpwstr>329fcf54-7bef-403a-b376-34a41a6b236d</vt:lpwstr>
  </property>
  <property fmtid="{D5CDD505-2E9C-101B-9397-08002B2CF9AE}" pid="4" name="MSIP_Label_09b73270-2993-4076-be47-9c78f42a1e84_Enabled">
    <vt:lpwstr>true</vt:lpwstr>
  </property>
  <property fmtid="{D5CDD505-2E9C-101B-9397-08002B2CF9AE}" pid="5" name="MSIP_Label_09b73270-2993-4076-be47-9c78f42a1e84_SetDate">
    <vt:lpwstr>2022-11-21T22:11:49Z</vt:lpwstr>
  </property>
  <property fmtid="{D5CDD505-2E9C-101B-9397-08002B2CF9AE}" pid="6" name="MSIP_Label_09b73270-2993-4076-be47-9c78f42a1e84_Method">
    <vt:lpwstr>Privileged</vt:lpwstr>
  </property>
  <property fmtid="{D5CDD505-2E9C-101B-9397-08002B2CF9AE}" pid="7" name="MSIP_Label_09b73270-2993-4076-be47-9c78f42a1e84_Name">
    <vt:lpwstr>Level 1 - Published (Items)</vt:lpwstr>
  </property>
  <property fmtid="{D5CDD505-2E9C-101B-9397-08002B2CF9AE}" pid="8" name="MSIP_Label_09b73270-2993-4076-be47-9c78f42a1e84_SiteId">
    <vt:lpwstr>aa3f6932-fa7c-47b4-a0ce-a598cad161cf</vt:lpwstr>
  </property>
  <property fmtid="{D5CDD505-2E9C-101B-9397-08002B2CF9AE}" pid="9" name="MSIP_Label_09b73270-2993-4076-be47-9c78f42a1e84_ActionId">
    <vt:lpwstr>cdd2695b-b72c-4298-9b94-10ae2f4b82fa</vt:lpwstr>
  </property>
  <property fmtid="{D5CDD505-2E9C-101B-9397-08002B2CF9AE}" pid="10" name="MSIP_Label_09b73270-2993-4076-be47-9c78f42a1e84_ContentBits">
    <vt:lpwstr>0</vt:lpwstr>
  </property>
  <property fmtid="{D5CDD505-2E9C-101B-9397-08002B2CF9AE}" pid="11" name="MediaServiceImageTags">
    <vt:lpwstr/>
  </property>
</Properties>
</file>