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40"/>
  </p:notesMasterIdLst>
  <p:sldIdLst>
    <p:sldId id="256" r:id="rId5"/>
    <p:sldId id="278" r:id="rId6"/>
    <p:sldId id="4687" r:id="rId7"/>
    <p:sldId id="4689" r:id="rId8"/>
    <p:sldId id="4701" r:id="rId9"/>
    <p:sldId id="344" r:id="rId10"/>
    <p:sldId id="335" r:id="rId11"/>
    <p:sldId id="4702" r:id="rId12"/>
    <p:sldId id="4690" r:id="rId13"/>
    <p:sldId id="4691" r:id="rId14"/>
    <p:sldId id="4708" r:id="rId15"/>
    <p:sldId id="4717" r:id="rId16"/>
    <p:sldId id="330" r:id="rId17"/>
    <p:sldId id="1625" r:id="rId18"/>
    <p:sldId id="4716" r:id="rId19"/>
    <p:sldId id="4715" r:id="rId20"/>
    <p:sldId id="4718" r:id="rId21"/>
    <p:sldId id="4704" r:id="rId22"/>
    <p:sldId id="4709" r:id="rId23"/>
    <p:sldId id="1675" r:id="rId24"/>
    <p:sldId id="637" r:id="rId25"/>
    <p:sldId id="4719" r:id="rId26"/>
    <p:sldId id="4711" r:id="rId27"/>
    <p:sldId id="1678" r:id="rId28"/>
    <p:sldId id="4673" r:id="rId29"/>
    <p:sldId id="4671" r:id="rId30"/>
    <p:sldId id="4714" r:id="rId31"/>
    <p:sldId id="258" r:id="rId32"/>
    <p:sldId id="1677" r:id="rId33"/>
    <p:sldId id="4706" r:id="rId34"/>
    <p:sldId id="4698" r:id="rId35"/>
    <p:sldId id="4707" r:id="rId36"/>
    <p:sldId id="4695" r:id="rId37"/>
    <p:sldId id="4675" r:id="rId38"/>
    <p:sldId id="26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2DF41D-1F73-C353-F864-B121C4CC2812}" name="Goldfarb Gabriela" initials="GG" userId="S::Gabriela.Goldfarb@oha.oregon.gov::717f0a9a-e311-4d1b-a785-19fefec0a986" providerId="AD"/>
  <p188:author id="{5974C54F-FB61-1E1F-BA48-8378FD4B0034}" name="GOECKNER Apollonia * DEQ" initials="GD" userId="S::apollonia.goeckner_deq.oregon.gov#ext#@dhsoha.onmicrosoft.com::06911099-3c8d-468d-8586-39b22721ea7b" providerId="AD"/>
  <p188:author id="{156E8DAF-ED23-1B85-D499-8282425E147C}" name="GISKA JR * DEQ" initials="JG" userId="S::JR.GISKA@deq.oregon.gov::c7803d81-072f-4a93-b9f9-0f05045c77f4" providerId="AD"/>
  <p188:author id="{CF0C47D5-B297-2822-B6D6-CD7D3CEA87C2}" name="RIBERDY Apollonia * DEQ" initials="AR" userId="S::Apollonia.Riberdy@deq.oregon.gov::039a7366-ae1a-4433-8d0f-1bd089ce622f" providerId="AD"/>
  <p188:author id="{EB3CD2EE-DE50-EA63-845A-4470B32FB7D6}" name="POULSEN Mike * DEQ" initials="MP" userId="S::Mike.POULSEN@deq.oregon.gov::69640716-ded8-4c34-9eef-4e9ed6891d7c" providerId="AD"/>
  <p188:author id="{0C2991FB-87F3-0E4E-D4A4-57746C29D73C}" name="David Farrer" initials="DF" userId="S::DAVID.G.FARRER@oha.oregon.gov::1ae94a01-21cc-4dcd-ba0f-71254398c94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8D6F"/>
    <a:srgbClr val="00907E"/>
    <a:srgbClr val="F4F3EC"/>
    <a:srgbClr val="E3F2F9"/>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635A51-8F01-476B-8F91-44E1A47BFA45}" v="5" dt="2026-09-01T00:59:23.995"/>
    <p1510:client id="{E7AE441E-87E4-41E7-A312-0F9BB9F32CA8}" v="23" dt="2026-09-01T23:24:43.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4" d="100"/>
          <a:sy n="74" d="100"/>
        </p:scale>
        <p:origin x="352"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undo custSel mod modSld">
      <pc:chgData name="TRAPP Lindsay * DEQ" userId="2bbf4ccf-fa25-401f-a93a-f56404faef8d" providerId="ADAL" clId="{E84375E9-0D54-42B0-ADFC-0B1C2891BFA7}" dt="2026-09-01T23:36:11.205" v="413"/>
      <pc:docMkLst>
        <pc:docMk/>
      </pc:docMkLst>
      <pc:sldChg chg="modSp mod">
        <pc:chgData name="TRAPP Lindsay * DEQ" userId="2bbf4ccf-fa25-401f-a93a-f56404faef8d" providerId="ADAL" clId="{E84375E9-0D54-42B0-ADFC-0B1C2891BFA7}" dt="2026-09-01T23:23:50.493" v="406" actId="20577"/>
        <pc:sldMkLst>
          <pc:docMk/>
          <pc:sldMk cId="0" sldId="256"/>
        </pc:sldMkLst>
        <pc:spChg chg="mod">
          <ac:chgData name="TRAPP Lindsay * DEQ" userId="2bbf4ccf-fa25-401f-a93a-f56404faef8d" providerId="ADAL" clId="{E84375E9-0D54-42B0-ADFC-0B1C2891BFA7}" dt="2026-09-01T23:23:50.493" v="406" actId="20577"/>
          <ac:spMkLst>
            <pc:docMk/>
            <pc:sldMk cId="0" sldId="256"/>
            <ac:spMk id="3" creationId="{00000000-0000-0000-0000-000000000000}"/>
          </ac:spMkLst>
        </pc:spChg>
      </pc:sldChg>
      <pc:sldChg chg="modSp mod">
        <pc:chgData name="TRAPP Lindsay * DEQ" userId="2bbf4ccf-fa25-401f-a93a-f56404faef8d" providerId="ADAL" clId="{E84375E9-0D54-42B0-ADFC-0B1C2891BFA7}" dt="2026-09-01T23:17:03.500" v="274" actId="1076"/>
        <pc:sldMkLst>
          <pc:docMk/>
          <pc:sldMk cId="1495597815" sldId="258"/>
        </pc:sldMkLst>
        <pc:spChg chg="mod">
          <ac:chgData name="TRAPP Lindsay * DEQ" userId="2bbf4ccf-fa25-401f-a93a-f56404faef8d" providerId="ADAL" clId="{E84375E9-0D54-42B0-ADFC-0B1C2891BFA7}" dt="2026-09-01T23:14:50.755" v="249" actId="20577"/>
          <ac:spMkLst>
            <pc:docMk/>
            <pc:sldMk cId="1495597815" sldId="258"/>
            <ac:spMk id="2" creationId="{D08BC7BD-900C-E32E-5F99-B75271438893}"/>
          </ac:spMkLst>
        </pc:spChg>
        <pc:spChg chg="mod">
          <ac:chgData name="TRAPP Lindsay * DEQ" userId="2bbf4ccf-fa25-401f-a93a-f56404faef8d" providerId="ADAL" clId="{E84375E9-0D54-42B0-ADFC-0B1C2891BFA7}" dt="2026-09-01T23:14:53.640" v="250" actId="20577"/>
          <ac:spMkLst>
            <pc:docMk/>
            <pc:sldMk cId="1495597815" sldId="258"/>
            <ac:spMk id="3" creationId="{C8D73765-C8B3-7E08-CDBB-73B6B385EF55}"/>
          </ac:spMkLst>
        </pc:spChg>
        <pc:spChg chg="mod">
          <ac:chgData name="TRAPP Lindsay * DEQ" userId="2bbf4ccf-fa25-401f-a93a-f56404faef8d" providerId="ADAL" clId="{E84375E9-0D54-42B0-ADFC-0B1C2891BFA7}" dt="2026-09-01T23:17:03.500" v="274" actId="1076"/>
          <ac:spMkLst>
            <pc:docMk/>
            <pc:sldMk cId="1495597815" sldId="258"/>
            <ac:spMk id="5" creationId="{364DB79A-4ED6-E24C-50BD-41E707CC8909}"/>
          </ac:spMkLst>
        </pc:spChg>
        <pc:graphicFrameChg chg="mod modGraphic">
          <ac:chgData name="TRAPP Lindsay * DEQ" userId="2bbf4ccf-fa25-401f-a93a-f56404faef8d" providerId="ADAL" clId="{E84375E9-0D54-42B0-ADFC-0B1C2891BFA7}" dt="2026-09-01T23:16:56.016" v="273" actId="1076"/>
          <ac:graphicFrameMkLst>
            <pc:docMk/>
            <pc:sldMk cId="1495597815" sldId="258"/>
            <ac:graphicFrameMk id="4" creationId="{6C959DA1-7BC4-3962-9948-C1A24C53D9A6}"/>
          </ac:graphicFrameMkLst>
        </pc:graphicFrameChg>
      </pc:sldChg>
      <pc:sldChg chg="modSp mod">
        <pc:chgData name="TRAPP Lindsay * DEQ" userId="2bbf4ccf-fa25-401f-a93a-f56404faef8d" providerId="ADAL" clId="{E84375E9-0D54-42B0-ADFC-0B1C2891BFA7}" dt="2026-09-01T23:18:25.997" v="284" actId="20577"/>
        <pc:sldMkLst>
          <pc:docMk/>
          <pc:sldMk cId="2251117388" sldId="262"/>
        </pc:sldMkLst>
        <pc:spChg chg="mod">
          <ac:chgData name="TRAPP Lindsay * DEQ" userId="2bbf4ccf-fa25-401f-a93a-f56404faef8d" providerId="ADAL" clId="{E84375E9-0D54-42B0-ADFC-0B1C2891BFA7}" dt="2026-09-01T23:18:25.997" v="284" actId="20577"/>
          <ac:spMkLst>
            <pc:docMk/>
            <pc:sldMk cId="2251117388" sldId="262"/>
            <ac:spMk id="2" creationId="{BB7AF648-58AA-C850-11AE-966CDC554619}"/>
          </ac:spMkLst>
        </pc:spChg>
        <pc:spChg chg="mod">
          <ac:chgData name="TRAPP Lindsay * DEQ" userId="2bbf4ccf-fa25-401f-a93a-f56404faef8d" providerId="ADAL" clId="{E84375E9-0D54-42B0-ADFC-0B1C2891BFA7}" dt="2026-09-01T23:18:21.066" v="280" actId="1076"/>
          <ac:spMkLst>
            <pc:docMk/>
            <pc:sldMk cId="2251117388" sldId="262"/>
            <ac:spMk id="3" creationId="{0FBBB871-1594-44D9-A45A-C281038EE3DD}"/>
          </ac:spMkLst>
        </pc:spChg>
      </pc:sldChg>
      <pc:sldChg chg="modSp mod">
        <pc:chgData name="TRAPP Lindsay * DEQ" userId="2bbf4ccf-fa25-401f-a93a-f56404faef8d" providerId="ADAL" clId="{E84375E9-0D54-42B0-ADFC-0B1C2891BFA7}" dt="2026-09-01T22:52:09.868" v="72" actId="20577"/>
        <pc:sldMkLst>
          <pc:docMk/>
          <pc:sldMk cId="90279083" sldId="278"/>
        </pc:sldMkLst>
        <pc:spChg chg="mod">
          <ac:chgData name="TRAPP Lindsay * DEQ" userId="2bbf4ccf-fa25-401f-a93a-f56404faef8d" providerId="ADAL" clId="{E84375E9-0D54-42B0-ADFC-0B1C2891BFA7}" dt="2026-09-01T22:52:09.868" v="72" actId="20577"/>
          <ac:spMkLst>
            <pc:docMk/>
            <pc:sldMk cId="90279083" sldId="278"/>
            <ac:spMk id="3" creationId="{368F5C92-4DBC-7047-5E56-14D437D36A55}"/>
          </ac:spMkLst>
        </pc:spChg>
      </pc:sldChg>
      <pc:sldChg chg="modSp mod">
        <pc:chgData name="TRAPP Lindsay * DEQ" userId="2bbf4ccf-fa25-401f-a93a-f56404faef8d" providerId="ADAL" clId="{E84375E9-0D54-42B0-ADFC-0B1C2891BFA7}" dt="2026-09-01T23:02:31.143" v="161" actId="20577"/>
        <pc:sldMkLst>
          <pc:docMk/>
          <pc:sldMk cId="1927789578" sldId="330"/>
        </pc:sldMkLst>
        <pc:spChg chg="mod">
          <ac:chgData name="TRAPP Lindsay * DEQ" userId="2bbf4ccf-fa25-401f-a93a-f56404faef8d" providerId="ADAL" clId="{E84375E9-0D54-42B0-ADFC-0B1C2891BFA7}" dt="2026-09-01T23:02:31.143" v="161" actId="20577"/>
          <ac:spMkLst>
            <pc:docMk/>
            <pc:sldMk cId="1927789578" sldId="330"/>
            <ac:spMk id="4" creationId="{25B850F3-F648-B16B-031A-60466641C41A}"/>
          </ac:spMkLst>
        </pc:spChg>
      </pc:sldChg>
      <pc:sldChg chg="modSp mod">
        <pc:chgData name="TRAPP Lindsay * DEQ" userId="2bbf4ccf-fa25-401f-a93a-f56404faef8d" providerId="ADAL" clId="{E84375E9-0D54-42B0-ADFC-0B1C2891BFA7}" dt="2026-09-01T23:21:15.606" v="342" actId="1076"/>
        <pc:sldMkLst>
          <pc:docMk/>
          <pc:sldMk cId="1942855604" sldId="335"/>
        </pc:sldMkLst>
        <pc:spChg chg="mod">
          <ac:chgData name="TRAPP Lindsay * DEQ" userId="2bbf4ccf-fa25-401f-a93a-f56404faef8d" providerId="ADAL" clId="{E84375E9-0D54-42B0-ADFC-0B1C2891BFA7}" dt="2026-09-01T22:56:17.345" v="109" actId="2711"/>
          <ac:spMkLst>
            <pc:docMk/>
            <pc:sldMk cId="1942855604" sldId="335"/>
            <ac:spMk id="2" creationId="{A12C714D-B5A4-D9DC-82B0-EE2BFDDFD0E3}"/>
          </ac:spMkLst>
        </pc:spChg>
        <pc:spChg chg="mod">
          <ac:chgData name="TRAPP Lindsay * DEQ" userId="2bbf4ccf-fa25-401f-a93a-f56404faef8d" providerId="ADAL" clId="{E84375E9-0D54-42B0-ADFC-0B1C2891BFA7}" dt="2026-09-01T22:57:49.315" v="117" actId="1076"/>
          <ac:spMkLst>
            <pc:docMk/>
            <pc:sldMk cId="1942855604" sldId="335"/>
            <ac:spMk id="8" creationId="{8D8FD91A-E2E6-37EB-07F4-BB9CE93436D6}"/>
          </ac:spMkLst>
        </pc:spChg>
        <pc:spChg chg="mod">
          <ac:chgData name="TRAPP Lindsay * DEQ" userId="2bbf4ccf-fa25-401f-a93a-f56404faef8d" providerId="ADAL" clId="{E84375E9-0D54-42B0-ADFC-0B1C2891BFA7}" dt="2026-09-01T22:57:16.413" v="114" actId="255"/>
          <ac:spMkLst>
            <pc:docMk/>
            <pc:sldMk cId="1942855604" sldId="335"/>
            <ac:spMk id="9" creationId="{1B9C5FC6-DE56-25C9-7F5C-AB860D846EBA}"/>
          </ac:spMkLst>
        </pc:spChg>
        <pc:spChg chg="mod">
          <ac:chgData name="TRAPP Lindsay * DEQ" userId="2bbf4ccf-fa25-401f-a93a-f56404faef8d" providerId="ADAL" clId="{E84375E9-0D54-42B0-ADFC-0B1C2891BFA7}" dt="2026-09-01T22:57:27.449" v="115" actId="1076"/>
          <ac:spMkLst>
            <pc:docMk/>
            <pc:sldMk cId="1942855604" sldId="335"/>
            <ac:spMk id="20" creationId="{F62BAEAA-0E22-82B6-6FD3-31DBFE6467C7}"/>
          </ac:spMkLst>
        </pc:spChg>
        <pc:spChg chg="mod">
          <ac:chgData name="TRAPP Lindsay * DEQ" userId="2bbf4ccf-fa25-401f-a93a-f56404faef8d" providerId="ADAL" clId="{E84375E9-0D54-42B0-ADFC-0B1C2891BFA7}" dt="2026-09-01T22:57:41.419" v="116" actId="1076"/>
          <ac:spMkLst>
            <pc:docMk/>
            <pc:sldMk cId="1942855604" sldId="335"/>
            <ac:spMk id="21" creationId="{1FF7155B-94EB-3936-392C-31C98D01E63E}"/>
          </ac:spMkLst>
        </pc:spChg>
        <pc:spChg chg="mod">
          <ac:chgData name="TRAPP Lindsay * DEQ" userId="2bbf4ccf-fa25-401f-a93a-f56404faef8d" providerId="ADAL" clId="{E84375E9-0D54-42B0-ADFC-0B1C2891BFA7}" dt="2026-09-01T22:57:58.517" v="118" actId="1076"/>
          <ac:spMkLst>
            <pc:docMk/>
            <pc:sldMk cId="1942855604" sldId="335"/>
            <ac:spMk id="27" creationId="{D7BBC5C0-25AF-2F0B-D25E-E4EF85E19F51}"/>
          </ac:spMkLst>
        </pc:spChg>
        <pc:spChg chg="mod">
          <ac:chgData name="TRAPP Lindsay * DEQ" userId="2bbf4ccf-fa25-401f-a93a-f56404faef8d" providerId="ADAL" clId="{E84375E9-0D54-42B0-ADFC-0B1C2891BFA7}" dt="2026-09-01T22:56:17.345" v="109" actId="2711"/>
          <ac:spMkLst>
            <pc:docMk/>
            <pc:sldMk cId="1942855604" sldId="335"/>
            <ac:spMk id="31" creationId="{1F035CA4-B117-1633-ACAD-6165DA0D72B9}"/>
          </ac:spMkLst>
        </pc:spChg>
        <pc:spChg chg="mod">
          <ac:chgData name="TRAPP Lindsay * DEQ" userId="2bbf4ccf-fa25-401f-a93a-f56404faef8d" providerId="ADAL" clId="{E84375E9-0D54-42B0-ADFC-0B1C2891BFA7}" dt="2026-09-01T22:56:17.345" v="109" actId="2711"/>
          <ac:spMkLst>
            <pc:docMk/>
            <pc:sldMk cId="1942855604" sldId="335"/>
            <ac:spMk id="32" creationId="{E776E867-FD19-1F0E-0CA1-797DBE30B23D}"/>
          </ac:spMkLst>
        </pc:spChg>
        <pc:spChg chg="mod">
          <ac:chgData name="TRAPP Lindsay * DEQ" userId="2bbf4ccf-fa25-401f-a93a-f56404faef8d" providerId="ADAL" clId="{E84375E9-0D54-42B0-ADFC-0B1C2891BFA7}" dt="2026-09-01T22:56:17.345" v="109" actId="2711"/>
          <ac:spMkLst>
            <pc:docMk/>
            <pc:sldMk cId="1942855604" sldId="335"/>
            <ac:spMk id="33" creationId="{66A4B8D8-FA0C-0D0B-1314-69485FBCEDA8}"/>
          </ac:spMkLst>
        </pc:spChg>
        <pc:spChg chg="mod">
          <ac:chgData name="TRAPP Lindsay * DEQ" userId="2bbf4ccf-fa25-401f-a93a-f56404faef8d" providerId="ADAL" clId="{E84375E9-0D54-42B0-ADFC-0B1C2891BFA7}" dt="2026-09-01T22:56:17.345" v="109" actId="2711"/>
          <ac:spMkLst>
            <pc:docMk/>
            <pc:sldMk cId="1942855604" sldId="335"/>
            <ac:spMk id="34" creationId="{37B932FB-2E24-B4AD-532D-4979DBD84684}"/>
          </ac:spMkLst>
        </pc:spChg>
        <pc:spChg chg="mod">
          <ac:chgData name="TRAPP Lindsay * DEQ" userId="2bbf4ccf-fa25-401f-a93a-f56404faef8d" providerId="ADAL" clId="{E84375E9-0D54-42B0-ADFC-0B1C2891BFA7}" dt="2026-09-01T23:21:15.606" v="342" actId="1076"/>
          <ac:spMkLst>
            <pc:docMk/>
            <pc:sldMk cId="1942855604" sldId="335"/>
            <ac:spMk id="36" creationId="{8C5A6E01-80BD-4BB3-4A87-36DB592C577E}"/>
          </ac:spMkLst>
        </pc:spChg>
        <pc:spChg chg="mod">
          <ac:chgData name="TRAPP Lindsay * DEQ" userId="2bbf4ccf-fa25-401f-a93a-f56404faef8d" providerId="ADAL" clId="{E84375E9-0D54-42B0-ADFC-0B1C2891BFA7}" dt="2026-09-01T22:56:17.345" v="109" actId="2711"/>
          <ac:spMkLst>
            <pc:docMk/>
            <pc:sldMk cId="1942855604" sldId="335"/>
            <ac:spMk id="37" creationId="{CCCCB1CE-DF6D-D27D-C6CA-8928486ED1CE}"/>
          </ac:spMkLst>
        </pc:spChg>
        <pc:spChg chg="mod">
          <ac:chgData name="TRAPP Lindsay * DEQ" userId="2bbf4ccf-fa25-401f-a93a-f56404faef8d" providerId="ADAL" clId="{E84375E9-0D54-42B0-ADFC-0B1C2891BFA7}" dt="2026-09-01T22:56:17.345" v="109" actId="2711"/>
          <ac:spMkLst>
            <pc:docMk/>
            <pc:sldMk cId="1942855604" sldId="335"/>
            <ac:spMk id="39" creationId="{7748452F-2E8A-EAD5-DBA8-3A7152E9257F}"/>
          </ac:spMkLst>
        </pc:spChg>
      </pc:sldChg>
      <pc:sldChg chg="modSp mod">
        <pc:chgData name="TRAPP Lindsay * DEQ" userId="2bbf4ccf-fa25-401f-a93a-f56404faef8d" providerId="ADAL" clId="{E84375E9-0D54-42B0-ADFC-0B1C2891BFA7}" dt="2026-09-01T23:03:10.753" v="165" actId="1076"/>
        <pc:sldMkLst>
          <pc:docMk/>
          <pc:sldMk cId="2222692146" sldId="1625"/>
        </pc:sldMkLst>
        <pc:graphicFrameChg chg="mod">
          <ac:chgData name="TRAPP Lindsay * DEQ" userId="2bbf4ccf-fa25-401f-a93a-f56404faef8d" providerId="ADAL" clId="{E84375E9-0D54-42B0-ADFC-0B1C2891BFA7}" dt="2026-09-01T23:03:10.753" v="165" actId="1076"/>
          <ac:graphicFrameMkLst>
            <pc:docMk/>
            <pc:sldMk cId="2222692146" sldId="1625"/>
            <ac:graphicFrameMk id="5" creationId="{995F6554-B17A-EE7F-6FF9-A5B26C1C2586}"/>
          </ac:graphicFrameMkLst>
        </pc:graphicFrameChg>
      </pc:sldChg>
      <pc:sldChg chg="modSp mod">
        <pc:chgData name="TRAPP Lindsay * DEQ" userId="2bbf4ccf-fa25-401f-a93a-f56404faef8d" providerId="ADAL" clId="{E84375E9-0D54-42B0-ADFC-0B1C2891BFA7}" dt="2026-09-01T23:08:28.323" v="195" actId="403"/>
        <pc:sldMkLst>
          <pc:docMk/>
          <pc:sldMk cId="1816258523" sldId="1675"/>
        </pc:sldMkLst>
        <pc:spChg chg="mod">
          <ac:chgData name="TRAPP Lindsay * DEQ" userId="2bbf4ccf-fa25-401f-a93a-f56404faef8d" providerId="ADAL" clId="{E84375E9-0D54-42B0-ADFC-0B1C2891BFA7}" dt="2026-09-01T23:06:32.156" v="174" actId="403"/>
          <ac:spMkLst>
            <pc:docMk/>
            <pc:sldMk cId="1816258523" sldId="1675"/>
            <ac:spMk id="2" creationId="{6B808A01-D6CB-F92F-96B5-EDDCB0D6139C}"/>
          </ac:spMkLst>
        </pc:spChg>
        <pc:spChg chg="mod">
          <ac:chgData name="TRAPP Lindsay * DEQ" userId="2bbf4ccf-fa25-401f-a93a-f56404faef8d" providerId="ADAL" clId="{E84375E9-0D54-42B0-ADFC-0B1C2891BFA7}" dt="2026-09-01T23:08:28.323" v="195" actId="403"/>
          <ac:spMkLst>
            <pc:docMk/>
            <pc:sldMk cId="1816258523" sldId="1675"/>
            <ac:spMk id="3" creationId="{599E921F-49A2-23C3-B59F-3341BF47DFF9}"/>
          </ac:spMkLst>
        </pc:spChg>
        <pc:spChg chg="mod">
          <ac:chgData name="TRAPP Lindsay * DEQ" userId="2bbf4ccf-fa25-401f-a93a-f56404faef8d" providerId="ADAL" clId="{E84375E9-0D54-42B0-ADFC-0B1C2891BFA7}" dt="2026-09-01T23:06:23.843" v="173" actId="404"/>
          <ac:spMkLst>
            <pc:docMk/>
            <pc:sldMk cId="1816258523" sldId="1675"/>
            <ac:spMk id="8" creationId="{41C3BDDC-AEA0-374A-06E4-080AA8E47AF3}"/>
          </ac:spMkLst>
        </pc:spChg>
        <pc:spChg chg="mod">
          <ac:chgData name="TRAPP Lindsay * DEQ" userId="2bbf4ccf-fa25-401f-a93a-f56404faef8d" providerId="ADAL" clId="{E84375E9-0D54-42B0-ADFC-0B1C2891BFA7}" dt="2026-09-01T23:06:23.843" v="173" actId="404"/>
          <ac:spMkLst>
            <pc:docMk/>
            <pc:sldMk cId="1816258523" sldId="1675"/>
            <ac:spMk id="9" creationId="{A381FB32-CDAC-A3A7-4E75-E8D25A39C146}"/>
          </ac:spMkLst>
        </pc:spChg>
        <pc:spChg chg="mod">
          <ac:chgData name="TRAPP Lindsay * DEQ" userId="2bbf4ccf-fa25-401f-a93a-f56404faef8d" providerId="ADAL" clId="{E84375E9-0D54-42B0-ADFC-0B1C2891BFA7}" dt="2026-09-01T23:06:23.843" v="173" actId="404"/>
          <ac:spMkLst>
            <pc:docMk/>
            <pc:sldMk cId="1816258523" sldId="1675"/>
            <ac:spMk id="10" creationId="{A522AE6F-42CF-2A41-5D39-204C417002E0}"/>
          </ac:spMkLst>
        </pc:spChg>
        <pc:spChg chg="mod">
          <ac:chgData name="TRAPP Lindsay * DEQ" userId="2bbf4ccf-fa25-401f-a93a-f56404faef8d" providerId="ADAL" clId="{E84375E9-0D54-42B0-ADFC-0B1C2891BFA7}" dt="2026-09-01T23:06:56.552" v="182" actId="1076"/>
          <ac:spMkLst>
            <pc:docMk/>
            <pc:sldMk cId="1816258523" sldId="1675"/>
            <ac:spMk id="11" creationId="{62C9D2D3-8A5F-4E57-0851-2322BCFF3EC1}"/>
          </ac:spMkLst>
        </pc:spChg>
        <pc:spChg chg="mod">
          <ac:chgData name="TRAPP Lindsay * DEQ" userId="2bbf4ccf-fa25-401f-a93a-f56404faef8d" providerId="ADAL" clId="{E84375E9-0D54-42B0-ADFC-0B1C2891BFA7}" dt="2026-09-01T23:07:15.862" v="186" actId="1076"/>
          <ac:spMkLst>
            <pc:docMk/>
            <pc:sldMk cId="1816258523" sldId="1675"/>
            <ac:spMk id="12" creationId="{3C98DAB2-88AA-0AD4-172C-6FFCF70499AC}"/>
          </ac:spMkLst>
        </pc:spChg>
        <pc:spChg chg="mod">
          <ac:chgData name="TRAPP Lindsay * DEQ" userId="2bbf4ccf-fa25-401f-a93a-f56404faef8d" providerId="ADAL" clId="{E84375E9-0D54-42B0-ADFC-0B1C2891BFA7}" dt="2026-09-01T23:07:28.664" v="188" actId="1076"/>
          <ac:spMkLst>
            <pc:docMk/>
            <pc:sldMk cId="1816258523" sldId="1675"/>
            <ac:spMk id="13" creationId="{F16F48B1-E74E-2C78-2187-F7746E39EADD}"/>
          </ac:spMkLst>
        </pc:spChg>
        <pc:spChg chg="mod">
          <ac:chgData name="TRAPP Lindsay * DEQ" userId="2bbf4ccf-fa25-401f-a93a-f56404faef8d" providerId="ADAL" clId="{E84375E9-0D54-42B0-ADFC-0B1C2891BFA7}" dt="2026-09-01T23:08:10.131" v="194" actId="20577"/>
          <ac:spMkLst>
            <pc:docMk/>
            <pc:sldMk cId="1816258523" sldId="1675"/>
            <ac:spMk id="15" creationId="{5ADDB831-8804-6532-F078-117A78D7AE3B}"/>
          </ac:spMkLst>
        </pc:spChg>
        <pc:spChg chg="mod">
          <ac:chgData name="TRAPP Lindsay * DEQ" userId="2bbf4ccf-fa25-401f-a93a-f56404faef8d" providerId="ADAL" clId="{E84375E9-0D54-42B0-ADFC-0B1C2891BFA7}" dt="2026-09-01T23:06:23.843" v="173" actId="404"/>
          <ac:spMkLst>
            <pc:docMk/>
            <pc:sldMk cId="1816258523" sldId="1675"/>
            <ac:spMk id="16" creationId="{AE84B5AE-FF1F-1533-686F-6D6686B6BD23}"/>
          </ac:spMkLst>
        </pc:spChg>
        <pc:spChg chg="mod">
          <ac:chgData name="TRAPP Lindsay * DEQ" userId="2bbf4ccf-fa25-401f-a93a-f56404faef8d" providerId="ADAL" clId="{E84375E9-0D54-42B0-ADFC-0B1C2891BFA7}" dt="2026-09-01T23:06:23.843" v="173" actId="404"/>
          <ac:spMkLst>
            <pc:docMk/>
            <pc:sldMk cId="1816258523" sldId="1675"/>
            <ac:spMk id="17" creationId="{AB6FB3DD-0FA1-E5D5-39C1-7F9F5889999B}"/>
          </ac:spMkLst>
        </pc:spChg>
        <pc:spChg chg="mod">
          <ac:chgData name="TRAPP Lindsay * DEQ" userId="2bbf4ccf-fa25-401f-a93a-f56404faef8d" providerId="ADAL" clId="{E84375E9-0D54-42B0-ADFC-0B1C2891BFA7}" dt="2026-09-01T23:08:02.382" v="192" actId="1076"/>
          <ac:spMkLst>
            <pc:docMk/>
            <pc:sldMk cId="1816258523" sldId="1675"/>
            <ac:spMk id="24" creationId="{6D2C7274-B227-89DA-4887-D73CAE3624B5}"/>
          </ac:spMkLst>
        </pc:spChg>
        <pc:spChg chg="mod">
          <ac:chgData name="TRAPP Lindsay * DEQ" userId="2bbf4ccf-fa25-401f-a93a-f56404faef8d" providerId="ADAL" clId="{E84375E9-0D54-42B0-ADFC-0B1C2891BFA7}" dt="2026-09-01T23:06:23.843" v="173" actId="404"/>
          <ac:spMkLst>
            <pc:docMk/>
            <pc:sldMk cId="1816258523" sldId="1675"/>
            <ac:spMk id="26" creationId="{CD328DB2-B04A-DE72-5639-1EEF79EAD5B9}"/>
          </ac:spMkLst>
        </pc:spChg>
        <pc:spChg chg="mod">
          <ac:chgData name="TRAPP Lindsay * DEQ" userId="2bbf4ccf-fa25-401f-a93a-f56404faef8d" providerId="ADAL" clId="{E84375E9-0D54-42B0-ADFC-0B1C2891BFA7}" dt="2026-09-01T23:07:48.643" v="190" actId="1076"/>
          <ac:spMkLst>
            <pc:docMk/>
            <pc:sldMk cId="1816258523" sldId="1675"/>
            <ac:spMk id="28" creationId="{6E861D86-9AFD-79A1-C333-D7B87DF89C3E}"/>
          </ac:spMkLst>
        </pc:spChg>
        <pc:spChg chg="mod">
          <ac:chgData name="TRAPP Lindsay * DEQ" userId="2bbf4ccf-fa25-401f-a93a-f56404faef8d" providerId="ADAL" clId="{E84375E9-0D54-42B0-ADFC-0B1C2891BFA7}" dt="2026-09-01T23:06:23.843" v="173" actId="404"/>
          <ac:spMkLst>
            <pc:docMk/>
            <pc:sldMk cId="1816258523" sldId="1675"/>
            <ac:spMk id="29" creationId="{DD6F41EA-D14F-900F-818D-DA83306A55B7}"/>
          </ac:spMkLst>
        </pc:spChg>
      </pc:sldChg>
      <pc:sldChg chg="modSp mod">
        <pc:chgData name="TRAPP Lindsay * DEQ" userId="2bbf4ccf-fa25-401f-a93a-f56404faef8d" providerId="ADAL" clId="{E84375E9-0D54-42B0-ADFC-0B1C2891BFA7}" dt="2026-09-01T23:10:10.787" v="213" actId="20577"/>
        <pc:sldMkLst>
          <pc:docMk/>
          <pc:sldMk cId="3963795885" sldId="1678"/>
        </pc:sldMkLst>
        <pc:spChg chg="mod">
          <ac:chgData name="TRAPP Lindsay * DEQ" userId="2bbf4ccf-fa25-401f-a93a-f56404faef8d" providerId="ADAL" clId="{E84375E9-0D54-42B0-ADFC-0B1C2891BFA7}" dt="2026-09-01T23:10:10.787" v="213" actId="20577"/>
          <ac:spMkLst>
            <pc:docMk/>
            <pc:sldMk cId="3963795885" sldId="1678"/>
            <ac:spMk id="3" creationId="{ECE00E1E-F9F0-F18B-6754-6E99F1FB978E}"/>
          </ac:spMkLst>
        </pc:spChg>
      </pc:sldChg>
      <pc:sldChg chg="modSp mod">
        <pc:chgData name="TRAPP Lindsay * DEQ" userId="2bbf4ccf-fa25-401f-a93a-f56404faef8d" providerId="ADAL" clId="{E84375E9-0D54-42B0-ADFC-0B1C2891BFA7}" dt="2026-09-01T23:25:35.706" v="412" actId="20577"/>
        <pc:sldMkLst>
          <pc:docMk/>
          <pc:sldMk cId="1824136854" sldId="4673"/>
        </pc:sldMkLst>
        <pc:spChg chg="mod">
          <ac:chgData name="TRAPP Lindsay * DEQ" userId="2bbf4ccf-fa25-401f-a93a-f56404faef8d" providerId="ADAL" clId="{E84375E9-0D54-42B0-ADFC-0B1C2891BFA7}" dt="2026-09-01T23:10:29.343" v="214" actId="2711"/>
          <ac:spMkLst>
            <pc:docMk/>
            <pc:sldMk cId="1824136854" sldId="4673"/>
            <ac:spMk id="2" creationId="{F24CD566-4AFC-7400-A8BC-72E87AD2E4D8}"/>
          </ac:spMkLst>
        </pc:spChg>
        <pc:spChg chg="mod">
          <ac:chgData name="TRAPP Lindsay * DEQ" userId="2bbf4ccf-fa25-401f-a93a-f56404faef8d" providerId="ADAL" clId="{E84375E9-0D54-42B0-ADFC-0B1C2891BFA7}" dt="2026-09-01T23:12:50.829" v="236" actId="1076"/>
          <ac:spMkLst>
            <pc:docMk/>
            <pc:sldMk cId="1824136854" sldId="4673"/>
            <ac:spMk id="3" creationId="{2F4618D1-2C30-39B5-A8C1-C99CA269B63F}"/>
          </ac:spMkLst>
        </pc:spChg>
        <pc:spChg chg="mod">
          <ac:chgData name="TRAPP Lindsay * DEQ" userId="2bbf4ccf-fa25-401f-a93a-f56404faef8d" providerId="ADAL" clId="{E84375E9-0D54-42B0-ADFC-0B1C2891BFA7}" dt="2026-09-01T23:10:29.343" v="214" actId="2711"/>
          <ac:spMkLst>
            <pc:docMk/>
            <pc:sldMk cId="1824136854" sldId="4673"/>
            <ac:spMk id="4" creationId="{2042FA64-DBAC-9C35-3F71-B110A3EFC9C8}"/>
          </ac:spMkLst>
        </pc:spChg>
        <pc:spChg chg="mod">
          <ac:chgData name="TRAPP Lindsay * DEQ" userId="2bbf4ccf-fa25-401f-a93a-f56404faef8d" providerId="ADAL" clId="{E84375E9-0D54-42B0-ADFC-0B1C2891BFA7}" dt="2026-09-01T23:14:09.249" v="245" actId="1076"/>
          <ac:spMkLst>
            <pc:docMk/>
            <pc:sldMk cId="1824136854" sldId="4673"/>
            <ac:spMk id="5" creationId="{6BA3B3DD-4560-29AC-CA59-AD25544E2F8E}"/>
          </ac:spMkLst>
        </pc:spChg>
        <pc:graphicFrameChg chg="mod modGraphic">
          <ac:chgData name="TRAPP Lindsay * DEQ" userId="2bbf4ccf-fa25-401f-a93a-f56404faef8d" providerId="ADAL" clId="{E84375E9-0D54-42B0-ADFC-0B1C2891BFA7}" dt="2026-09-01T23:25:35.706" v="412" actId="20577"/>
          <ac:graphicFrameMkLst>
            <pc:docMk/>
            <pc:sldMk cId="1824136854" sldId="4673"/>
            <ac:graphicFrameMk id="9" creationId="{D1D04C78-CF62-FDE8-D366-673974CDE57B}"/>
          </ac:graphicFrameMkLst>
        </pc:graphicFrameChg>
      </pc:sldChg>
      <pc:sldChg chg="modSp mod">
        <pc:chgData name="TRAPP Lindsay * DEQ" userId="2bbf4ccf-fa25-401f-a93a-f56404faef8d" providerId="ADAL" clId="{E84375E9-0D54-42B0-ADFC-0B1C2891BFA7}" dt="2026-09-01T23:22:53.376" v="400" actId="1076"/>
        <pc:sldMkLst>
          <pc:docMk/>
          <pc:sldMk cId="836446064" sldId="4675"/>
        </pc:sldMkLst>
        <pc:spChg chg="mod">
          <ac:chgData name="TRAPP Lindsay * DEQ" userId="2bbf4ccf-fa25-401f-a93a-f56404faef8d" providerId="ADAL" clId="{E84375E9-0D54-42B0-ADFC-0B1C2891BFA7}" dt="2026-09-01T23:18:43.961" v="289" actId="2711"/>
          <ac:spMkLst>
            <pc:docMk/>
            <pc:sldMk cId="836446064" sldId="4675"/>
            <ac:spMk id="2" creationId="{44BB9DEB-7741-E2AD-8A92-B396681477FD}"/>
          </ac:spMkLst>
        </pc:spChg>
        <pc:spChg chg="mod">
          <ac:chgData name="TRAPP Lindsay * DEQ" userId="2bbf4ccf-fa25-401f-a93a-f56404faef8d" providerId="ADAL" clId="{E84375E9-0D54-42B0-ADFC-0B1C2891BFA7}" dt="2026-09-01T23:18:43.961" v="289" actId="2711"/>
          <ac:spMkLst>
            <pc:docMk/>
            <pc:sldMk cId="836446064" sldId="4675"/>
            <ac:spMk id="4" creationId="{AC2B0EE4-E701-5B43-2612-B2AB7096AC86}"/>
          </ac:spMkLst>
        </pc:spChg>
        <pc:spChg chg="mod">
          <ac:chgData name="TRAPP Lindsay * DEQ" userId="2bbf4ccf-fa25-401f-a93a-f56404faef8d" providerId="ADAL" clId="{E84375E9-0D54-42B0-ADFC-0B1C2891BFA7}" dt="2026-09-01T23:22:31.492" v="398" actId="207"/>
          <ac:spMkLst>
            <pc:docMk/>
            <pc:sldMk cId="836446064" sldId="4675"/>
            <ac:spMk id="5" creationId="{FA80F37E-CF5F-AB4F-90AF-55238D05125D}"/>
          </ac:spMkLst>
        </pc:spChg>
        <pc:spChg chg="mod">
          <ac:chgData name="TRAPP Lindsay * DEQ" userId="2bbf4ccf-fa25-401f-a93a-f56404faef8d" providerId="ADAL" clId="{E84375E9-0D54-42B0-ADFC-0B1C2891BFA7}" dt="2026-09-01T23:22:49.016" v="399" actId="1076"/>
          <ac:spMkLst>
            <pc:docMk/>
            <pc:sldMk cId="836446064" sldId="4675"/>
            <ac:spMk id="8" creationId="{43A88F17-FD08-E758-F779-FD15C58E7BB9}"/>
          </ac:spMkLst>
        </pc:spChg>
        <pc:spChg chg="mod">
          <ac:chgData name="TRAPP Lindsay * DEQ" userId="2bbf4ccf-fa25-401f-a93a-f56404faef8d" providerId="ADAL" clId="{E84375E9-0D54-42B0-ADFC-0B1C2891BFA7}" dt="2026-09-01T23:21:54.436" v="393" actId="404"/>
          <ac:spMkLst>
            <pc:docMk/>
            <pc:sldMk cId="836446064" sldId="4675"/>
            <ac:spMk id="9" creationId="{19B9DCAA-45CD-CE2B-59B6-9447B6B2AB08}"/>
          </ac:spMkLst>
        </pc:spChg>
        <pc:spChg chg="mod">
          <ac:chgData name="TRAPP Lindsay * DEQ" userId="2bbf4ccf-fa25-401f-a93a-f56404faef8d" providerId="ADAL" clId="{E84375E9-0D54-42B0-ADFC-0B1C2891BFA7}" dt="2026-09-01T23:22:11.527" v="396" actId="404"/>
          <ac:spMkLst>
            <pc:docMk/>
            <pc:sldMk cId="836446064" sldId="4675"/>
            <ac:spMk id="10" creationId="{C4907CF3-9D37-A2F9-350B-14EC129EB704}"/>
          </ac:spMkLst>
        </pc:spChg>
        <pc:spChg chg="mod">
          <ac:chgData name="TRAPP Lindsay * DEQ" userId="2bbf4ccf-fa25-401f-a93a-f56404faef8d" providerId="ADAL" clId="{E84375E9-0D54-42B0-ADFC-0B1C2891BFA7}" dt="2026-09-01T23:19:13.421" v="292" actId="1076"/>
          <ac:spMkLst>
            <pc:docMk/>
            <pc:sldMk cId="836446064" sldId="4675"/>
            <ac:spMk id="20" creationId="{15760973-7030-FC98-B2B5-4C68DC54F0A4}"/>
          </ac:spMkLst>
        </pc:spChg>
        <pc:spChg chg="mod">
          <ac:chgData name="TRAPP Lindsay * DEQ" userId="2bbf4ccf-fa25-401f-a93a-f56404faef8d" providerId="ADAL" clId="{E84375E9-0D54-42B0-ADFC-0B1C2891BFA7}" dt="2026-09-01T23:22:53.376" v="400" actId="1076"/>
          <ac:spMkLst>
            <pc:docMk/>
            <pc:sldMk cId="836446064" sldId="4675"/>
            <ac:spMk id="21" creationId="{BBF9731D-DD5A-5FAA-3A42-360E30A59BB4}"/>
          </ac:spMkLst>
        </pc:spChg>
        <pc:spChg chg="mod">
          <ac:chgData name="TRAPP Lindsay * DEQ" userId="2bbf4ccf-fa25-401f-a93a-f56404faef8d" providerId="ADAL" clId="{E84375E9-0D54-42B0-ADFC-0B1C2891BFA7}" dt="2026-09-01T23:22:00.239" v="394" actId="404"/>
          <ac:spMkLst>
            <pc:docMk/>
            <pc:sldMk cId="836446064" sldId="4675"/>
            <ac:spMk id="26" creationId="{E1D7C101-5DD2-6BAD-3068-09D82EA191DB}"/>
          </ac:spMkLst>
        </pc:spChg>
        <pc:spChg chg="mod">
          <ac:chgData name="TRAPP Lindsay * DEQ" userId="2bbf4ccf-fa25-401f-a93a-f56404faef8d" providerId="ADAL" clId="{E84375E9-0D54-42B0-ADFC-0B1C2891BFA7}" dt="2026-09-01T23:22:07.457" v="395" actId="404"/>
          <ac:spMkLst>
            <pc:docMk/>
            <pc:sldMk cId="836446064" sldId="4675"/>
            <ac:spMk id="28" creationId="{36EAE742-0727-01F2-602D-B35439D79FD2}"/>
          </ac:spMkLst>
        </pc:spChg>
        <pc:spChg chg="mod">
          <ac:chgData name="TRAPP Lindsay * DEQ" userId="2bbf4ccf-fa25-401f-a93a-f56404faef8d" providerId="ADAL" clId="{E84375E9-0D54-42B0-ADFC-0B1C2891BFA7}" dt="2026-09-01T23:18:43.961" v="289" actId="2711"/>
          <ac:spMkLst>
            <pc:docMk/>
            <pc:sldMk cId="836446064" sldId="4675"/>
            <ac:spMk id="31" creationId="{FD21AED1-751C-8878-BAA3-89DC31177B43}"/>
          </ac:spMkLst>
        </pc:spChg>
        <pc:spChg chg="mod">
          <ac:chgData name="TRAPP Lindsay * DEQ" userId="2bbf4ccf-fa25-401f-a93a-f56404faef8d" providerId="ADAL" clId="{E84375E9-0D54-42B0-ADFC-0B1C2891BFA7}" dt="2026-09-01T23:18:43.961" v="289" actId="2711"/>
          <ac:spMkLst>
            <pc:docMk/>
            <pc:sldMk cId="836446064" sldId="4675"/>
            <ac:spMk id="32" creationId="{CF8B85D0-6BEB-9023-D068-0989337D9570}"/>
          </ac:spMkLst>
        </pc:spChg>
        <pc:spChg chg="mod">
          <ac:chgData name="TRAPP Lindsay * DEQ" userId="2bbf4ccf-fa25-401f-a93a-f56404faef8d" providerId="ADAL" clId="{E84375E9-0D54-42B0-ADFC-0B1C2891BFA7}" dt="2026-09-01T23:18:43.961" v="289" actId="2711"/>
          <ac:spMkLst>
            <pc:docMk/>
            <pc:sldMk cId="836446064" sldId="4675"/>
            <ac:spMk id="33" creationId="{02E59090-5101-B1E3-6A51-BEE1EB2572D5}"/>
          </ac:spMkLst>
        </pc:spChg>
        <pc:spChg chg="mod">
          <ac:chgData name="TRAPP Lindsay * DEQ" userId="2bbf4ccf-fa25-401f-a93a-f56404faef8d" providerId="ADAL" clId="{E84375E9-0D54-42B0-ADFC-0B1C2891BFA7}" dt="2026-09-01T23:18:43.961" v="289" actId="2711"/>
          <ac:spMkLst>
            <pc:docMk/>
            <pc:sldMk cId="836446064" sldId="4675"/>
            <ac:spMk id="35" creationId="{9743269E-917B-04B9-1ACA-7621B72CF2F1}"/>
          </ac:spMkLst>
        </pc:spChg>
        <pc:spChg chg="mod">
          <ac:chgData name="TRAPP Lindsay * DEQ" userId="2bbf4ccf-fa25-401f-a93a-f56404faef8d" providerId="ADAL" clId="{E84375E9-0D54-42B0-ADFC-0B1C2891BFA7}" dt="2026-09-01T23:21:48.463" v="392" actId="1076"/>
          <ac:spMkLst>
            <pc:docMk/>
            <pc:sldMk cId="836446064" sldId="4675"/>
            <ac:spMk id="36" creationId="{563008A6-CDCA-0C2A-A50B-0D8BEBA66642}"/>
          </ac:spMkLst>
        </pc:spChg>
        <pc:spChg chg="mod">
          <ac:chgData name="TRAPP Lindsay * DEQ" userId="2bbf4ccf-fa25-401f-a93a-f56404faef8d" providerId="ADAL" clId="{E84375E9-0D54-42B0-ADFC-0B1C2891BFA7}" dt="2026-09-01T23:18:43.961" v="289" actId="2711"/>
          <ac:spMkLst>
            <pc:docMk/>
            <pc:sldMk cId="836446064" sldId="4675"/>
            <ac:spMk id="38" creationId="{F5DE04D4-A6E9-1EBD-C1BC-9C2A491C43B8}"/>
          </ac:spMkLst>
        </pc:spChg>
        <pc:spChg chg="mod">
          <ac:chgData name="TRAPP Lindsay * DEQ" userId="2bbf4ccf-fa25-401f-a93a-f56404faef8d" providerId="ADAL" clId="{E84375E9-0D54-42B0-ADFC-0B1C2891BFA7}" dt="2026-09-01T23:18:43.961" v="289" actId="2711"/>
          <ac:spMkLst>
            <pc:docMk/>
            <pc:sldMk cId="836446064" sldId="4675"/>
            <ac:spMk id="39" creationId="{55432250-FB82-31B0-DC6E-2C95EDE95AA1}"/>
          </ac:spMkLst>
        </pc:spChg>
        <pc:cxnChg chg="mod">
          <ac:chgData name="TRAPP Lindsay * DEQ" userId="2bbf4ccf-fa25-401f-a93a-f56404faef8d" providerId="ADAL" clId="{E84375E9-0D54-42B0-ADFC-0B1C2891BFA7}" dt="2026-09-01T23:22:00.239" v="394" actId="404"/>
          <ac:cxnSpMkLst>
            <pc:docMk/>
            <pc:sldMk cId="836446064" sldId="4675"/>
            <ac:cxnSpMk id="30" creationId="{75716075-5211-F4B3-4B84-ACBB82E325F3}"/>
          </ac:cxnSpMkLst>
        </pc:cxnChg>
        <pc:cxnChg chg="mod">
          <ac:chgData name="TRAPP Lindsay * DEQ" userId="2bbf4ccf-fa25-401f-a93a-f56404faef8d" providerId="ADAL" clId="{E84375E9-0D54-42B0-ADFC-0B1C2891BFA7}" dt="2026-09-01T23:22:07.457" v="395" actId="404"/>
          <ac:cxnSpMkLst>
            <pc:docMk/>
            <pc:sldMk cId="836446064" sldId="4675"/>
            <ac:cxnSpMk id="41" creationId="{F559469F-81FD-A5FE-51F1-450DC60CF5DD}"/>
          </ac:cxnSpMkLst>
        </pc:cxnChg>
      </pc:sldChg>
      <pc:sldChg chg="modSp mod">
        <pc:chgData name="TRAPP Lindsay * DEQ" userId="2bbf4ccf-fa25-401f-a93a-f56404faef8d" providerId="ADAL" clId="{E84375E9-0D54-42B0-ADFC-0B1C2891BFA7}" dt="2026-09-01T22:52:52.362" v="96" actId="20577"/>
        <pc:sldMkLst>
          <pc:docMk/>
          <pc:sldMk cId="3038817282" sldId="4687"/>
        </pc:sldMkLst>
        <pc:spChg chg="mod">
          <ac:chgData name="TRAPP Lindsay * DEQ" userId="2bbf4ccf-fa25-401f-a93a-f56404faef8d" providerId="ADAL" clId="{E84375E9-0D54-42B0-ADFC-0B1C2891BFA7}" dt="2026-09-01T22:52:52.362" v="96" actId="20577"/>
          <ac:spMkLst>
            <pc:docMk/>
            <pc:sldMk cId="3038817282" sldId="4687"/>
            <ac:spMk id="3" creationId="{54975599-6CBE-8228-D02F-BC6D2CB6FD00}"/>
          </ac:spMkLst>
        </pc:spChg>
      </pc:sldChg>
      <pc:sldChg chg="modSp mod">
        <pc:chgData name="TRAPP Lindsay * DEQ" userId="2bbf4ccf-fa25-401f-a93a-f56404faef8d" providerId="ADAL" clId="{E84375E9-0D54-42B0-ADFC-0B1C2891BFA7}" dt="2026-09-01T22:59:05.520" v="130" actId="1076"/>
        <pc:sldMkLst>
          <pc:docMk/>
          <pc:sldMk cId="2579888979" sldId="4691"/>
        </pc:sldMkLst>
        <pc:spChg chg="mod">
          <ac:chgData name="TRAPP Lindsay * DEQ" userId="2bbf4ccf-fa25-401f-a93a-f56404faef8d" providerId="ADAL" clId="{E84375E9-0D54-42B0-ADFC-0B1C2891BFA7}" dt="2026-09-01T22:58:30.515" v="123" actId="20577"/>
          <ac:spMkLst>
            <pc:docMk/>
            <pc:sldMk cId="2579888979" sldId="4691"/>
            <ac:spMk id="2" creationId="{B7536E50-39E7-9052-19E7-D10A14C368E8}"/>
          </ac:spMkLst>
        </pc:spChg>
        <pc:spChg chg="mod">
          <ac:chgData name="TRAPP Lindsay * DEQ" userId="2bbf4ccf-fa25-401f-a93a-f56404faef8d" providerId="ADAL" clId="{E84375E9-0D54-42B0-ADFC-0B1C2891BFA7}" dt="2026-09-01T22:58:40.718" v="127" actId="20577"/>
          <ac:spMkLst>
            <pc:docMk/>
            <pc:sldMk cId="2579888979" sldId="4691"/>
            <ac:spMk id="3" creationId="{E5EA8B4F-84CA-BA87-FE76-F801BD81FA5C}"/>
          </ac:spMkLst>
        </pc:spChg>
        <pc:spChg chg="mod">
          <ac:chgData name="TRAPP Lindsay * DEQ" userId="2bbf4ccf-fa25-401f-a93a-f56404faef8d" providerId="ADAL" clId="{E84375E9-0D54-42B0-ADFC-0B1C2891BFA7}" dt="2026-09-01T22:59:05.520" v="130" actId="1076"/>
          <ac:spMkLst>
            <pc:docMk/>
            <pc:sldMk cId="2579888979" sldId="4691"/>
            <ac:spMk id="4" creationId="{0EE3BB0C-ABD2-C8B4-A8AB-042833D2718C}"/>
          </ac:spMkLst>
        </pc:spChg>
      </pc:sldChg>
      <pc:sldChg chg="modSp mod">
        <pc:chgData name="TRAPP Lindsay * DEQ" userId="2bbf4ccf-fa25-401f-a93a-f56404faef8d" providerId="ADAL" clId="{E84375E9-0D54-42B0-ADFC-0B1C2891BFA7}" dt="2026-09-01T23:17:59.553" v="278" actId="20577"/>
        <pc:sldMkLst>
          <pc:docMk/>
          <pc:sldMk cId="426236425" sldId="4695"/>
        </pc:sldMkLst>
        <pc:spChg chg="mod">
          <ac:chgData name="TRAPP Lindsay * DEQ" userId="2bbf4ccf-fa25-401f-a93a-f56404faef8d" providerId="ADAL" clId="{E84375E9-0D54-42B0-ADFC-0B1C2891BFA7}" dt="2026-09-01T23:17:59.553" v="278" actId="20577"/>
          <ac:spMkLst>
            <pc:docMk/>
            <pc:sldMk cId="426236425" sldId="4695"/>
            <ac:spMk id="3" creationId="{984F0AEF-FBCD-CD94-9CDF-FE7D36113241}"/>
          </ac:spMkLst>
        </pc:spChg>
      </pc:sldChg>
      <pc:sldChg chg="modSp mod">
        <pc:chgData name="TRAPP Lindsay * DEQ" userId="2bbf4ccf-fa25-401f-a93a-f56404faef8d" providerId="ADAL" clId="{E84375E9-0D54-42B0-ADFC-0B1C2891BFA7}" dt="2026-09-01T23:24:43.107" v="408" actId="255"/>
        <pc:sldMkLst>
          <pc:docMk/>
          <pc:sldMk cId="3114167580" sldId="4701"/>
        </pc:sldMkLst>
        <pc:graphicFrameChg chg="mod modGraphic">
          <ac:chgData name="TRAPP Lindsay * DEQ" userId="2bbf4ccf-fa25-401f-a93a-f56404faef8d" providerId="ADAL" clId="{E84375E9-0D54-42B0-ADFC-0B1C2891BFA7}" dt="2026-09-01T23:24:43.107" v="408" actId="255"/>
          <ac:graphicFrameMkLst>
            <pc:docMk/>
            <pc:sldMk cId="3114167580" sldId="4701"/>
            <ac:graphicFrameMk id="8" creationId="{39FC695A-0D48-D455-D3C4-5D495B7ECE54}"/>
          </ac:graphicFrameMkLst>
        </pc:graphicFrameChg>
      </pc:sldChg>
      <pc:sldChg chg="modSp mod">
        <pc:chgData name="TRAPP Lindsay * DEQ" userId="2bbf4ccf-fa25-401f-a93a-f56404faef8d" providerId="ADAL" clId="{E84375E9-0D54-42B0-ADFC-0B1C2891BFA7}" dt="2026-09-01T22:58:11.124" v="122" actId="20577"/>
        <pc:sldMkLst>
          <pc:docMk/>
          <pc:sldMk cId="511373944" sldId="4702"/>
        </pc:sldMkLst>
        <pc:spChg chg="mod">
          <ac:chgData name="TRAPP Lindsay * DEQ" userId="2bbf4ccf-fa25-401f-a93a-f56404faef8d" providerId="ADAL" clId="{E84375E9-0D54-42B0-ADFC-0B1C2891BFA7}" dt="2026-09-01T22:58:11.124" v="122" actId="20577"/>
          <ac:spMkLst>
            <pc:docMk/>
            <pc:sldMk cId="511373944" sldId="4702"/>
            <ac:spMk id="2" creationId="{07737E32-E292-7F2A-88AE-E2AC6D43CE1B}"/>
          </ac:spMkLst>
        </pc:spChg>
      </pc:sldChg>
      <pc:sldChg chg="modSp mod">
        <pc:chgData name="TRAPP Lindsay * DEQ" userId="2bbf4ccf-fa25-401f-a93a-f56404faef8d" providerId="ADAL" clId="{E84375E9-0D54-42B0-ADFC-0B1C2891BFA7}" dt="2026-09-01T23:00:38.132" v="136" actId="1076"/>
        <pc:sldMkLst>
          <pc:docMk/>
          <pc:sldMk cId="3393004151" sldId="4708"/>
        </pc:sldMkLst>
        <pc:spChg chg="mod">
          <ac:chgData name="TRAPP Lindsay * DEQ" userId="2bbf4ccf-fa25-401f-a93a-f56404faef8d" providerId="ADAL" clId="{E84375E9-0D54-42B0-ADFC-0B1C2891BFA7}" dt="2026-09-01T22:59:41.040" v="131" actId="2711"/>
          <ac:spMkLst>
            <pc:docMk/>
            <pc:sldMk cId="3393004151" sldId="4708"/>
            <ac:spMk id="2" creationId="{C4ADFD29-4042-6E28-52FE-5C1E00C14BD4}"/>
          </ac:spMkLst>
        </pc:spChg>
        <pc:spChg chg="mod">
          <ac:chgData name="TRAPP Lindsay * DEQ" userId="2bbf4ccf-fa25-401f-a93a-f56404faef8d" providerId="ADAL" clId="{E84375E9-0D54-42B0-ADFC-0B1C2891BFA7}" dt="2026-09-01T22:59:41.040" v="131" actId="2711"/>
          <ac:spMkLst>
            <pc:docMk/>
            <pc:sldMk cId="3393004151" sldId="4708"/>
            <ac:spMk id="3" creationId="{CECA0BF4-E148-AFA0-1FCD-B113EB3219DA}"/>
          </ac:spMkLst>
        </pc:spChg>
        <pc:spChg chg="mod">
          <ac:chgData name="TRAPP Lindsay * DEQ" userId="2bbf4ccf-fa25-401f-a93a-f56404faef8d" providerId="ADAL" clId="{E84375E9-0D54-42B0-ADFC-0B1C2891BFA7}" dt="2026-09-01T23:00:01.838" v="133" actId="404"/>
          <ac:spMkLst>
            <pc:docMk/>
            <pc:sldMk cId="3393004151" sldId="4708"/>
            <ac:spMk id="7" creationId="{E9584F8F-2F8C-6DCC-E324-97930B3E004E}"/>
          </ac:spMkLst>
        </pc:spChg>
        <pc:spChg chg="mod">
          <ac:chgData name="TRAPP Lindsay * DEQ" userId="2bbf4ccf-fa25-401f-a93a-f56404faef8d" providerId="ADAL" clId="{E84375E9-0D54-42B0-ADFC-0B1C2891BFA7}" dt="2026-09-01T22:59:41.040" v="131" actId="2711"/>
          <ac:spMkLst>
            <pc:docMk/>
            <pc:sldMk cId="3393004151" sldId="4708"/>
            <ac:spMk id="9" creationId="{1354B891-EA01-617D-DDE7-11218E69631D}"/>
          </ac:spMkLst>
        </pc:spChg>
        <pc:spChg chg="mod">
          <ac:chgData name="TRAPP Lindsay * DEQ" userId="2bbf4ccf-fa25-401f-a93a-f56404faef8d" providerId="ADAL" clId="{E84375E9-0D54-42B0-ADFC-0B1C2891BFA7}" dt="2026-09-01T22:59:41.040" v="131" actId="2711"/>
          <ac:spMkLst>
            <pc:docMk/>
            <pc:sldMk cId="3393004151" sldId="4708"/>
            <ac:spMk id="11" creationId="{423E9E7F-1D90-6F67-6F15-8601906D6D6E}"/>
          </ac:spMkLst>
        </pc:spChg>
        <pc:spChg chg="mod">
          <ac:chgData name="TRAPP Lindsay * DEQ" userId="2bbf4ccf-fa25-401f-a93a-f56404faef8d" providerId="ADAL" clId="{E84375E9-0D54-42B0-ADFC-0B1C2891BFA7}" dt="2026-09-01T22:59:41.040" v="131" actId="2711"/>
          <ac:spMkLst>
            <pc:docMk/>
            <pc:sldMk cId="3393004151" sldId="4708"/>
            <ac:spMk id="12" creationId="{98085D54-0A36-CB29-47F6-EF1A8FFD9251}"/>
          </ac:spMkLst>
        </pc:spChg>
        <pc:spChg chg="mod">
          <ac:chgData name="TRAPP Lindsay * DEQ" userId="2bbf4ccf-fa25-401f-a93a-f56404faef8d" providerId="ADAL" clId="{E84375E9-0D54-42B0-ADFC-0B1C2891BFA7}" dt="2026-09-01T22:59:41.040" v="131" actId="2711"/>
          <ac:spMkLst>
            <pc:docMk/>
            <pc:sldMk cId="3393004151" sldId="4708"/>
            <ac:spMk id="16" creationId="{1A244195-5BA7-E2F5-8616-A688C3C34F95}"/>
          </ac:spMkLst>
        </pc:spChg>
        <pc:spChg chg="mod">
          <ac:chgData name="TRAPP Lindsay * DEQ" userId="2bbf4ccf-fa25-401f-a93a-f56404faef8d" providerId="ADAL" clId="{E84375E9-0D54-42B0-ADFC-0B1C2891BFA7}" dt="2026-09-01T22:59:55.728" v="132" actId="404"/>
          <ac:spMkLst>
            <pc:docMk/>
            <pc:sldMk cId="3393004151" sldId="4708"/>
            <ac:spMk id="18" creationId="{6D667506-5F6E-97DD-6502-CC2D2C909378}"/>
          </ac:spMkLst>
        </pc:spChg>
        <pc:spChg chg="mod">
          <ac:chgData name="TRAPP Lindsay * DEQ" userId="2bbf4ccf-fa25-401f-a93a-f56404faef8d" providerId="ADAL" clId="{E84375E9-0D54-42B0-ADFC-0B1C2891BFA7}" dt="2026-09-01T22:59:41.040" v="131" actId="2711"/>
          <ac:spMkLst>
            <pc:docMk/>
            <pc:sldMk cId="3393004151" sldId="4708"/>
            <ac:spMk id="20" creationId="{D1AE456F-66BB-6A80-0DF3-E2AEFA486365}"/>
          </ac:spMkLst>
        </pc:spChg>
        <pc:spChg chg="mod">
          <ac:chgData name="TRAPP Lindsay * DEQ" userId="2bbf4ccf-fa25-401f-a93a-f56404faef8d" providerId="ADAL" clId="{E84375E9-0D54-42B0-ADFC-0B1C2891BFA7}" dt="2026-09-01T23:00:38.132" v="136" actId="1076"/>
          <ac:spMkLst>
            <pc:docMk/>
            <pc:sldMk cId="3393004151" sldId="4708"/>
            <ac:spMk id="22" creationId="{CFE496C2-47B7-E06B-15DA-2CF4D4B4E647}"/>
          </ac:spMkLst>
        </pc:spChg>
        <pc:grpChg chg="mod">
          <ac:chgData name="TRAPP Lindsay * DEQ" userId="2bbf4ccf-fa25-401f-a93a-f56404faef8d" providerId="ADAL" clId="{E84375E9-0D54-42B0-ADFC-0B1C2891BFA7}" dt="2026-09-01T23:00:32.113" v="135" actId="1076"/>
          <ac:grpSpMkLst>
            <pc:docMk/>
            <pc:sldMk cId="3393004151" sldId="4708"/>
            <ac:grpSpMk id="25" creationId="{B29265FD-5508-B4E0-6754-942FEB443EFE}"/>
          </ac:grpSpMkLst>
        </pc:grpChg>
      </pc:sldChg>
      <pc:sldChg chg="modSp mod">
        <pc:chgData name="TRAPP Lindsay * DEQ" userId="2bbf4ccf-fa25-401f-a93a-f56404faef8d" providerId="ADAL" clId="{E84375E9-0D54-42B0-ADFC-0B1C2891BFA7}" dt="2026-09-01T23:04:53.542" v="171" actId="2711"/>
        <pc:sldMkLst>
          <pc:docMk/>
          <pc:sldMk cId="3796400093" sldId="4709"/>
        </pc:sldMkLst>
        <pc:spChg chg="mod">
          <ac:chgData name="TRAPP Lindsay * DEQ" userId="2bbf4ccf-fa25-401f-a93a-f56404faef8d" providerId="ADAL" clId="{E84375E9-0D54-42B0-ADFC-0B1C2891BFA7}" dt="2026-09-01T23:04:53.542" v="171" actId="2711"/>
          <ac:spMkLst>
            <pc:docMk/>
            <pc:sldMk cId="3796400093" sldId="4709"/>
            <ac:spMk id="5" creationId="{2D95415A-8115-9F44-9373-9726D9D4C0A7}"/>
          </ac:spMkLst>
        </pc:spChg>
      </pc:sldChg>
      <pc:sldChg chg="modSp mod">
        <pc:chgData name="TRAPP Lindsay * DEQ" userId="2bbf4ccf-fa25-401f-a93a-f56404faef8d" providerId="ADAL" clId="{E84375E9-0D54-42B0-ADFC-0B1C2891BFA7}" dt="2026-09-01T23:09:56.517" v="207" actId="20577"/>
        <pc:sldMkLst>
          <pc:docMk/>
          <pc:sldMk cId="2977638683" sldId="4711"/>
        </pc:sldMkLst>
        <pc:spChg chg="mod">
          <ac:chgData name="TRAPP Lindsay * DEQ" userId="2bbf4ccf-fa25-401f-a93a-f56404faef8d" providerId="ADAL" clId="{E84375E9-0D54-42B0-ADFC-0B1C2891BFA7}" dt="2026-09-01T23:09:13.800" v="203" actId="2711"/>
          <ac:spMkLst>
            <pc:docMk/>
            <pc:sldMk cId="2977638683" sldId="4711"/>
            <ac:spMk id="2" creationId="{F0E62ECF-C964-6B31-1495-85F281B393AF}"/>
          </ac:spMkLst>
        </pc:spChg>
        <pc:spChg chg="mod">
          <ac:chgData name="TRAPP Lindsay * DEQ" userId="2bbf4ccf-fa25-401f-a93a-f56404faef8d" providerId="ADAL" clId="{E84375E9-0D54-42B0-ADFC-0B1C2891BFA7}" dt="2026-09-01T23:09:13.800" v="203" actId="2711"/>
          <ac:spMkLst>
            <pc:docMk/>
            <pc:sldMk cId="2977638683" sldId="4711"/>
            <ac:spMk id="5" creationId="{15A641BE-B047-D7FB-58D0-AFE8523FEEDC}"/>
          </ac:spMkLst>
        </pc:spChg>
        <pc:spChg chg="mod">
          <ac:chgData name="TRAPP Lindsay * DEQ" userId="2bbf4ccf-fa25-401f-a93a-f56404faef8d" providerId="ADAL" clId="{E84375E9-0D54-42B0-ADFC-0B1C2891BFA7}" dt="2026-09-01T23:09:56.517" v="207" actId="20577"/>
          <ac:spMkLst>
            <pc:docMk/>
            <pc:sldMk cId="2977638683" sldId="4711"/>
            <ac:spMk id="7" creationId="{47C8CC19-3EC0-75C8-118A-9E6C4CBAE52C}"/>
          </ac:spMkLst>
        </pc:spChg>
        <pc:spChg chg="mod">
          <ac:chgData name="TRAPP Lindsay * DEQ" userId="2bbf4ccf-fa25-401f-a93a-f56404faef8d" providerId="ADAL" clId="{E84375E9-0D54-42B0-ADFC-0B1C2891BFA7}" dt="2026-09-01T23:09:13.800" v="203" actId="2711"/>
          <ac:spMkLst>
            <pc:docMk/>
            <pc:sldMk cId="2977638683" sldId="4711"/>
            <ac:spMk id="9" creationId="{96563298-1A6B-CF2A-BB6E-EE637C7325D2}"/>
          </ac:spMkLst>
        </pc:spChg>
        <pc:spChg chg="mod">
          <ac:chgData name="TRAPP Lindsay * DEQ" userId="2bbf4ccf-fa25-401f-a93a-f56404faef8d" providerId="ADAL" clId="{E84375E9-0D54-42B0-ADFC-0B1C2891BFA7}" dt="2026-09-01T23:09:13.800" v="203" actId="2711"/>
          <ac:spMkLst>
            <pc:docMk/>
            <pc:sldMk cId="2977638683" sldId="4711"/>
            <ac:spMk id="11" creationId="{66675654-A1CE-2537-F729-3B9B7C2382A1}"/>
          </ac:spMkLst>
        </pc:spChg>
        <pc:spChg chg="mod">
          <ac:chgData name="TRAPP Lindsay * DEQ" userId="2bbf4ccf-fa25-401f-a93a-f56404faef8d" providerId="ADAL" clId="{E84375E9-0D54-42B0-ADFC-0B1C2891BFA7}" dt="2026-09-01T23:09:33.151" v="205" actId="1076"/>
          <ac:spMkLst>
            <pc:docMk/>
            <pc:sldMk cId="2977638683" sldId="4711"/>
            <ac:spMk id="18" creationId="{8E1DF2EB-AF66-7EC0-72CC-352194F2DC17}"/>
          </ac:spMkLst>
        </pc:spChg>
        <pc:spChg chg="mod">
          <ac:chgData name="TRAPP Lindsay * DEQ" userId="2bbf4ccf-fa25-401f-a93a-f56404faef8d" providerId="ADAL" clId="{E84375E9-0D54-42B0-ADFC-0B1C2891BFA7}" dt="2026-09-01T23:09:13.800" v="203" actId="2711"/>
          <ac:spMkLst>
            <pc:docMk/>
            <pc:sldMk cId="2977638683" sldId="4711"/>
            <ac:spMk id="20" creationId="{7DC98865-15DC-4A5F-7C9E-3A4B8B70BF89}"/>
          </ac:spMkLst>
        </pc:spChg>
        <pc:spChg chg="mod">
          <ac:chgData name="TRAPP Lindsay * DEQ" userId="2bbf4ccf-fa25-401f-a93a-f56404faef8d" providerId="ADAL" clId="{E84375E9-0D54-42B0-ADFC-0B1C2891BFA7}" dt="2026-09-01T23:09:13.800" v="203" actId="2711"/>
          <ac:spMkLst>
            <pc:docMk/>
            <pc:sldMk cId="2977638683" sldId="4711"/>
            <ac:spMk id="22" creationId="{9712D963-6D57-1365-A41D-58C873D840A6}"/>
          </ac:spMkLst>
        </pc:spChg>
        <pc:grpChg chg="mod">
          <ac:chgData name="TRAPP Lindsay * DEQ" userId="2bbf4ccf-fa25-401f-a93a-f56404faef8d" providerId="ADAL" clId="{E84375E9-0D54-42B0-ADFC-0B1C2891BFA7}" dt="2026-09-01T23:09:24.552" v="204" actId="1076"/>
          <ac:grpSpMkLst>
            <pc:docMk/>
            <pc:sldMk cId="2977638683" sldId="4711"/>
            <ac:grpSpMk id="25" creationId="{50B4A880-A7E1-8990-D060-A3F3353898FA}"/>
          </ac:grpSpMkLst>
        </pc:grpChg>
      </pc:sldChg>
      <pc:sldChg chg="modSp mod">
        <pc:chgData name="TRAPP Lindsay * DEQ" userId="2bbf4ccf-fa25-401f-a93a-f56404faef8d" providerId="ADAL" clId="{E84375E9-0D54-42B0-ADFC-0B1C2891BFA7}" dt="2026-09-01T23:03:58.120" v="167" actId="1076"/>
        <pc:sldMkLst>
          <pc:docMk/>
          <pc:sldMk cId="1150628512" sldId="4715"/>
        </pc:sldMkLst>
        <pc:picChg chg="mod">
          <ac:chgData name="TRAPP Lindsay * DEQ" userId="2bbf4ccf-fa25-401f-a93a-f56404faef8d" providerId="ADAL" clId="{E84375E9-0D54-42B0-ADFC-0B1C2891BFA7}" dt="2026-09-01T23:03:58.120" v="167" actId="1076"/>
          <ac:picMkLst>
            <pc:docMk/>
            <pc:sldMk cId="1150628512" sldId="4715"/>
            <ac:picMk id="5" creationId="{43048133-7F53-84F4-1D0B-49C7FACE88E4}"/>
          </ac:picMkLst>
        </pc:picChg>
      </pc:sldChg>
      <pc:sldChg chg="modSp mod">
        <pc:chgData name="TRAPP Lindsay * DEQ" userId="2bbf4ccf-fa25-401f-a93a-f56404faef8d" providerId="ADAL" clId="{E84375E9-0D54-42B0-ADFC-0B1C2891BFA7}" dt="2026-09-01T23:03:40.888" v="166" actId="1076"/>
        <pc:sldMkLst>
          <pc:docMk/>
          <pc:sldMk cId="1245713378" sldId="4716"/>
        </pc:sldMkLst>
        <pc:picChg chg="mod">
          <ac:chgData name="TRAPP Lindsay * DEQ" userId="2bbf4ccf-fa25-401f-a93a-f56404faef8d" providerId="ADAL" clId="{E84375E9-0D54-42B0-ADFC-0B1C2891BFA7}" dt="2026-09-01T23:03:40.888" v="166" actId="1076"/>
          <ac:picMkLst>
            <pc:docMk/>
            <pc:sldMk cId="1245713378" sldId="4716"/>
            <ac:picMk id="5" creationId="{1814BB16-4405-4475-DF43-BFFB7C4E8B42}"/>
          </ac:picMkLst>
        </pc:picChg>
      </pc:sldChg>
      <pc:sldChg chg="modSp mod">
        <pc:chgData name="TRAPP Lindsay * DEQ" userId="2bbf4ccf-fa25-401f-a93a-f56404faef8d" providerId="ADAL" clId="{E84375E9-0D54-42B0-ADFC-0B1C2891BFA7}" dt="2026-09-01T23:01:58.900" v="147" actId="20577"/>
        <pc:sldMkLst>
          <pc:docMk/>
          <pc:sldMk cId="917535983" sldId="4717"/>
        </pc:sldMkLst>
        <pc:spChg chg="mod">
          <ac:chgData name="TRAPP Lindsay * DEQ" userId="2bbf4ccf-fa25-401f-a93a-f56404faef8d" providerId="ADAL" clId="{E84375E9-0D54-42B0-ADFC-0B1C2891BFA7}" dt="2026-09-01T23:01:58.900" v="147" actId="20577"/>
          <ac:spMkLst>
            <pc:docMk/>
            <pc:sldMk cId="917535983" sldId="4717"/>
            <ac:spMk id="4" creationId="{66BE94F8-9F1C-296A-38FA-2042CAC305CD}"/>
          </ac:spMkLst>
        </pc:spChg>
      </pc:sldChg>
      <pc:sldChg chg="modSp mod">
        <pc:chgData name="TRAPP Lindsay * DEQ" userId="2bbf4ccf-fa25-401f-a93a-f56404faef8d" providerId="ADAL" clId="{E84375E9-0D54-42B0-ADFC-0B1C2891BFA7}" dt="2026-09-01T23:04:30.818" v="169" actId="1076"/>
        <pc:sldMkLst>
          <pc:docMk/>
          <pc:sldMk cId="13657737" sldId="4718"/>
        </pc:sldMkLst>
        <pc:spChg chg="mod">
          <ac:chgData name="TRAPP Lindsay * DEQ" userId="2bbf4ccf-fa25-401f-a93a-f56404faef8d" providerId="ADAL" clId="{E84375E9-0D54-42B0-ADFC-0B1C2891BFA7}" dt="2026-09-01T23:04:30.818" v="169" actId="1076"/>
          <ac:spMkLst>
            <pc:docMk/>
            <pc:sldMk cId="13657737" sldId="4718"/>
            <ac:spMk id="6" creationId="{149C767F-CFBB-F673-A4F6-1D9B47CC13F9}"/>
          </ac:spMkLst>
        </pc:spChg>
      </pc:sldChg>
      <pc:sldChg chg="modSp mod">
        <pc:chgData name="TRAPP Lindsay * DEQ" userId="2bbf4ccf-fa25-401f-a93a-f56404faef8d" providerId="ADAL" clId="{E84375E9-0D54-42B0-ADFC-0B1C2891BFA7}" dt="2026-09-01T23:08:56.362" v="198" actId="1076"/>
        <pc:sldMkLst>
          <pc:docMk/>
          <pc:sldMk cId="2603772219" sldId="4719"/>
        </pc:sldMkLst>
        <pc:spChg chg="mod">
          <ac:chgData name="TRAPP Lindsay * DEQ" userId="2bbf4ccf-fa25-401f-a93a-f56404faef8d" providerId="ADAL" clId="{E84375E9-0D54-42B0-ADFC-0B1C2891BFA7}" dt="2026-09-01T23:08:56.362" v="198" actId="1076"/>
          <ac:spMkLst>
            <pc:docMk/>
            <pc:sldMk cId="2603772219" sldId="4719"/>
            <ac:spMk id="6" creationId="{BFD0F54A-924A-39B6-BC20-E3046F66C82D}"/>
          </ac:spMkLst>
        </pc:spChg>
        <pc:graphicFrameChg chg="mod">
          <ac:chgData name="TRAPP Lindsay * DEQ" userId="2bbf4ccf-fa25-401f-a93a-f56404faef8d" providerId="ADAL" clId="{E84375E9-0D54-42B0-ADFC-0B1C2891BFA7}" dt="2026-09-01T23:08:47.303" v="196" actId="1076"/>
          <ac:graphicFrameMkLst>
            <pc:docMk/>
            <pc:sldMk cId="2603772219" sldId="4719"/>
            <ac:graphicFrameMk id="4" creationId="{4FF127B4-91F1-FFD3-2838-8BE41EBD4873}"/>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E1F-458A-8124-9FBA24EF3AA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7E1F-458A-8124-9FBA24EF3AAB}"/>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7E1F-458A-8124-9FBA24EF3AAB}"/>
              </c:ext>
            </c:extLst>
          </c:dPt>
          <c:val>
            <c:numRef>
              <c:f>Sheet1!$B$2:$B$4</c:f>
              <c:numCache>
                <c:formatCode>General</c:formatCode>
                <c:ptCount val="3"/>
                <c:pt idx="0">
                  <c:v>292</c:v>
                </c:pt>
                <c:pt idx="1">
                  <c:v>197</c:v>
                </c:pt>
                <c:pt idx="2">
                  <c:v>134</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Number of TRV Proposals</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Same</c:v>
                      </c:pt>
                      <c:pt idx="1">
                        <c:v>New</c:v>
                      </c:pt>
                      <c:pt idx="2">
                        <c:v>Changed</c:v>
                      </c:pt>
                    </c:strCache>
                  </c:strRef>
                </c15:cat>
              </c15:filteredCategoryTitle>
            </c:ext>
            <c:ext xmlns:c16="http://schemas.microsoft.com/office/drawing/2014/chart" uri="{C3380CC4-5D6E-409C-BE32-E72D297353CC}">
              <c16:uniqueId val="{00000006-7E1F-458A-8124-9FBA24EF3AA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19.svg"/></Relationships>
</file>

<file path=ppt/diagrams/_rels/data3.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image" Target="../media/image22.svg"/></Relationships>
</file>

<file path=ppt/diagrams/_rels/drawing2.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2" Type="http://schemas.openxmlformats.org/officeDocument/2006/relationships/image" Target="../media/image23.svg"/><Relationship Id="rId1"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3">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93259B-6A6D-42EA-88EC-388E8C9670F2}" type="doc">
      <dgm:prSet loTypeId="urn:microsoft.com/office/officeart/2005/8/layout/chevron2" loCatId="process" qsTypeId="urn:microsoft.com/office/officeart/2005/8/quickstyle/simple3#1" qsCatId="simple" csTypeId="urn:microsoft.com/office/officeart/2005/8/colors/accent1_2#1" csCatId="accent1" phldr="1"/>
      <dgm:spPr/>
      <dgm:t>
        <a:bodyPr/>
        <a:lstStyle/>
        <a:p>
          <a:endParaRPr lang="en-US"/>
        </a:p>
      </dgm:t>
    </dgm:pt>
    <dgm:pt modelId="{041F1D41-46AA-48CB-B0C8-04A9EC132D83}">
      <dgm:prSet phldrT="[Text]"/>
      <dgm:spPr/>
      <dgm:t>
        <a:bodyPr/>
        <a:lstStyle/>
        <a:p>
          <a:r>
            <a:rPr lang="en-US" dirty="0">
              <a:latin typeface="Arial" panose="020B0604020202020204" pitchFamily="34" charset="0"/>
              <a:cs typeface="Arial" panose="020B0604020202020204" pitchFamily="34" charset="0"/>
            </a:rPr>
            <a:t>2020</a:t>
          </a:r>
        </a:p>
      </dgm:t>
    </dgm:pt>
    <dgm:pt modelId="{0EA39D90-3D9F-4D29-A493-8F369E0796E3}" type="parTrans" cxnId="{2A59CA04-DDC4-47A6-B20A-09E11968ED75}">
      <dgm:prSet/>
      <dgm:spPr/>
      <dgm:t>
        <a:bodyPr/>
        <a:lstStyle/>
        <a:p>
          <a:endParaRPr lang="en-US"/>
        </a:p>
      </dgm:t>
    </dgm:pt>
    <dgm:pt modelId="{E078CA86-5E24-4F43-B86A-B14F157ADC3B}" type="sibTrans" cxnId="{2A59CA04-DDC4-47A6-B20A-09E11968ED75}">
      <dgm:prSet/>
      <dgm:spPr/>
      <dgm:t>
        <a:bodyPr/>
        <a:lstStyle/>
        <a:p>
          <a:endParaRPr lang="en-US"/>
        </a:p>
      </dgm:t>
    </dgm:pt>
    <dgm:pt modelId="{EE544B80-ED2B-47AA-9966-736D6DD5068A}">
      <dgm:prSet phldrT="[Text]" custT="1"/>
      <dgm:spPr/>
      <dgm:t>
        <a:bodyPr/>
        <a:lstStyle/>
        <a:p>
          <a:r>
            <a:rPr lang="en-US" sz="2000" b="1" dirty="0">
              <a:latin typeface="Arial" panose="020B0604020202020204" pitchFamily="34" charset="0"/>
              <a:cs typeface="Arial" panose="020B0604020202020204" pitchFamily="34" charset="0"/>
            </a:rPr>
            <a:t>Cleaner</a:t>
          </a: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Air Oregon Hazard Index Rulemaking</a:t>
          </a:r>
        </a:p>
      </dgm:t>
    </dgm:pt>
    <dgm:pt modelId="{434A948A-2976-47D7-94D6-EC3B28AA6B69}" type="parTrans" cxnId="{C391B19C-7AF5-4AAD-997F-319AD31E1C74}">
      <dgm:prSet/>
      <dgm:spPr/>
      <dgm:t>
        <a:bodyPr/>
        <a:lstStyle/>
        <a:p>
          <a:endParaRPr lang="en-US"/>
        </a:p>
      </dgm:t>
    </dgm:pt>
    <dgm:pt modelId="{53C6EEFC-E014-49FF-804A-C3B1C2498F73}" type="sibTrans" cxnId="{C391B19C-7AF5-4AAD-997F-319AD31E1C74}">
      <dgm:prSet/>
      <dgm:spPr/>
      <dgm:t>
        <a:bodyPr/>
        <a:lstStyle/>
        <a:p>
          <a:endParaRPr lang="en-US"/>
        </a:p>
      </dgm:t>
    </dgm:pt>
    <dgm:pt modelId="{5E6E69C8-C2EE-4C66-A0FE-DF15D743F04D}">
      <dgm:prSet phldrT="[Text]"/>
      <dgm:spPr/>
      <dgm:t>
        <a:bodyPr/>
        <a:lstStyle/>
        <a:p>
          <a:r>
            <a:rPr lang="en-US" dirty="0">
              <a:latin typeface="Arial" panose="020B0604020202020204" pitchFamily="34" charset="0"/>
              <a:cs typeface="Arial" panose="020B0604020202020204" pitchFamily="34" charset="0"/>
            </a:rPr>
            <a:t>2021</a:t>
          </a:r>
        </a:p>
      </dgm:t>
    </dgm:pt>
    <dgm:pt modelId="{DEE0C32B-EDD3-4FA9-BC09-1334C4DDA4FA}" type="parTrans" cxnId="{918D9D9C-B93A-4654-BAAB-3A1EFD63A2D5}">
      <dgm:prSet/>
      <dgm:spPr/>
      <dgm:t>
        <a:bodyPr/>
        <a:lstStyle/>
        <a:p>
          <a:endParaRPr lang="en-US"/>
        </a:p>
      </dgm:t>
    </dgm:pt>
    <dgm:pt modelId="{44F871BA-67D9-4F0C-A3D2-DF0B6203B62B}" type="sibTrans" cxnId="{918D9D9C-B93A-4654-BAAB-3A1EFD63A2D5}">
      <dgm:prSet/>
      <dgm:spPr/>
      <dgm:t>
        <a:bodyPr/>
        <a:lstStyle/>
        <a:p>
          <a:endParaRPr lang="en-US"/>
        </a:p>
      </dgm:t>
    </dgm:pt>
    <dgm:pt modelId="{36CBA2D0-B1BA-487C-9A1F-2A8C12335213}">
      <dgm:prSet phldrT="[Text]" custT="1"/>
      <dgm:spPr/>
      <dgm:t>
        <a:bodyPr/>
        <a:lstStyle/>
        <a:p>
          <a:r>
            <a:rPr lang="en-US" sz="2000" b="1" dirty="0">
              <a:latin typeface="Arial" panose="020B0604020202020204" pitchFamily="34" charset="0"/>
              <a:cs typeface="Arial" panose="020B0604020202020204" pitchFamily="34" charset="0"/>
            </a:rPr>
            <a:t>Air Toxics Alignment Rulemaking</a:t>
          </a:r>
        </a:p>
      </dgm:t>
    </dgm:pt>
    <dgm:pt modelId="{55E40957-717B-49C5-B7D4-DB0DAF5CDA78}" type="parTrans" cxnId="{84B38506-5AEB-45DD-8E52-FCA7381EC00D}">
      <dgm:prSet/>
      <dgm:spPr/>
      <dgm:t>
        <a:bodyPr/>
        <a:lstStyle/>
        <a:p>
          <a:endParaRPr lang="en-US"/>
        </a:p>
      </dgm:t>
    </dgm:pt>
    <dgm:pt modelId="{621E245F-474D-400F-B355-B79F1570C48E}" type="sibTrans" cxnId="{84B38506-5AEB-45DD-8E52-FCA7381EC00D}">
      <dgm:prSet/>
      <dgm:spPr/>
      <dgm:t>
        <a:bodyPr/>
        <a:lstStyle/>
        <a:p>
          <a:endParaRPr lang="en-US"/>
        </a:p>
      </dgm:t>
    </dgm:pt>
    <dgm:pt modelId="{AAD92336-7D7E-4442-B79F-7C0A61446538}">
      <dgm:prSet custT="1"/>
      <dgm:spPr/>
      <dgm:t>
        <a:bodyPr/>
        <a:lstStyle/>
        <a:p>
          <a:pPr>
            <a:buFont typeface="Courier New" panose="02070309020205020404" pitchFamily="49" charset="0"/>
            <a:buChar char="o"/>
          </a:pPr>
          <a:r>
            <a:rPr lang="en-US" sz="1700" dirty="0">
              <a:latin typeface="Arial" panose="020B0604020202020204" pitchFamily="34" charset="0"/>
              <a:cs typeface="Arial" panose="020B0604020202020204" pitchFamily="34" charset="0"/>
            </a:rPr>
            <a:t>Established a new standards division, Division 247, and the process to update those standards</a:t>
          </a:r>
          <a:endParaRPr lang="en-US" sz="2000" dirty="0">
            <a:latin typeface="Arial" panose="020B0604020202020204" pitchFamily="34" charset="0"/>
            <a:cs typeface="Arial" panose="020B0604020202020204" pitchFamily="34" charset="0"/>
          </a:endParaRPr>
        </a:p>
      </dgm:t>
    </dgm:pt>
    <dgm:pt modelId="{0A1D20C5-F778-467D-A2B4-57E57DAFDAC1}" type="parTrans" cxnId="{6A92E9CB-67FE-4611-A651-E36471894230}">
      <dgm:prSet/>
      <dgm:spPr/>
      <dgm:t>
        <a:bodyPr/>
        <a:lstStyle/>
        <a:p>
          <a:endParaRPr lang="en-US"/>
        </a:p>
      </dgm:t>
    </dgm:pt>
    <dgm:pt modelId="{27ACB6D9-BC7E-4B65-BE13-9C77B2474FF3}" type="sibTrans" cxnId="{6A92E9CB-67FE-4611-A651-E36471894230}">
      <dgm:prSet/>
      <dgm:spPr/>
      <dgm:t>
        <a:bodyPr/>
        <a:lstStyle/>
        <a:p>
          <a:endParaRPr lang="en-US"/>
        </a:p>
      </dgm:t>
    </dgm:pt>
    <dgm:pt modelId="{18797EA4-C329-4E49-B67E-7231F96E2D89}">
      <dgm:prSet custT="1"/>
      <dgm:spPr/>
      <dgm:t>
        <a:bodyPr/>
        <a:lstStyle/>
        <a:p>
          <a:pPr rtl="0">
            <a:buFont typeface="Courier New" panose="02070309020205020404" pitchFamily="49" charset="0"/>
            <a:buChar char="o"/>
          </a:pPr>
          <a:r>
            <a:rPr lang="en-US" sz="1700" dirty="0">
              <a:latin typeface="Arial" panose="020B0604020202020204" pitchFamily="34" charset="0"/>
              <a:cs typeface="Arial" panose="020B0604020202020204" pitchFamily="34" charset="0"/>
            </a:rPr>
            <a:t>Established more protective regulatory levels for noncancer health effects from exposure to TACs expected to cause developmental or other severe human health effects</a:t>
          </a:r>
          <a:endParaRPr lang="en-US" sz="2000" dirty="0">
            <a:latin typeface="Arial" panose="020B0604020202020204" pitchFamily="34" charset="0"/>
            <a:cs typeface="Arial" panose="020B0604020202020204" pitchFamily="34" charset="0"/>
          </a:endParaRPr>
        </a:p>
      </dgm:t>
    </dgm:pt>
    <dgm:pt modelId="{12CA348E-87CC-45AA-ACF3-08A08C43F77B}" type="parTrans" cxnId="{99901893-F950-4626-90A5-B4CD2E881B18}">
      <dgm:prSet/>
      <dgm:spPr/>
      <dgm:t>
        <a:bodyPr/>
        <a:lstStyle/>
        <a:p>
          <a:endParaRPr lang="en-US"/>
        </a:p>
      </dgm:t>
    </dgm:pt>
    <dgm:pt modelId="{2ED55B70-CBA1-4A83-B8E6-3653BF0DA60E}" type="sibTrans" cxnId="{99901893-F950-4626-90A5-B4CD2E881B18}">
      <dgm:prSet/>
      <dgm:spPr/>
      <dgm:t>
        <a:bodyPr/>
        <a:lstStyle/>
        <a:p>
          <a:endParaRPr lang="en-US"/>
        </a:p>
      </dgm:t>
    </dgm:pt>
    <dgm:pt modelId="{77F3B877-E528-4EAF-9F3E-DF1A04C8D0D7}">
      <dgm:prSet phldrT="[Text]" phldr="0"/>
      <dgm:spPr/>
      <dgm:t>
        <a:bodyPr/>
        <a:lstStyle/>
        <a:p>
          <a:r>
            <a:rPr lang="en-US" sz="2500" dirty="0">
              <a:latin typeface="Arial" panose="020B0604020202020204" pitchFamily="34" charset="0"/>
              <a:cs typeface="Arial" panose="020B0604020202020204" pitchFamily="34" charset="0"/>
            </a:rPr>
            <a:t>Now</a:t>
          </a:r>
        </a:p>
      </dgm:t>
    </dgm:pt>
    <dgm:pt modelId="{7297421C-692B-4285-B12B-7BBDD62AA5C5}" type="parTrans" cxnId="{4423F71C-AA70-4CCE-8442-135CFA3F3F3A}">
      <dgm:prSet/>
      <dgm:spPr/>
      <dgm:t>
        <a:bodyPr/>
        <a:lstStyle/>
        <a:p>
          <a:endParaRPr lang="en-US"/>
        </a:p>
      </dgm:t>
    </dgm:pt>
    <dgm:pt modelId="{A31399DF-29D9-4E5C-9A07-32E7518AFCF0}" type="sibTrans" cxnId="{4423F71C-AA70-4CCE-8442-135CFA3F3F3A}">
      <dgm:prSet/>
      <dgm:spPr/>
      <dgm:t>
        <a:bodyPr/>
        <a:lstStyle/>
        <a:p>
          <a:endParaRPr lang="en-US"/>
        </a:p>
      </dgm:t>
    </dgm:pt>
    <dgm:pt modelId="{856D2937-E612-437B-B62A-8FF77BE6A896}">
      <dgm:prSet phldrT="[Text]" phldr="0" custT="1"/>
      <dgm:spPr/>
      <dgm:t>
        <a:bodyPr/>
        <a:lstStyle/>
        <a:p>
          <a:pPr>
            <a:buFont typeface="Courier New" panose="02070309020205020404" pitchFamily="49" charset="0"/>
            <a:buChar char="o"/>
          </a:pPr>
          <a:r>
            <a:rPr lang="en-US" sz="1700" dirty="0">
              <a:latin typeface="Arial" panose="020B0604020202020204" pitchFamily="34" charset="0"/>
              <a:cs typeface="Arial" panose="020B0604020202020204" pitchFamily="34" charset="0"/>
            </a:rPr>
            <a:t>Updating the Priority List of Chemicals and the Toxicity Reference Values, as articulated in Division 247 </a:t>
          </a:r>
          <a:r>
            <a:rPr lang="en-US" sz="1700" dirty="0">
              <a:latin typeface="Calibri"/>
            </a:rPr>
            <a:t> </a:t>
          </a:r>
          <a:endParaRPr lang="en-US" sz="1700" dirty="0"/>
        </a:p>
      </dgm:t>
    </dgm:pt>
    <dgm:pt modelId="{02C9D0FC-E7D0-4A0A-9509-03E8447D18D6}" type="parTrans" cxnId="{2BFF1778-8E8A-4D50-B240-3735FBD1A1F0}">
      <dgm:prSet/>
      <dgm:spPr/>
      <dgm:t>
        <a:bodyPr/>
        <a:lstStyle/>
        <a:p>
          <a:endParaRPr lang="en-US"/>
        </a:p>
      </dgm:t>
    </dgm:pt>
    <dgm:pt modelId="{80E14680-2BC1-4179-B19B-95B31CB5EC22}" type="sibTrans" cxnId="{2BFF1778-8E8A-4D50-B240-3735FBD1A1F0}">
      <dgm:prSet/>
      <dgm:spPr/>
      <dgm:t>
        <a:bodyPr/>
        <a:lstStyle/>
        <a:p>
          <a:endParaRPr lang="en-US"/>
        </a:p>
      </dgm:t>
    </dgm:pt>
    <dgm:pt modelId="{BAF84C9A-6F66-4540-92D5-890E3E791B9C}">
      <dgm:prSet phldrT="[Text]" phldr="0" custT="1"/>
      <dgm:spPr/>
      <dgm:t>
        <a:bodyPr/>
        <a:lstStyle/>
        <a:p>
          <a:pPr rtl="0"/>
          <a:r>
            <a:rPr lang="en-US" sz="2000" b="1" dirty="0">
              <a:latin typeface="Arial" panose="020B0604020202020204" pitchFamily="34" charset="0"/>
              <a:cs typeface="Arial" panose="020B0604020202020204" pitchFamily="34" charset="0"/>
            </a:rPr>
            <a:t>Toxic Air Contaminant Review and Update Rulemaking</a:t>
          </a:r>
        </a:p>
      </dgm:t>
    </dgm:pt>
    <dgm:pt modelId="{40275EB8-C287-4430-95BD-DA9D9C8D10B6}" type="parTrans" cxnId="{F4868BF8-A6B4-4CD7-B92E-D89F69136A97}">
      <dgm:prSet/>
      <dgm:spPr/>
      <dgm:t>
        <a:bodyPr/>
        <a:lstStyle/>
        <a:p>
          <a:endParaRPr lang="en-US"/>
        </a:p>
      </dgm:t>
    </dgm:pt>
    <dgm:pt modelId="{EBD6D476-4909-491D-BC0B-2D9F427E4312}" type="sibTrans" cxnId="{F4868BF8-A6B4-4CD7-B92E-D89F69136A97}">
      <dgm:prSet/>
      <dgm:spPr/>
      <dgm:t>
        <a:bodyPr/>
        <a:lstStyle/>
        <a:p>
          <a:endParaRPr lang="en-US"/>
        </a:p>
      </dgm:t>
    </dgm:pt>
    <dgm:pt modelId="{17404E1F-5D8A-4C4F-8A94-33F7CD845BF2}" type="pres">
      <dgm:prSet presAssocID="{F293259B-6A6D-42EA-88EC-388E8C9670F2}" presName="linearFlow" presStyleCnt="0">
        <dgm:presLayoutVars>
          <dgm:dir/>
          <dgm:animLvl val="lvl"/>
          <dgm:resizeHandles val="exact"/>
        </dgm:presLayoutVars>
      </dgm:prSet>
      <dgm:spPr/>
    </dgm:pt>
    <dgm:pt modelId="{7B8D3C42-E912-4E50-83D0-232A3988D450}" type="pres">
      <dgm:prSet presAssocID="{041F1D41-46AA-48CB-B0C8-04A9EC132D83}" presName="composite" presStyleCnt="0"/>
      <dgm:spPr/>
    </dgm:pt>
    <dgm:pt modelId="{D229D16B-A226-4ECD-BFFE-56C56030B8EF}" type="pres">
      <dgm:prSet presAssocID="{041F1D41-46AA-48CB-B0C8-04A9EC132D83}" presName="parentText" presStyleLbl="alignNode1" presStyleIdx="0" presStyleCnt="3">
        <dgm:presLayoutVars>
          <dgm:chMax val="1"/>
          <dgm:bulletEnabled val="1"/>
        </dgm:presLayoutVars>
      </dgm:prSet>
      <dgm:spPr/>
    </dgm:pt>
    <dgm:pt modelId="{FFB80488-DC18-4B33-ADA1-EF3D0769B502}" type="pres">
      <dgm:prSet presAssocID="{041F1D41-46AA-48CB-B0C8-04A9EC132D83}" presName="descendantText" presStyleLbl="alignAcc1" presStyleIdx="0" presStyleCnt="3">
        <dgm:presLayoutVars>
          <dgm:bulletEnabled val="1"/>
        </dgm:presLayoutVars>
      </dgm:prSet>
      <dgm:spPr/>
    </dgm:pt>
    <dgm:pt modelId="{8917DD9B-D2B1-4A29-BC6A-EA1BA2387126}" type="pres">
      <dgm:prSet presAssocID="{E078CA86-5E24-4F43-B86A-B14F157ADC3B}" presName="sp" presStyleCnt="0"/>
      <dgm:spPr/>
    </dgm:pt>
    <dgm:pt modelId="{CA631050-2D77-4583-8B03-804BDE755846}" type="pres">
      <dgm:prSet presAssocID="{5E6E69C8-C2EE-4C66-A0FE-DF15D743F04D}" presName="composite" presStyleCnt="0"/>
      <dgm:spPr/>
    </dgm:pt>
    <dgm:pt modelId="{C150F934-286D-4A3E-983B-12717E7C7F7D}" type="pres">
      <dgm:prSet presAssocID="{5E6E69C8-C2EE-4C66-A0FE-DF15D743F04D}" presName="parentText" presStyleLbl="alignNode1" presStyleIdx="1" presStyleCnt="3">
        <dgm:presLayoutVars>
          <dgm:chMax val="1"/>
          <dgm:bulletEnabled val="1"/>
        </dgm:presLayoutVars>
      </dgm:prSet>
      <dgm:spPr/>
    </dgm:pt>
    <dgm:pt modelId="{BA364DE1-4285-4F4E-A08C-8E39C00639C3}" type="pres">
      <dgm:prSet presAssocID="{5E6E69C8-C2EE-4C66-A0FE-DF15D743F04D}" presName="descendantText" presStyleLbl="alignAcc1" presStyleIdx="1" presStyleCnt="3">
        <dgm:presLayoutVars>
          <dgm:bulletEnabled val="1"/>
        </dgm:presLayoutVars>
      </dgm:prSet>
      <dgm:spPr/>
    </dgm:pt>
    <dgm:pt modelId="{2263F376-C6E5-4C05-B0EC-BF7055265ACB}" type="pres">
      <dgm:prSet presAssocID="{44F871BA-67D9-4F0C-A3D2-DF0B6203B62B}" presName="sp" presStyleCnt="0"/>
      <dgm:spPr/>
    </dgm:pt>
    <dgm:pt modelId="{9062B88D-140D-4A7C-BAED-5CB6FC3CD50B}" type="pres">
      <dgm:prSet presAssocID="{77F3B877-E528-4EAF-9F3E-DF1A04C8D0D7}" presName="composite" presStyleCnt="0"/>
      <dgm:spPr/>
    </dgm:pt>
    <dgm:pt modelId="{CD1E5D08-DC50-4C5C-8BBE-2E5F1C7868FB}" type="pres">
      <dgm:prSet presAssocID="{77F3B877-E528-4EAF-9F3E-DF1A04C8D0D7}" presName="parentText" presStyleLbl="alignNode1" presStyleIdx="2" presStyleCnt="3">
        <dgm:presLayoutVars>
          <dgm:chMax val="1"/>
          <dgm:bulletEnabled val="1"/>
        </dgm:presLayoutVars>
      </dgm:prSet>
      <dgm:spPr/>
    </dgm:pt>
    <dgm:pt modelId="{1F3FEB30-6EF3-4560-8B88-A70B0B08FD09}" type="pres">
      <dgm:prSet presAssocID="{77F3B877-E528-4EAF-9F3E-DF1A04C8D0D7}" presName="descendantText" presStyleLbl="alignAcc1" presStyleIdx="2" presStyleCnt="3">
        <dgm:presLayoutVars>
          <dgm:bulletEnabled val="1"/>
        </dgm:presLayoutVars>
      </dgm:prSet>
      <dgm:spPr/>
    </dgm:pt>
  </dgm:ptLst>
  <dgm:cxnLst>
    <dgm:cxn modelId="{2A59CA04-DDC4-47A6-B20A-09E11968ED75}" srcId="{F293259B-6A6D-42EA-88EC-388E8C9670F2}" destId="{041F1D41-46AA-48CB-B0C8-04A9EC132D83}" srcOrd="0" destOrd="0" parTransId="{0EA39D90-3D9F-4D29-A493-8F369E0796E3}" sibTransId="{E078CA86-5E24-4F43-B86A-B14F157ADC3B}"/>
    <dgm:cxn modelId="{84B38506-5AEB-45DD-8E52-FCA7381EC00D}" srcId="{5E6E69C8-C2EE-4C66-A0FE-DF15D743F04D}" destId="{36CBA2D0-B1BA-487C-9A1F-2A8C12335213}" srcOrd="0" destOrd="0" parTransId="{55E40957-717B-49C5-B7D4-DB0DAF5CDA78}" sibTransId="{621E245F-474D-400F-B355-B79F1570C48E}"/>
    <dgm:cxn modelId="{0FBE8A12-206A-4E40-B682-D567C4BB298D}" type="presOf" srcId="{856D2937-E612-437B-B62A-8FF77BE6A896}" destId="{1F3FEB30-6EF3-4560-8B88-A70B0B08FD09}" srcOrd="0" destOrd="1" presId="urn:microsoft.com/office/officeart/2005/8/layout/chevron2"/>
    <dgm:cxn modelId="{4423F71C-AA70-4CCE-8442-135CFA3F3F3A}" srcId="{F293259B-6A6D-42EA-88EC-388E8C9670F2}" destId="{77F3B877-E528-4EAF-9F3E-DF1A04C8D0D7}" srcOrd="2" destOrd="0" parTransId="{7297421C-692B-4285-B12B-7BBDD62AA5C5}" sibTransId="{A31399DF-29D9-4E5C-9A07-32E7518AFCF0}"/>
    <dgm:cxn modelId="{A4AC7F1F-031C-46E9-8111-86C02B680A3E}" type="presOf" srcId="{18797EA4-C329-4E49-B67E-7231F96E2D89}" destId="{FFB80488-DC18-4B33-ADA1-EF3D0769B502}" srcOrd="0" destOrd="1" presId="urn:microsoft.com/office/officeart/2005/8/layout/chevron2"/>
    <dgm:cxn modelId="{25AF7B3F-2C27-406F-9136-0377652C579D}" type="presOf" srcId="{BAF84C9A-6F66-4540-92D5-890E3E791B9C}" destId="{1F3FEB30-6EF3-4560-8B88-A70B0B08FD09}" srcOrd="0" destOrd="0" presId="urn:microsoft.com/office/officeart/2005/8/layout/chevron2"/>
    <dgm:cxn modelId="{17DA8D68-FF53-46E7-B369-A62299066078}" type="presOf" srcId="{F293259B-6A6D-42EA-88EC-388E8C9670F2}" destId="{17404E1F-5D8A-4C4F-8A94-33F7CD845BF2}" srcOrd="0" destOrd="0" presId="urn:microsoft.com/office/officeart/2005/8/layout/chevron2"/>
    <dgm:cxn modelId="{2BFF1778-8E8A-4D50-B240-3735FBD1A1F0}" srcId="{BAF84C9A-6F66-4540-92D5-890E3E791B9C}" destId="{856D2937-E612-437B-B62A-8FF77BE6A896}" srcOrd="0" destOrd="0" parTransId="{02C9D0FC-E7D0-4A0A-9509-03E8447D18D6}" sibTransId="{80E14680-2BC1-4179-B19B-95B31CB5EC22}"/>
    <dgm:cxn modelId="{12EB5D92-B895-46A3-8D3B-96B175CCF8F7}" type="presOf" srcId="{041F1D41-46AA-48CB-B0C8-04A9EC132D83}" destId="{D229D16B-A226-4ECD-BFFE-56C56030B8EF}" srcOrd="0" destOrd="0" presId="urn:microsoft.com/office/officeart/2005/8/layout/chevron2"/>
    <dgm:cxn modelId="{99901893-F950-4626-90A5-B4CD2E881B18}" srcId="{EE544B80-ED2B-47AA-9966-736D6DD5068A}" destId="{18797EA4-C329-4E49-B67E-7231F96E2D89}" srcOrd="0" destOrd="0" parTransId="{12CA348E-87CC-45AA-ACF3-08A08C43F77B}" sibTransId="{2ED55B70-CBA1-4A83-B8E6-3653BF0DA60E}"/>
    <dgm:cxn modelId="{918D9D9C-B93A-4654-BAAB-3A1EFD63A2D5}" srcId="{F293259B-6A6D-42EA-88EC-388E8C9670F2}" destId="{5E6E69C8-C2EE-4C66-A0FE-DF15D743F04D}" srcOrd="1" destOrd="0" parTransId="{DEE0C32B-EDD3-4FA9-BC09-1334C4DDA4FA}" sibTransId="{44F871BA-67D9-4F0C-A3D2-DF0B6203B62B}"/>
    <dgm:cxn modelId="{C391B19C-7AF5-4AAD-997F-319AD31E1C74}" srcId="{041F1D41-46AA-48CB-B0C8-04A9EC132D83}" destId="{EE544B80-ED2B-47AA-9966-736D6DD5068A}" srcOrd="0" destOrd="0" parTransId="{434A948A-2976-47D7-94D6-EC3B28AA6B69}" sibTransId="{53C6EEFC-E014-49FF-804A-C3B1C2498F73}"/>
    <dgm:cxn modelId="{54D951BC-1FB0-47AE-8350-D339DE5E6104}" type="presOf" srcId="{77F3B877-E528-4EAF-9F3E-DF1A04C8D0D7}" destId="{CD1E5D08-DC50-4C5C-8BBE-2E5F1C7868FB}" srcOrd="0" destOrd="0" presId="urn:microsoft.com/office/officeart/2005/8/layout/chevron2"/>
    <dgm:cxn modelId="{864ADABD-0467-4540-B564-20AD51B1749B}" type="presOf" srcId="{EE544B80-ED2B-47AA-9966-736D6DD5068A}" destId="{FFB80488-DC18-4B33-ADA1-EF3D0769B502}" srcOrd="0" destOrd="0" presId="urn:microsoft.com/office/officeart/2005/8/layout/chevron2"/>
    <dgm:cxn modelId="{6A92E9CB-67FE-4611-A651-E36471894230}" srcId="{36CBA2D0-B1BA-487C-9A1F-2A8C12335213}" destId="{AAD92336-7D7E-4442-B79F-7C0A61446538}" srcOrd="0" destOrd="0" parTransId="{0A1D20C5-F778-467D-A2B4-57E57DAFDAC1}" sibTransId="{27ACB6D9-BC7E-4B65-BE13-9C77B2474FF3}"/>
    <dgm:cxn modelId="{CB5AE6CE-3023-4842-9D32-DD63D71FAFC3}" type="presOf" srcId="{AAD92336-7D7E-4442-B79F-7C0A61446538}" destId="{BA364DE1-4285-4F4E-A08C-8E39C00639C3}" srcOrd="0" destOrd="1" presId="urn:microsoft.com/office/officeart/2005/8/layout/chevron2"/>
    <dgm:cxn modelId="{0BAE09EB-2698-49FB-ADD8-C694811AF195}" type="presOf" srcId="{36CBA2D0-B1BA-487C-9A1F-2A8C12335213}" destId="{BA364DE1-4285-4F4E-A08C-8E39C00639C3}" srcOrd="0" destOrd="0" presId="urn:microsoft.com/office/officeart/2005/8/layout/chevron2"/>
    <dgm:cxn modelId="{FCB620F8-1FC7-4D93-9758-55D0B3F543E7}" type="presOf" srcId="{5E6E69C8-C2EE-4C66-A0FE-DF15D743F04D}" destId="{C150F934-286D-4A3E-983B-12717E7C7F7D}" srcOrd="0" destOrd="0" presId="urn:microsoft.com/office/officeart/2005/8/layout/chevron2"/>
    <dgm:cxn modelId="{F4868BF8-A6B4-4CD7-B92E-D89F69136A97}" srcId="{77F3B877-E528-4EAF-9F3E-DF1A04C8D0D7}" destId="{BAF84C9A-6F66-4540-92D5-890E3E791B9C}" srcOrd="0" destOrd="0" parTransId="{40275EB8-C287-4430-95BD-DA9D9C8D10B6}" sibTransId="{EBD6D476-4909-491D-BC0B-2D9F427E4312}"/>
    <dgm:cxn modelId="{70A65B4B-FE3C-4E3B-99D3-4AC3B1C0BC53}" type="presParOf" srcId="{17404E1F-5D8A-4C4F-8A94-33F7CD845BF2}" destId="{7B8D3C42-E912-4E50-83D0-232A3988D450}" srcOrd="0" destOrd="0" presId="urn:microsoft.com/office/officeart/2005/8/layout/chevron2"/>
    <dgm:cxn modelId="{AAD7F898-6C2B-428B-AAC7-BDBB09DE9D7B}" type="presParOf" srcId="{7B8D3C42-E912-4E50-83D0-232A3988D450}" destId="{D229D16B-A226-4ECD-BFFE-56C56030B8EF}" srcOrd="0" destOrd="0" presId="urn:microsoft.com/office/officeart/2005/8/layout/chevron2"/>
    <dgm:cxn modelId="{9783EF96-FDD4-4262-8F28-4FF826063C98}" type="presParOf" srcId="{7B8D3C42-E912-4E50-83D0-232A3988D450}" destId="{FFB80488-DC18-4B33-ADA1-EF3D0769B502}" srcOrd="1" destOrd="0" presId="urn:microsoft.com/office/officeart/2005/8/layout/chevron2"/>
    <dgm:cxn modelId="{CF933AEF-BD68-449E-B2E0-DF14974D50EE}" type="presParOf" srcId="{17404E1F-5D8A-4C4F-8A94-33F7CD845BF2}" destId="{8917DD9B-D2B1-4A29-BC6A-EA1BA2387126}" srcOrd="1" destOrd="0" presId="urn:microsoft.com/office/officeart/2005/8/layout/chevron2"/>
    <dgm:cxn modelId="{481020D4-2798-45EE-B0A0-4696C271B95B}" type="presParOf" srcId="{17404E1F-5D8A-4C4F-8A94-33F7CD845BF2}" destId="{CA631050-2D77-4583-8B03-804BDE755846}" srcOrd="2" destOrd="0" presId="urn:microsoft.com/office/officeart/2005/8/layout/chevron2"/>
    <dgm:cxn modelId="{42B821C2-6A6D-4874-BB24-BC813BA8DA4E}" type="presParOf" srcId="{CA631050-2D77-4583-8B03-804BDE755846}" destId="{C150F934-286D-4A3E-983B-12717E7C7F7D}" srcOrd="0" destOrd="0" presId="urn:microsoft.com/office/officeart/2005/8/layout/chevron2"/>
    <dgm:cxn modelId="{63AEB452-05AE-4041-A28A-F20CE95ABB02}" type="presParOf" srcId="{CA631050-2D77-4583-8B03-804BDE755846}" destId="{BA364DE1-4285-4F4E-A08C-8E39C00639C3}" srcOrd="1" destOrd="0" presId="urn:microsoft.com/office/officeart/2005/8/layout/chevron2"/>
    <dgm:cxn modelId="{55760D95-808E-4FB9-B7D4-DBE5C1A2256E}" type="presParOf" srcId="{17404E1F-5D8A-4C4F-8A94-33F7CD845BF2}" destId="{2263F376-C6E5-4C05-B0EC-BF7055265ACB}" srcOrd="3" destOrd="0" presId="urn:microsoft.com/office/officeart/2005/8/layout/chevron2"/>
    <dgm:cxn modelId="{0F96FB1C-2C35-4634-8077-E3E3B557F112}" type="presParOf" srcId="{17404E1F-5D8A-4C4F-8A94-33F7CD845BF2}" destId="{9062B88D-140D-4A7C-BAED-5CB6FC3CD50B}" srcOrd="4" destOrd="0" presId="urn:microsoft.com/office/officeart/2005/8/layout/chevron2"/>
    <dgm:cxn modelId="{FA8619FE-3DD3-4EC6-BEEE-CA9AF2F271FA}" type="presParOf" srcId="{9062B88D-140D-4A7C-BAED-5CB6FC3CD50B}" destId="{CD1E5D08-DC50-4C5C-8BBE-2E5F1C7868FB}" srcOrd="0" destOrd="0" presId="urn:microsoft.com/office/officeart/2005/8/layout/chevron2"/>
    <dgm:cxn modelId="{883174D1-7C3C-46C8-82FD-3357E599F7D3}" type="presParOf" srcId="{9062B88D-140D-4A7C-BAED-5CB6FC3CD50B}" destId="{1F3FEB30-6EF3-4560-8B88-A70B0B08FD0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840D59-E42F-4925-A05B-D35F823838DD}" type="doc">
      <dgm:prSet loTypeId="urn:microsoft.com/office/officeart/2018/2/layout/IconVerticalSolidList" loCatId="icon" qsTypeId="urn:microsoft.com/office/officeart/2005/8/quickstyle/simple1#2" qsCatId="simple" csTypeId="urn:microsoft.com/office/officeart/2005/8/colors/accent2_2#2" csCatId="accent2" phldr="1"/>
      <dgm:spPr/>
      <dgm:t>
        <a:bodyPr/>
        <a:lstStyle/>
        <a:p>
          <a:endParaRPr lang="en-US"/>
        </a:p>
      </dgm:t>
    </dgm:pt>
    <dgm:pt modelId="{78B95AE7-9DA6-4154-970B-03E9C74E9DD3}">
      <dgm:prSet/>
      <dgm:spPr/>
      <dgm:t>
        <a:bodyPr/>
        <a:lstStyle/>
        <a:p>
          <a:pPr>
            <a:lnSpc>
              <a:spcPct val="100000"/>
            </a:lnSpc>
          </a:pPr>
          <a:r>
            <a:rPr lang="en-US" dirty="0">
              <a:latin typeface="Arial" panose="020B0604020202020204" pitchFamily="34" charset="0"/>
              <a:cs typeface="Arial" panose="020B0604020202020204" pitchFamily="34" charset="0"/>
            </a:rPr>
            <a:t>ATSAC feedback resulted in changes to over 100 TRVs</a:t>
          </a:r>
        </a:p>
      </dgm:t>
    </dgm:pt>
    <dgm:pt modelId="{8A8A1BD8-0675-458B-8271-23E71B91FA55}" type="parTrans" cxnId="{76AC3703-4C0E-421C-B1EB-FED4A637D20A}">
      <dgm:prSet/>
      <dgm:spPr/>
      <dgm:t>
        <a:bodyPr/>
        <a:lstStyle/>
        <a:p>
          <a:endParaRPr lang="en-US"/>
        </a:p>
      </dgm:t>
    </dgm:pt>
    <dgm:pt modelId="{CAD7F96C-C26B-4832-AA1D-EBE0A20A2639}" type="sibTrans" cxnId="{76AC3703-4C0E-421C-B1EB-FED4A637D20A}">
      <dgm:prSet/>
      <dgm:spPr/>
      <dgm:t>
        <a:bodyPr/>
        <a:lstStyle/>
        <a:p>
          <a:endParaRPr lang="en-US"/>
        </a:p>
      </dgm:t>
    </dgm:pt>
    <dgm:pt modelId="{62C4BF29-2DD2-4880-8D9D-BCACC02C4066}">
      <dgm:prSet/>
      <dgm:spPr/>
      <dgm:t>
        <a:bodyPr/>
        <a:lstStyle/>
        <a:p>
          <a:pPr>
            <a:lnSpc>
              <a:spcPct val="100000"/>
            </a:lnSpc>
          </a:pPr>
          <a:r>
            <a:rPr lang="en-US">
              <a:latin typeface="Arial" panose="020B0604020202020204" pitchFamily="34" charset="0"/>
              <a:cs typeface="Arial" panose="020B0604020202020204" pitchFamily="34" charset="0"/>
            </a:rPr>
            <a:t>ATSAC feedback also led to many changes to the display and communication of TRV information in OHA’s TRV materials</a:t>
          </a:r>
        </a:p>
      </dgm:t>
    </dgm:pt>
    <dgm:pt modelId="{F2DEAE05-B706-4473-97DE-43D1E5E45D98}" type="parTrans" cxnId="{A6ECC6A0-B0CB-4E77-816F-289BFF22D86D}">
      <dgm:prSet/>
      <dgm:spPr/>
      <dgm:t>
        <a:bodyPr/>
        <a:lstStyle/>
        <a:p>
          <a:endParaRPr lang="en-US"/>
        </a:p>
      </dgm:t>
    </dgm:pt>
    <dgm:pt modelId="{77F3749A-7ED4-4E36-B715-22C7E14B7432}" type="sibTrans" cxnId="{A6ECC6A0-B0CB-4E77-816F-289BFF22D86D}">
      <dgm:prSet/>
      <dgm:spPr/>
      <dgm:t>
        <a:bodyPr/>
        <a:lstStyle/>
        <a:p>
          <a:endParaRPr lang="en-US"/>
        </a:p>
      </dgm:t>
    </dgm:pt>
    <dgm:pt modelId="{9EFF0F03-8A91-410B-85E5-5B3EF56740EC}" type="pres">
      <dgm:prSet presAssocID="{8A840D59-E42F-4925-A05B-D35F823838DD}" presName="root" presStyleCnt="0">
        <dgm:presLayoutVars>
          <dgm:dir/>
          <dgm:resizeHandles val="exact"/>
        </dgm:presLayoutVars>
      </dgm:prSet>
      <dgm:spPr/>
    </dgm:pt>
    <dgm:pt modelId="{4AE1FEF1-88EE-4313-9CBF-6AC500F78E25}" type="pres">
      <dgm:prSet presAssocID="{78B95AE7-9DA6-4154-970B-03E9C74E9DD3}" presName="compNode" presStyleCnt="0"/>
      <dgm:spPr/>
    </dgm:pt>
    <dgm:pt modelId="{EEB0F0B3-E8D5-4320-9DCB-67055459AA25}" type="pres">
      <dgm:prSet presAssocID="{78B95AE7-9DA6-4154-970B-03E9C74E9DD3}" presName="bgRect" presStyleLbl="bgShp" presStyleIdx="0" presStyleCnt="2"/>
      <dgm:spPr/>
    </dgm:pt>
    <dgm:pt modelId="{D941146E-990A-4A63-8294-B6639B706D32}" type="pres">
      <dgm:prSet presAssocID="{78B95AE7-9DA6-4154-970B-03E9C74E9DD3}"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C8051146-E59E-4C3C-899B-359BD0FD76FD}" type="pres">
      <dgm:prSet presAssocID="{78B95AE7-9DA6-4154-970B-03E9C74E9DD3}" presName="spaceRect" presStyleCnt="0"/>
      <dgm:spPr/>
    </dgm:pt>
    <dgm:pt modelId="{37FCF1D2-9BA1-42E5-8D52-4C91CB0A0288}" type="pres">
      <dgm:prSet presAssocID="{78B95AE7-9DA6-4154-970B-03E9C74E9DD3}" presName="parTx" presStyleLbl="revTx" presStyleIdx="0" presStyleCnt="2">
        <dgm:presLayoutVars>
          <dgm:chMax val="0"/>
          <dgm:chPref val="0"/>
        </dgm:presLayoutVars>
      </dgm:prSet>
      <dgm:spPr/>
    </dgm:pt>
    <dgm:pt modelId="{DC0D6E6A-538E-4639-B770-0871FAA8FF0C}" type="pres">
      <dgm:prSet presAssocID="{CAD7F96C-C26B-4832-AA1D-EBE0A20A2639}" presName="sibTrans" presStyleCnt="0"/>
      <dgm:spPr/>
    </dgm:pt>
    <dgm:pt modelId="{40653EF4-8F98-4CB5-812C-8B803A88C833}" type="pres">
      <dgm:prSet presAssocID="{62C4BF29-2DD2-4880-8D9D-BCACC02C4066}" presName="compNode" presStyleCnt="0"/>
      <dgm:spPr/>
    </dgm:pt>
    <dgm:pt modelId="{B7038128-1B90-42A8-A005-6799773BCE89}" type="pres">
      <dgm:prSet presAssocID="{62C4BF29-2DD2-4880-8D9D-BCACC02C4066}" presName="bgRect" presStyleLbl="bgShp" presStyleIdx="1" presStyleCnt="2"/>
      <dgm:spPr/>
    </dgm:pt>
    <dgm:pt modelId="{AF21D545-E4A0-45B0-A9E0-B5588BCEDC7C}" type="pres">
      <dgm:prSet presAssocID="{62C4BF29-2DD2-4880-8D9D-BCACC02C4066}"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4177CC97-DF0B-463F-9F69-EA412C72458E}" type="pres">
      <dgm:prSet presAssocID="{62C4BF29-2DD2-4880-8D9D-BCACC02C4066}" presName="spaceRect" presStyleCnt="0"/>
      <dgm:spPr/>
    </dgm:pt>
    <dgm:pt modelId="{DADFC20D-ACE2-4476-BBD9-FF8DCD846DB7}" type="pres">
      <dgm:prSet presAssocID="{62C4BF29-2DD2-4880-8D9D-BCACC02C4066}" presName="parTx" presStyleLbl="revTx" presStyleIdx="1" presStyleCnt="2">
        <dgm:presLayoutVars>
          <dgm:chMax val="0"/>
          <dgm:chPref val="0"/>
        </dgm:presLayoutVars>
      </dgm:prSet>
      <dgm:spPr/>
    </dgm:pt>
  </dgm:ptLst>
  <dgm:cxnLst>
    <dgm:cxn modelId="{76AC3703-4C0E-421C-B1EB-FED4A637D20A}" srcId="{8A840D59-E42F-4925-A05B-D35F823838DD}" destId="{78B95AE7-9DA6-4154-970B-03E9C74E9DD3}" srcOrd="0" destOrd="0" parTransId="{8A8A1BD8-0675-458B-8271-23E71B91FA55}" sibTransId="{CAD7F96C-C26B-4832-AA1D-EBE0A20A2639}"/>
    <dgm:cxn modelId="{E4EF496E-616A-4E15-BBBC-9FA90D991CBD}" type="presOf" srcId="{78B95AE7-9DA6-4154-970B-03E9C74E9DD3}" destId="{37FCF1D2-9BA1-42E5-8D52-4C91CB0A0288}" srcOrd="0" destOrd="0" presId="urn:microsoft.com/office/officeart/2018/2/layout/IconVerticalSolidList"/>
    <dgm:cxn modelId="{72FE1C56-E9E6-49F6-A34E-EB2982CEC8A8}" type="presOf" srcId="{8A840D59-E42F-4925-A05B-D35F823838DD}" destId="{9EFF0F03-8A91-410B-85E5-5B3EF56740EC}" srcOrd="0" destOrd="0" presId="urn:microsoft.com/office/officeart/2018/2/layout/IconVerticalSolidList"/>
    <dgm:cxn modelId="{8731F29C-A876-4BF2-B2D5-1F71F0AD30C0}" type="presOf" srcId="{62C4BF29-2DD2-4880-8D9D-BCACC02C4066}" destId="{DADFC20D-ACE2-4476-BBD9-FF8DCD846DB7}" srcOrd="0" destOrd="0" presId="urn:microsoft.com/office/officeart/2018/2/layout/IconVerticalSolidList"/>
    <dgm:cxn modelId="{A6ECC6A0-B0CB-4E77-816F-289BFF22D86D}" srcId="{8A840D59-E42F-4925-A05B-D35F823838DD}" destId="{62C4BF29-2DD2-4880-8D9D-BCACC02C4066}" srcOrd="1" destOrd="0" parTransId="{F2DEAE05-B706-4473-97DE-43D1E5E45D98}" sibTransId="{77F3749A-7ED4-4E36-B715-22C7E14B7432}"/>
    <dgm:cxn modelId="{604E50CE-3ADC-4468-ADA3-6DEBB7FFA869}" type="presParOf" srcId="{9EFF0F03-8A91-410B-85E5-5B3EF56740EC}" destId="{4AE1FEF1-88EE-4313-9CBF-6AC500F78E25}" srcOrd="0" destOrd="0" presId="urn:microsoft.com/office/officeart/2018/2/layout/IconVerticalSolidList"/>
    <dgm:cxn modelId="{8F96DB50-93FA-47E2-A66D-213295C9B685}" type="presParOf" srcId="{4AE1FEF1-88EE-4313-9CBF-6AC500F78E25}" destId="{EEB0F0B3-E8D5-4320-9DCB-67055459AA25}" srcOrd="0" destOrd="0" presId="urn:microsoft.com/office/officeart/2018/2/layout/IconVerticalSolidList"/>
    <dgm:cxn modelId="{CA036A4C-D01C-4880-BD3C-EE698FF37113}" type="presParOf" srcId="{4AE1FEF1-88EE-4313-9CBF-6AC500F78E25}" destId="{D941146E-990A-4A63-8294-B6639B706D32}" srcOrd="1" destOrd="0" presId="urn:microsoft.com/office/officeart/2018/2/layout/IconVerticalSolidList"/>
    <dgm:cxn modelId="{0E8B5C25-3948-4316-86B2-6FCD2E3975D8}" type="presParOf" srcId="{4AE1FEF1-88EE-4313-9CBF-6AC500F78E25}" destId="{C8051146-E59E-4C3C-899B-359BD0FD76FD}" srcOrd="2" destOrd="0" presId="urn:microsoft.com/office/officeart/2018/2/layout/IconVerticalSolidList"/>
    <dgm:cxn modelId="{1628349D-623B-4B65-81C7-36B69B3BC8AF}" type="presParOf" srcId="{4AE1FEF1-88EE-4313-9CBF-6AC500F78E25}" destId="{37FCF1D2-9BA1-42E5-8D52-4C91CB0A0288}" srcOrd="3" destOrd="0" presId="urn:microsoft.com/office/officeart/2018/2/layout/IconVerticalSolidList"/>
    <dgm:cxn modelId="{4383C43E-3B4D-47B3-A371-FBE094C5837B}" type="presParOf" srcId="{9EFF0F03-8A91-410B-85E5-5B3EF56740EC}" destId="{DC0D6E6A-538E-4639-B770-0871FAA8FF0C}" srcOrd="1" destOrd="0" presId="urn:microsoft.com/office/officeart/2018/2/layout/IconVerticalSolidList"/>
    <dgm:cxn modelId="{BECCA41A-D59B-43A5-9E8E-D057D37B8F87}" type="presParOf" srcId="{9EFF0F03-8A91-410B-85E5-5B3EF56740EC}" destId="{40653EF4-8F98-4CB5-812C-8B803A88C833}" srcOrd="2" destOrd="0" presId="urn:microsoft.com/office/officeart/2018/2/layout/IconVerticalSolidList"/>
    <dgm:cxn modelId="{857301C5-760F-4823-91B5-6B02B8E3E89D}" type="presParOf" srcId="{40653EF4-8F98-4CB5-812C-8B803A88C833}" destId="{B7038128-1B90-42A8-A005-6799773BCE89}" srcOrd="0" destOrd="0" presId="urn:microsoft.com/office/officeart/2018/2/layout/IconVerticalSolidList"/>
    <dgm:cxn modelId="{281EF807-556B-4E98-A8C2-3D025652E57B}" type="presParOf" srcId="{40653EF4-8F98-4CB5-812C-8B803A88C833}" destId="{AF21D545-E4A0-45B0-A9E0-B5588BCEDC7C}" srcOrd="1" destOrd="0" presId="urn:microsoft.com/office/officeart/2018/2/layout/IconVerticalSolidList"/>
    <dgm:cxn modelId="{B7BE321C-87D2-4BAF-87C0-9D9B2425626E}" type="presParOf" srcId="{40653EF4-8F98-4CB5-812C-8B803A88C833}" destId="{4177CC97-DF0B-463F-9F69-EA412C72458E}" srcOrd="2" destOrd="0" presId="urn:microsoft.com/office/officeart/2018/2/layout/IconVerticalSolidList"/>
    <dgm:cxn modelId="{9330CCEE-E163-475F-940C-CD9905134253}" type="presParOf" srcId="{40653EF4-8F98-4CB5-812C-8B803A88C833}" destId="{DADFC20D-ACE2-4476-BBD9-FF8DCD846DB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063256-5448-4CC0-B777-703D7FA2BBEE}" type="doc">
      <dgm:prSet loTypeId="urn:microsoft.com/office/officeart/2018/2/layout/IconVerticalSolidList" loCatId="icon" qsTypeId="urn:microsoft.com/office/officeart/2005/8/quickstyle/simple1#4" qsCatId="simple" csTypeId="urn:microsoft.com/office/officeart/2005/8/colors/accent2_2#3" csCatId="accent2" phldr="1"/>
      <dgm:spPr/>
      <dgm:t>
        <a:bodyPr/>
        <a:lstStyle/>
        <a:p>
          <a:endParaRPr lang="en-US"/>
        </a:p>
      </dgm:t>
    </dgm:pt>
    <dgm:pt modelId="{B7170AB9-0EF0-4645-9BCA-CAA33137FBF4}">
      <dgm:prSet/>
      <dgm:spPr/>
      <dgm:t>
        <a:bodyPr/>
        <a:lstStyle/>
        <a:p>
          <a:pPr>
            <a:lnSpc>
              <a:spcPct val="100000"/>
            </a:lnSpc>
          </a:pPr>
          <a:r>
            <a:rPr lang="en-US">
              <a:latin typeface="Arial" panose="020B0604020202020204" pitchFamily="34" charset="0"/>
              <a:cs typeface="Arial" panose="020B0604020202020204" pitchFamily="34" charset="0"/>
            </a:rPr>
            <a:t>There are </a:t>
          </a:r>
          <a:r>
            <a:rPr lang="en-US" b="1">
              <a:latin typeface="Arial" panose="020B0604020202020204" pitchFamily="34" charset="0"/>
              <a:cs typeface="Arial" panose="020B0604020202020204" pitchFamily="34" charset="0"/>
            </a:rPr>
            <a:t>276</a:t>
          </a:r>
          <a:r>
            <a:rPr lang="en-US">
              <a:latin typeface="Arial" panose="020B0604020202020204" pitchFamily="34" charset="0"/>
              <a:cs typeface="Arial" panose="020B0604020202020204" pitchFamily="34" charset="0"/>
            </a:rPr>
            <a:t> proposed TRVs where TRVs are available from more than one authoritative source</a:t>
          </a:r>
        </a:p>
      </dgm:t>
    </dgm:pt>
    <dgm:pt modelId="{0E47EF22-2AA2-49C0-AE58-9185034C0380}" type="parTrans" cxnId="{99A7E63F-D3CF-4B10-B191-182939850B39}">
      <dgm:prSet/>
      <dgm:spPr/>
      <dgm:t>
        <a:bodyPr/>
        <a:lstStyle/>
        <a:p>
          <a:endParaRPr lang="en-US"/>
        </a:p>
      </dgm:t>
    </dgm:pt>
    <dgm:pt modelId="{599693C7-F6B1-4389-BC9C-384A59601D26}" type="sibTrans" cxnId="{99A7E63F-D3CF-4B10-B191-182939850B39}">
      <dgm:prSet/>
      <dgm:spPr/>
      <dgm:t>
        <a:bodyPr/>
        <a:lstStyle/>
        <a:p>
          <a:endParaRPr lang="en-US"/>
        </a:p>
      </dgm:t>
    </dgm:pt>
    <dgm:pt modelId="{2A993179-17D0-4CA2-9238-99A413052219}">
      <dgm:prSet/>
      <dgm:spPr/>
      <dgm:t>
        <a:bodyPr/>
        <a:lstStyle/>
        <a:p>
          <a:pPr>
            <a:lnSpc>
              <a:spcPct val="100000"/>
            </a:lnSpc>
          </a:pPr>
          <a:r>
            <a:rPr lang="en-US">
              <a:latin typeface="Arial" panose="020B0604020202020204" pitchFamily="34" charset="0"/>
              <a:cs typeface="Arial" panose="020B0604020202020204" pitchFamily="34" charset="0"/>
            </a:rPr>
            <a:t>There are </a:t>
          </a:r>
          <a:r>
            <a:rPr lang="en-US" b="1">
              <a:latin typeface="Arial" panose="020B0604020202020204" pitchFamily="34" charset="0"/>
              <a:cs typeface="Arial" panose="020B0604020202020204" pitchFamily="34" charset="0"/>
            </a:rPr>
            <a:t>237</a:t>
          </a:r>
          <a:r>
            <a:rPr lang="en-US">
              <a:latin typeface="Arial" panose="020B0604020202020204" pitchFamily="34" charset="0"/>
              <a:cs typeface="Arial" panose="020B0604020202020204" pitchFamily="34" charset="0"/>
            </a:rPr>
            <a:t> proposed TRVs where DEQ in consultation with ATSAC is the authoritative source</a:t>
          </a:r>
        </a:p>
      </dgm:t>
    </dgm:pt>
    <dgm:pt modelId="{AD9565C5-629D-4312-8458-CAF980CB261A}" type="parTrans" cxnId="{BB4F1BA1-E6A8-42CE-B481-502B427FD464}">
      <dgm:prSet/>
      <dgm:spPr/>
      <dgm:t>
        <a:bodyPr/>
        <a:lstStyle/>
        <a:p>
          <a:endParaRPr lang="en-US"/>
        </a:p>
      </dgm:t>
    </dgm:pt>
    <dgm:pt modelId="{84C11EE2-2ABE-42C3-84A6-3A3CB3BF48E9}" type="sibTrans" cxnId="{BB4F1BA1-E6A8-42CE-B481-502B427FD464}">
      <dgm:prSet/>
      <dgm:spPr/>
      <dgm:t>
        <a:bodyPr/>
        <a:lstStyle/>
        <a:p>
          <a:endParaRPr lang="en-US"/>
        </a:p>
      </dgm:t>
    </dgm:pt>
    <dgm:pt modelId="{61650EAE-A43B-48BB-9A58-78AF26FC2B91}" type="pres">
      <dgm:prSet presAssocID="{3A063256-5448-4CC0-B777-703D7FA2BBEE}" presName="root" presStyleCnt="0">
        <dgm:presLayoutVars>
          <dgm:dir/>
          <dgm:resizeHandles val="exact"/>
        </dgm:presLayoutVars>
      </dgm:prSet>
      <dgm:spPr/>
    </dgm:pt>
    <dgm:pt modelId="{110D76B0-3880-4793-9369-9C48E68C93EF}" type="pres">
      <dgm:prSet presAssocID="{B7170AB9-0EF0-4645-9BCA-CAA33137FBF4}" presName="compNode" presStyleCnt="0"/>
      <dgm:spPr/>
    </dgm:pt>
    <dgm:pt modelId="{F9D66199-34EF-46B6-988F-BB27B9E2C88A}" type="pres">
      <dgm:prSet presAssocID="{B7170AB9-0EF0-4645-9BCA-CAA33137FBF4}" presName="bgRect" presStyleLbl="bgShp" presStyleIdx="0" presStyleCnt="2"/>
      <dgm:spPr/>
    </dgm:pt>
    <dgm:pt modelId="{888137B0-2B2C-4477-84B5-6FC1F7A273F2}" type="pres">
      <dgm:prSet presAssocID="{B7170AB9-0EF0-4645-9BCA-CAA33137FBF4}" presName="iconRect" presStyleLbl="node1" presStyleIdx="0" presStyleCnt="2"/>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Badge Follow outline"/>
        </a:ext>
      </dgm:extLst>
    </dgm:pt>
    <dgm:pt modelId="{0CC57313-16D1-43D4-A6BE-9D80ACA5A30A}" type="pres">
      <dgm:prSet presAssocID="{B7170AB9-0EF0-4645-9BCA-CAA33137FBF4}" presName="spaceRect" presStyleCnt="0"/>
      <dgm:spPr/>
    </dgm:pt>
    <dgm:pt modelId="{57C5CD75-C0E2-4B01-90F3-4B31F2444FA1}" type="pres">
      <dgm:prSet presAssocID="{B7170AB9-0EF0-4645-9BCA-CAA33137FBF4}" presName="parTx" presStyleLbl="revTx" presStyleIdx="0" presStyleCnt="2">
        <dgm:presLayoutVars>
          <dgm:chMax val="0"/>
          <dgm:chPref val="0"/>
        </dgm:presLayoutVars>
      </dgm:prSet>
      <dgm:spPr/>
    </dgm:pt>
    <dgm:pt modelId="{F8C1E4D8-84C1-4F15-B9D4-08F3E968C75A}" type="pres">
      <dgm:prSet presAssocID="{599693C7-F6B1-4389-BC9C-384A59601D26}" presName="sibTrans" presStyleCnt="0"/>
      <dgm:spPr/>
    </dgm:pt>
    <dgm:pt modelId="{76737AA1-DA9D-4B5C-AF6C-9042DE047B26}" type="pres">
      <dgm:prSet presAssocID="{2A993179-17D0-4CA2-9238-99A413052219}" presName="compNode" presStyleCnt="0"/>
      <dgm:spPr/>
    </dgm:pt>
    <dgm:pt modelId="{A3CBA8C0-E4EA-4B19-A5DA-4C2C25BE8664}" type="pres">
      <dgm:prSet presAssocID="{2A993179-17D0-4CA2-9238-99A413052219}" presName="bgRect" presStyleLbl="bgShp" presStyleIdx="1" presStyleCnt="2"/>
      <dgm:spPr/>
    </dgm:pt>
    <dgm:pt modelId="{6A322C3D-3C84-43F9-ACBD-44834EBEBA12}" type="pres">
      <dgm:prSet presAssocID="{2A993179-17D0-4CA2-9238-99A413052219}" presName="iconRect" presStyleLbl="node1" presStyleIdx="1" presStyleCnt="2"/>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Users with solid fill"/>
        </a:ext>
      </dgm:extLst>
    </dgm:pt>
    <dgm:pt modelId="{BA3E8479-6A4A-432C-AB1A-98B0CEF005E0}" type="pres">
      <dgm:prSet presAssocID="{2A993179-17D0-4CA2-9238-99A413052219}" presName="spaceRect" presStyleCnt="0"/>
      <dgm:spPr/>
    </dgm:pt>
    <dgm:pt modelId="{109D121B-993B-408E-9948-D3AD3FEAE406}" type="pres">
      <dgm:prSet presAssocID="{2A993179-17D0-4CA2-9238-99A413052219}" presName="parTx" presStyleLbl="revTx" presStyleIdx="1" presStyleCnt="2">
        <dgm:presLayoutVars>
          <dgm:chMax val="0"/>
          <dgm:chPref val="0"/>
        </dgm:presLayoutVars>
      </dgm:prSet>
      <dgm:spPr/>
    </dgm:pt>
  </dgm:ptLst>
  <dgm:cxnLst>
    <dgm:cxn modelId="{99A7E63F-D3CF-4B10-B191-182939850B39}" srcId="{3A063256-5448-4CC0-B777-703D7FA2BBEE}" destId="{B7170AB9-0EF0-4645-9BCA-CAA33137FBF4}" srcOrd="0" destOrd="0" parTransId="{0E47EF22-2AA2-49C0-AE58-9185034C0380}" sibTransId="{599693C7-F6B1-4389-BC9C-384A59601D26}"/>
    <dgm:cxn modelId="{B30C3B77-FE10-4641-A0CB-4D07ECA6F098}" type="presOf" srcId="{2A993179-17D0-4CA2-9238-99A413052219}" destId="{109D121B-993B-408E-9948-D3AD3FEAE406}" srcOrd="0" destOrd="0" presId="urn:microsoft.com/office/officeart/2018/2/layout/IconVerticalSolidList"/>
    <dgm:cxn modelId="{9B8F4093-D155-47B5-8971-6776DF3B2FA3}" type="presOf" srcId="{3A063256-5448-4CC0-B777-703D7FA2BBEE}" destId="{61650EAE-A43B-48BB-9A58-78AF26FC2B91}" srcOrd="0" destOrd="0" presId="urn:microsoft.com/office/officeart/2018/2/layout/IconVerticalSolidList"/>
    <dgm:cxn modelId="{BB4F1BA1-E6A8-42CE-B481-502B427FD464}" srcId="{3A063256-5448-4CC0-B777-703D7FA2BBEE}" destId="{2A993179-17D0-4CA2-9238-99A413052219}" srcOrd="1" destOrd="0" parTransId="{AD9565C5-629D-4312-8458-CAF980CB261A}" sibTransId="{84C11EE2-2ABE-42C3-84A6-3A3CB3BF48E9}"/>
    <dgm:cxn modelId="{1A8EDED3-75CF-4E4D-9490-6AF7DB157433}" type="presOf" srcId="{B7170AB9-0EF0-4645-9BCA-CAA33137FBF4}" destId="{57C5CD75-C0E2-4B01-90F3-4B31F2444FA1}" srcOrd="0" destOrd="0" presId="urn:microsoft.com/office/officeart/2018/2/layout/IconVerticalSolidList"/>
    <dgm:cxn modelId="{0EDF5D22-4610-40F6-A8EA-2D7622324BE3}" type="presParOf" srcId="{61650EAE-A43B-48BB-9A58-78AF26FC2B91}" destId="{110D76B0-3880-4793-9369-9C48E68C93EF}" srcOrd="0" destOrd="0" presId="urn:microsoft.com/office/officeart/2018/2/layout/IconVerticalSolidList"/>
    <dgm:cxn modelId="{F7EB3441-FD52-4481-B393-88C66B738CF4}" type="presParOf" srcId="{110D76B0-3880-4793-9369-9C48E68C93EF}" destId="{F9D66199-34EF-46B6-988F-BB27B9E2C88A}" srcOrd="0" destOrd="0" presId="urn:microsoft.com/office/officeart/2018/2/layout/IconVerticalSolidList"/>
    <dgm:cxn modelId="{27BE821A-E43D-4B3E-8D3E-CC8A64B39BAB}" type="presParOf" srcId="{110D76B0-3880-4793-9369-9C48E68C93EF}" destId="{888137B0-2B2C-4477-84B5-6FC1F7A273F2}" srcOrd="1" destOrd="0" presId="urn:microsoft.com/office/officeart/2018/2/layout/IconVerticalSolidList"/>
    <dgm:cxn modelId="{1E5F5CE6-8D50-494E-AF4E-BA5667CAEEB4}" type="presParOf" srcId="{110D76B0-3880-4793-9369-9C48E68C93EF}" destId="{0CC57313-16D1-43D4-A6BE-9D80ACA5A30A}" srcOrd="2" destOrd="0" presId="urn:microsoft.com/office/officeart/2018/2/layout/IconVerticalSolidList"/>
    <dgm:cxn modelId="{C13B8308-DA8A-4CF8-B02D-D306161D7634}" type="presParOf" srcId="{110D76B0-3880-4793-9369-9C48E68C93EF}" destId="{57C5CD75-C0E2-4B01-90F3-4B31F2444FA1}" srcOrd="3" destOrd="0" presId="urn:microsoft.com/office/officeart/2018/2/layout/IconVerticalSolidList"/>
    <dgm:cxn modelId="{D631C113-5177-4F7F-9BA2-9CDBB50D2B69}" type="presParOf" srcId="{61650EAE-A43B-48BB-9A58-78AF26FC2B91}" destId="{F8C1E4D8-84C1-4F15-B9D4-08F3E968C75A}" srcOrd="1" destOrd="0" presId="urn:microsoft.com/office/officeart/2018/2/layout/IconVerticalSolidList"/>
    <dgm:cxn modelId="{D6B9F28E-D1BD-48AA-BD0F-F55A6630C2E8}" type="presParOf" srcId="{61650EAE-A43B-48BB-9A58-78AF26FC2B91}" destId="{76737AA1-DA9D-4B5C-AF6C-9042DE047B26}" srcOrd="2" destOrd="0" presId="urn:microsoft.com/office/officeart/2018/2/layout/IconVerticalSolidList"/>
    <dgm:cxn modelId="{13BF2D9F-1371-4CF5-A00E-BD4FE23A00BF}" type="presParOf" srcId="{76737AA1-DA9D-4B5C-AF6C-9042DE047B26}" destId="{A3CBA8C0-E4EA-4B19-A5DA-4C2C25BE8664}" srcOrd="0" destOrd="0" presId="urn:microsoft.com/office/officeart/2018/2/layout/IconVerticalSolidList"/>
    <dgm:cxn modelId="{AF81F3C9-A800-4962-9ECC-656257810A5D}" type="presParOf" srcId="{76737AA1-DA9D-4B5C-AF6C-9042DE047B26}" destId="{6A322C3D-3C84-43F9-ACBD-44834EBEBA12}" srcOrd="1" destOrd="0" presId="urn:microsoft.com/office/officeart/2018/2/layout/IconVerticalSolidList"/>
    <dgm:cxn modelId="{C92820A4-7C6C-450A-A61C-C47E39DE34D7}" type="presParOf" srcId="{76737AA1-DA9D-4B5C-AF6C-9042DE047B26}" destId="{BA3E8479-6A4A-432C-AB1A-98B0CEF005E0}" srcOrd="2" destOrd="0" presId="urn:microsoft.com/office/officeart/2018/2/layout/IconVerticalSolidList"/>
    <dgm:cxn modelId="{9EC235A3-870D-4E5E-90A7-6B3EF982AC98}" type="presParOf" srcId="{76737AA1-DA9D-4B5C-AF6C-9042DE047B26}" destId="{109D121B-993B-408E-9948-D3AD3FEAE40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524F11-F682-4AA8-9991-C168AC375728}" type="doc">
      <dgm:prSet loTypeId="urn:microsoft.com/office/officeart/2005/8/layout/list1" loCatId="list" qsTypeId="urn:microsoft.com/office/officeart/2005/8/quickstyle/simple1#5" qsCatId="simple" csTypeId="urn:microsoft.com/office/officeart/2005/8/colors/accent1_2#3" csCatId="accent1" phldr="1"/>
      <dgm:spPr/>
      <dgm:t>
        <a:bodyPr/>
        <a:lstStyle/>
        <a:p>
          <a:endParaRPr lang="en-US"/>
        </a:p>
      </dgm:t>
    </dgm:pt>
    <dgm:pt modelId="{6E77CEEE-68B4-4BA5-B692-52C82DDC9E3D}">
      <dgm:prSet custT="1"/>
      <dgm:spPr/>
      <dgm:t>
        <a:bodyPr/>
        <a:lstStyle/>
        <a:p>
          <a:r>
            <a:rPr lang="en-US" sz="1900" dirty="0">
              <a:latin typeface="Arial" panose="020B0604020202020204" pitchFamily="34" charset="0"/>
              <a:cs typeface="Arial" panose="020B0604020202020204" pitchFamily="34" charset="0"/>
            </a:rPr>
            <a:t>DEQ will not require the following to assess risk using new RBCs</a:t>
          </a:r>
        </a:p>
      </dgm:t>
    </dgm:pt>
    <dgm:pt modelId="{95423559-8F1E-4D01-AF25-CD0AF2C68E42}" type="parTrans" cxnId="{F190EC40-68B7-4343-9E13-A1C3FBA1B188}">
      <dgm:prSet/>
      <dgm:spPr/>
      <dgm:t>
        <a:bodyPr/>
        <a:lstStyle/>
        <a:p>
          <a:endParaRPr lang="en-US"/>
        </a:p>
      </dgm:t>
    </dgm:pt>
    <dgm:pt modelId="{FC4F7F44-27E9-4B74-9B6C-C50C9390B1A7}" type="sibTrans" cxnId="{F190EC40-68B7-4343-9E13-A1C3FBA1B188}">
      <dgm:prSet/>
      <dgm:spPr/>
      <dgm:t>
        <a:bodyPr/>
        <a:lstStyle/>
        <a:p>
          <a:endParaRPr lang="en-US"/>
        </a:p>
      </dgm:t>
    </dgm:pt>
    <dgm:pt modelId="{7F09410B-6A18-46B4-95D9-4C1C74E23CF0}">
      <dgm:prSet custT="1"/>
      <dgm:spPr>
        <a:solidFill>
          <a:schemeClr val="accent4">
            <a:lumMod val="75000"/>
          </a:schemeClr>
        </a:solidFill>
      </dgm:spPr>
      <dgm:t>
        <a:bodyPr/>
        <a:lstStyle/>
        <a:p>
          <a:r>
            <a:rPr lang="en-US" sz="1900" dirty="0">
              <a:latin typeface="Arial" panose="020B0604020202020204" pitchFamily="34" charset="0"/>
              <a:cs typeface="Arial" panose="020B0604020202020204" pitchFamily="34" charset="0"/>
            </a:rPr>
            <a:t>Permitting actions required to assess risk using new RBCs</a:t>
          </a:r>
        </a:p>
      </dgm:t>
    </dgm:pt>
    <dgm:pt modelId="{1F5AF39C-E386-4DBC-8DF9-E2BCFA334C6F}" type="parTrans" cxnId="{23F494C2-7FF4-48F3-B004-7DFFE745284B}">
      <dgm:prSet/>
      <dgm:spPr/>
      <dgm:t>
        <a:bodyPr/>
        <a:lstStyle/>
        <a:p>
          <a:endParaRPr lang="en-US"/>
        </a:p>
      </dgm:t>
    </dgm:pt>
    <dgm:pt modelId="{C4C52F0D-D523-4188-8FB6-01CAE7DC8F03}" type="sibTrans" cxnId="{23F494C2-7FF4-48F3-B004-7DFFE745284B}">
      <dgm:prSet/>
      <dgm:spPr/>
      <dgm:t>
        <a:bodyPr/>
        <a:lstStyle/>
        <a:p>
          <a:endParaRPr lang="en-US"/>
        </a:p>
      </dgm:t>
    </dgm:pt>
    <dgm:pt modelId="{9A04D146-7B7A-4C83-AF49-EA32042B4EAD}">
      <dgm:prSet custT="1"/>
      <dgm:spPr>
        <a:solidFill>
          <a:schemeClr val="accent4">
            <a:lumMod val="20000"/>
            <a:lumOff val="80000"/>
            <a:alpha val="90000"/>
          </a:schemeClr>
        </a:solidFill>
        <a:ln>
          <a:solidFill>
            <a:schemeClr val="accent4">
              <a:lumMod val="75000"/>
            </a:schemeClr>
          </a:solidFill>
        </a:ln>
      </dgm:spPr>
      <dgm:t>
        <a:bodyPr/>
        <a:lstStyle/>
        <a:p>
          <a:r>
            <a:rPr lang="en-US" sz="1800" dirty="0">
              <a:latin typeface="Arial" panose="020B0604020202020204" pitchFamily="34" charset="0"/>
              <a:cs typeface="Arial" panose="020B0604020202020204" pitchFamily="34" charset="0"/>
            </a:rPr>
            <a:t>Existing source call-in</a:t>
          </a:r>
        </a:p>
      </dgm:t>
    </dgm:pt>
    <dgm:pt modelId="{CE93C335-1CE1-4B91-A9EA-B03932CC5166}" type="parTrans" cxnId="{93CF6C6D-C8CA-449F-9B07-DD4DDAAC344E}">
      <dgm:prSet/>
      <dgm:spPr/>
      <dgm:t>
        <a:bodyPr/>
        <a:lstStyle/>
        <a:p>
          <a:endParaRPr lang="en-US"/>
        </a:p>
      </dgm:t>
    </dgm:pt>
    <dgm:pt modelId="{17206882-F323-43E1-838E-B447885E5A4C}" type="sibTrans" cxnId="{93CF6C6D-C8CA-449F-9B07-DD4DDAAC344E}">
      <dgm:prSet/>
      <dgm:spPr/>
      <dgm:t>
        <a:bodyPr/>
        <a:lstStyle/>
        <a:p>
          <a:endParaRPr lang="en-US"/>
        </a:p>
      </dgm:t>
    </dgm:pt>
    <dgm:pt modelId="{EAFDE673-0B28-4D3B-819E-E3F37CBBDB2F}">
      <dgm:prSet custT="1"/>
      <dgm:spPr>
        <a:solidFill>
          <a:schemeClr val="accent4">
            <a:lumMod val="20000"/>
            <a:lumOff val="80000"/>
            <a:alpha val="90000"/>
          </a:schemeClr>
        </a:solidFill>
        <a:ln>
          <a:solidFill>
            <a:schemeClr val="accent4">
              <a:lumMod val="75000"/>
            </a:schemeClr>
          </a:solidFill>
        </a:ln>
      </dgm:spPr>
      <dgm:t>
        <a:bodyPr/>
        <a:lstStyle/>
        <a:p>
          <a:r>
            <a:rPr lang="en-US" sz="1800" dirty="0">
              <a:latin typeface="Arial" panose="020B0604020202020204" pitchFamily="34" charset="0"/>
              <a:cs typeface="Arial" panose="020B0604020202020204" pitchFamily="34" charset="0"/>
            </a:rPr>
            <a:t>Applications received for permit modifications and renewals*</a:t>
          </a:r>
        </a:p>
      </dgm:t>
    </dgm:pt>
    <dgm:pt modelId="{DBD0B9EF-F957-442C-A48C-8D1394F61C0F}" type="parTrans" cxnId="{1A05F37B-3DA3-4EDD-8D04-2A5823EA1A2A}">
      <dgm:prSet/>
      <dgm:spPr/>
      <dgm:t>
        <a:bodyPr/>
        <a:lstStyle/>
        <a:p>
          <a:endParaRPr lang="en-US"/>
        </a:p>
      </dgm:t>
    </dgm:pt>
    <dgm:pt modelId="{BF105C50-BB76-453F-8099-00AE15DC0D18}" type="sibTrans" cxnId="{1A05F37B-3DA3-4EDD-8D04-2A5823EA1A2A}">
      <dgm:prSet/>
      <dgm:spPr/>
      <dgm:t>
        <a:bodyPr/>
        <a:lstStyle/>
        <a:p>
          <a:endParaRPr lang="en-US"/>
        </a:p>
      </dgm:t>
    </dgm:pt>
    <dgm:pt modelId="{48A916A1-A50F-4808-9C0F-A06C22BC2560}">
      <dgm:prSet custT="1"/>
      <dgm:spPr>
        <a:solidFill>
          <a:schemeClr val="accent5">
            <a:lumMod val="20000"/>
            <a:lumOff val="80000"/>
            <a:alpha val="90000"/>
          </a:schemeClr>
        </a:solidFill>
      </dgm:spPr>
      <dgm:t>
        <a:bodyPr/>
        <a:lstStyle/>
        <a:p>
          <a:r>
            <a:rPr lang="en-US" sz="1800" dirty="0">
              <a:latin typeface="Arial" panose="020B0604020202020204" pitchFamily="34" charset="0"/>
              <a:cs typeface="Arial" panose="020B0604020202020204" pitchFamily="34" charset="0"/>
            </a:rPr>
            <a:t>In-progress and completed risk assessments</a:t>
          </a:r>
        </a:p>
      </dgm:t>
    </dgm:pt>
    <dgm:pt modelId="{C9DBE9EE-5DB1-461D-9CFD-1A06C16CFBEB}" type="parTrans" cxnId="{ECDAA178-13BF-4140-8AA9-2D8EFD952AC7}">
      <dgm:prSet/>
      <dgm:spPr/>
      <dgm:t>
        <a:bodyPr/>
        <a:lstStyle/>
        <a:p>
          <a:endParaRPr lang="en-US"/>
        </a:p>
      </dgm:t>
    </dgm:pt>
    <dgm:pt modelId="{F5D77A3A-C823-48C8-A82F-95AC77984848}" type="sibTrans" cxnId="{ECDAA178-13BF-4140-8AA9-2D8EFD952AC7}">
      <dgm:prSet/>
      <dgm:spPr/>
      <dgm:t>
        <a:bodyPr/>
        <a:lstStyle/>
        <a:p>
          <a:endParaRPr lang="en-US"/>
        </a:p>
      </dgm:t>
    </dgm:pt>
    <dgm:pt modelId="{2E6213FF-DED1-49D5-9031-21C28DD3D3BB}">
      <dgm:prSet custT="1"/>
      <dgm:spPr>
        <a:solidFill>
          <a:schemeClr val="accent4">
            <a:lumMod val="20000"/>
            <a:lumOff val="80000"/>
            <a:alpha val="90000"/>
          </a:schemeClr>
        </a:solidFill>
        <a:ln>
          <a:solidFill>
            <a:schemeClr val="accent4">
              <a:lumMod val="75000"/>
            </a:schemeClr>
          </a:solidFill>
        </a:ln>
      </dgm:spPr>
      <dgm:t>
        <a:bodyPr/>
        <a:lstStyle/>
        <a:p>
          <a:r>
            <a:rPr lang="en-US" sz="1800" dirty="0">
              <a:latin typeface="Arial" panose="020B0604020202020204" pitchFamily="34" charset="0"/>
              <a:cs typeface="Arial" panose="020B0604020202020204" pitchFamily="34" charset="0"/>
            </a:rPr>
            <a:t>Applications received for new permits</a:t>
          </a:r>
        </a:p>
      </dgm:t>
    </dgm:pt>
    <dgm:pt modelId="{64BEBEA5-CB87-481C-9BB0-87594780ED1D}" type="parTrans" cxnId="{A8654EFB-86F5-4939-AB7A-F5280C385792}">
      <dgm:prSet/>
      <dgm:spPr/>
      <dgm:t>
        <a:bodyPr/>
        <a:lstStyle/>
        <a:p>
          <a:endParaRPr lang="en-US"/>
        </a:p>
      </dgm:t>
    </dgm:pt>
    <dgm:pt modelId="{916AB12B-766A-4A24-B880-A0530E8185E2}" type="sibTrans" cxnId="{A8654EFB-86F5-4939-AB7A-F5280C385792}">
      <dgm:prSet/>
      <dgm:spPr/>
      <dgm:t>
        <a:bodyPr/>
        <a:lstStyle/>
        <a:p>
          <a:endParaRPr lang="en-US"/>
        </a:p>
      </dgm:t>
    </dgm:pt>
    <dgm:pt modelId="{BBEF9442-4428-4557-AF5C-DD63FB08F283}" type="pres">
      <dgm:prSet presAssocID="{C9524F11-F682-4AA8-9991-C168AC375728}" presName="linear" presStyleCnt="0">
        <dgm:presLayoutVars>
          <dgm:dir/>
          <dgm:animLvl val="lvl"/>
          <dgm:resizeHandles val="exact"/>
        </dgm:presLayoutVars>
      </dgm:prSet>
      <dgm:spPr/>
    </dgm:pt>
    <dgm:pt modelId="{A4B03AB8-6FC2-4023-AEEC-A5D6F3E0F734}" type="pres">
      <dgm:prSet presAssocID="{6E77CEEE-68B4-4BA5-B692-52C82DDC9E3D}" presName="parentLin" presStyleCnt="0"/>
      <dgm:spPr/>
    </dgm:pt>
    <dgm:pt modelId="{D06EDDCD-3D15-48DD-8CD0-0D309965F2F6}" type="pres">
      <dgm:prSet presAssocID="{6E77CEEE-68B4-4BA5-B692-52C82DDC9E3D}" presName="parentLeftMargin" presStyleLbl="node1" presStyleIdx="0" presStyleCnt="2"/>
      <dgm:spPr/>
    </dgm:pt>
    <dgm:pt modelId="{3FE9BC6F-DC60-4FB1-87FC-F00D281C4E87}" type="pres">
      <dgm:prSet presAssocID="{6E77CEEE-68B4-4BA5-B692-52C82DDC9E3D}" presName="parentText" presStyleLbl="node1" presStyleIdx="0" presStyleCnt="2">
        <dgm:presLayoutVars>
          <dgm:chMax val="0"/>
          <dgm:bulletEnabled val="1"/>
        </dgm:presLayoutVars>
      </dgm:prSet>
      <dgm:spPr/>
    </dgm:pt>
    <dgm:pt modelId="{DA869B8E-0036-4B50-99AE-3F31D3FFF720}" type="pres">
      <dgm:prSet presAssocID="{6E77CEEE-68B4-4BA5-B692-52C82DDC9E3D}" presName="negativeSpace" presStyleCnt="0"/>
      <dgm:spPr/>
    </dgm:pt>
    <dgm:pt modelId="{4DAC0591-950E-442D-B5D5-F4B9F850DC3F}" type="pres">
      <dgm:prSet presAssocID="{6E77CEEE-68B4-4BA5-B692-52C82DDC9E3D}" presName="childText" presStyleLbl="conFgAcc1" presStyleIdx="0" presStyleCnt="2" custScaleX="76437">
        <dgm:presLayoutVars>
          <dgm:bulletEnabled val="1"/>
        </dgm:presLayoutVars>
      </dgm:prSet>
      <dgm:spPr/>
    </dgm:pt>
    <dgm:pt modelId="{08DDDFA6-66BD-4F2B-B061-C1800AFD85CB}" type="pres">
      <dgm:prSet presAssocID="{FC4F7F44-27E9-4B74-9B6C-C50C9390B1A7}" presName="spaceBetweenRectangles" presStyleCnt="0"/>
      <dgm:spPr/>
    </dgm:pt>
    <dgm:pt modelId="{7314A4BD-8568-4AD0-81B2-971B1001D783}" type="pres">
      <dgm:prSet presAssocID="{7F09410B-6A18-46B4-95D9-4C1C74E23CF0}" presName="parentLin" presStyleCnt="0"/>
      <dgm:spPr/>
    </dgm:pt>
    <dgm:pt modelId="{4FEEA3D7-B2EB-465C-AA57-D48C7F439A21}" type="pres">
      <dgm:prSet presAssocID="{7F09410B-6A18-46B4-95D9-4C1C74E23CF0}" presName="parentLeftMargin" presStyleLbl="node1" presStyleIdx="0" presStyleCnt="2"/>
      <dgm:spPr/>
    </dgm:pt>
    <dgm:pt modelId="{CB8EB438-4541-4BFB-916C-2DB1A25AA207}" type="pres">
      <dgm:prSet presAssocID="{7F09410B-6A18-46B4-95D9-4C1C74E23CF0}" presName="parentText" presStyleLbl="node1" presStyleIdx="1" presStyleCnt="2">
        <dgm:presLayoutVars>
          <dgm:chMax val="0"/>
          <dgm:bulletEnabled val="1"/>
        </dgm:presLayoutVars>
      </dgm:prSet>
      <dgm:spPr/>
    </dgm:pt>
    <dgm:pt modelId="{4D2DE756-6872-463C-93C7-3FE2D9342E61}" type="pres">
      <dgm:prSet presAssocID="{7F09410B-6A18-46B4-95D9-4C1C74E23CF0}" presName="negativeSpace" presStyleCnt="0"/>
      <dgm:spPr/>
    </dgm:pt>
    <dgm:pt modelId="{8795CF83-4ECC-472E-8271-D2428FCBE43C}" type="pres">
      <dgm:prSet presAssocID="{7F09410B-6A18-46B4-95D9-4C1C74E23CF0}" presName="childText" presStyleLbl="conFgAcc1" presStyleIdx="1" presStyleCnt="2" custScaleX="76561">
        <dgm:presLayoutVars>
          <dgm:bulletEnabled val="1"/>
        </dgm:presLayoutVars>
      </dgm:prSet>
      <dgm:spPr/>
    </dgm:pt>
  </dgm:ptLst>
  <dgm:cxnLst>
    <dgm:cxn modelId="{F68B2800-6822-4AC3-8CAA-97D66E6A3E22}" type="presOf" srcId="{6E77CEEE-68B4-4BA5-B692-52C82DDC9E3D}" destId="{D06EDDCD-3D15-48DD-8CD0-0D309965F2F6}" srcOrd="0" destOrd="0" presId="urn:microsoft.com/office/officeart/2005/8/layout/list1"/>
    <dgm:cxn modelId="{BF44A12C-36AB-45A0-B220-4D535B96D010}" type="presOf" srcId="{7F09410B-6A18-46B4-95D9-4C1C74E23CF0}" destId="{4FEEA3D7-B2EB-465C-AA57-D48C7F439A21}" srcOrd="0" destOrd="0" presId="urn:microsoft.com/office/officeart/2005/8/layout/list1"/>
    <dgm:cxn modelId="{F190EC40-68B7-4343-9E13-A1C3FBA1B188}" srcId="{C9524F11-F682-4AA8-9991-C168AC375728}" destId="{6E77CEEE-68B4-4BA5-B692-52C82DDC9E3D}" srcOrd="0" destOrd="0" parTransId="{95423559-8F1E-4D01-AF25-CD0AF2C68E42}" sibTransId="{FC4F7F44-27E9-4B74-9B6C-C50C9390B1A7}"/>
    <dgm:cxn modelId="{F18A685F-B82A-46C5-AB74-53E3643D1F01}" type="presOf" srcId="{EAFDE673-0B28-4D3B-819E-E3F37CBBDB2F}" destId="{8795CF83-4ECC-472E-8271-D2428FCBE43C}" srcOrd="0" destOrd="2" presId="urn:microsoft.com/office/officeart/2005/8/layout/list1"/>
    <dgm:cxn modelId="{6B87C761-374D-4695-A2FA-088468A22165}" type="presOf" srcId="{48A916A1-A50F-4808-9C0F-A06C22BC2560}" destId="{4DAC0591-950E-442D-B5D5-F4B9F850DC3F}" srcOrd="0" destOrd="0" presId="urn:microsoft.com/office/officeart/2005/8/layout/list1"/>
    <dgm:cxn modelId="{3848D868-DD19-4E27-81CA-C6D00EB6D708}" type="presOf" srcId="{6E77CEEE-68B4-4BA5-B692-52C82DDC9E3D}" destId="{3FE9BC6F-DC60-4FB1-87FC-F00D281C4E87}" srcOrd="1" destOrd="0" presId="urn:microsoft.com/office/officeart/2005/8/layout/list1"/>
    <dgm:cxn modelId="{93CF6C6D-C8CA-449F-9B07-DD4DDAAC344E}" srcId="{7F09410B-6A18-46B4-95D9-4C1C74E23CF0}" destId="{9A04D146-7B7A-4C83-AF49-EA32042B4EAD}" srcOrd="0" destOrd="0" parTransId="{CE93C335-1CE1-4B91-A9EA-B03932CC5166}" sibTransId="{17206882-F323-43E1-838E-B447885E5A4C}"/>
    <dgm:cxn modelId="{4B394B56-5AA7-4B8C-AA34-B254A3C3EFCF}" type="presOf" srcId="{9A04D146-7B7A-4C83-AF49-EA32042B4EAD}" destId="{8795CF83-4ECC-472E-8271-D2428FCBE43C}" srcOrd="0" destOrd="0" presId="urn:microsoft.com/office/officeart/2005/8/layout/list1"/>
    <dgm:cxn modelId="{ECDAA178-13BF-4140-8AA9-2D8EFD952AC7}" srcId="{6E77CEEE-68B4-4BA5-B692-52C82DDC9E3D}" destId="{48A916A1-A50F-4808-9C0F-A06C22BC2560}" srcOrd="0" destOrd="0" parTransId="{C9DBE9EE-5DB1-461D-9CFD-1A06C16CFBEB}" sibTransId="{F5D77A3A-C823-48C8-A82F-95AC77984848}"/>
    <dgm:cxn modelId="{1A05F37B-3DA3-4EDD-8D04-2A5823EA1A2A}" srcId="{7F09410B-6A18-46B4-95D9-4C1C74E23CF0}" destId="{EAFDE673-0B28-4D3B-819E-E3F37CBBDB2F}" srcOrd="2" destOrd="0" parTransId="{DBD0B9EF-F957-442C-A48C-8D1394F61C0F}" sibTransId="{BF105C50-BB76-453F-8099-00AE15DC0D18}"/>
    <dgm:cxn modelId="{B0E0667C-A018-441D-8251-1F642D570484}" type="presOf" srcId="{2E6213FF-DED1-49D5-9031-21C28DD3D3BB}" destId="{8795CF83-4ECC-472E-8271-D2428FCBE43C}" srcOrd="0" destOrd="1" presId="urn:microsoft.com/office/officeart/2005/8/layout/list1"/>
    <dgm:cxn modelId="{38F5DBB7-66B0-495F-BADE-D218ABE8B015}" type="presOf" srcId="{C9524F11-F682-4AA8-9991-C168AC375728}" destId="{BBEF9442-4428-4557-AF5C-DD63FB08F283}" srcOrd="0" destOrd="0" presId="urn:microsoft.com/office/officeart/2005/8/layout/list1"/>
    <dgm:cxn modelId="{23F494C2-7FF4-48F3-B004-7DFFE745284B}" srcId="{C9524F11-F682-4AA8-9991-C168AC375728}" destId="{7F09410B-6A18-46B4-95D9-4C1C74E23CF0}" srcOrd="1" destOrd="0" parTransId="{1F5AF39C-E386-4DBC-8DF9-E2BCFA334C6F}" sibTransId="{C4C52F0D-D523-4188-8FB6-01CAE7DC8F03}"/>
    <dgm:cxn modelId="{F95920ED-728C-4EF7-9F8E-96E4127872E7}" type="presOf" srcId="{7F09410B-6A18-46B4-95D9-4C1C74E23CF0}" destId="{CB8EB438-4541-4BFB-916C-2DB1A25AA207}" srcOrd="1" destOrd="0" presId="urn:microsoft.com/office/officeart/2005/8/layout/list1"/>
    <dgm:cxn modelId="{A8654EFB-86F5-4939-AB7A-F5280C385792}" srcId="{7F09410B-6A18-46B4-95D9-4C1C74E23CF0}" destId="{2E6213FF-DED1-49D5-9031-21C28DD3D3BB}" srcOrd="1" destOrd="0" parTransId="{64BEBEA5-CB87-481C-9BB0-87594780ED1D}" sibTransId="{916AB12B-766A-4A24-B880-A0530E8185E2}"/>
    <dgm:cxn modelId="{64F82640-AAA3-4AE1-8CB6-0CC009D9CB3D}" type="presParOf" srcId="{BBEF9442-4428-4557-AF5C-DD63FB08F283}" destId="{A4B03AB8-6FC2-4023-AEEC-A5D6F3E0F734}" srcOrd="0" destOrd="0" presId="urn:microsoft.com/office/officeart/2005/8/layout/list1"/>
    <dgm:cxn modelId="{44499905-CD0B-4EF9-A59A-236B185A7F6C}" type="presParOf" srcId="{A4B03AB8-6FC2-4023-AEEC-A5D6F3E0F734}" destId="{D06EDDCD-3D15-48DD-8CD0-0D309965F2F6}" srcOrd="0" destOrd="0" presId="urn:microsoft.com/office/officeart/2005/8/layout/list1"/>
    <dgm:cxn modelId="{2CA3D4DD-B475-4A0F-9025-2AC69141C09B}" type="presParOf" srcId="{A4B03AB8-6FC2-4023-AEEC-A5D6F3E0F734}" destId="{3FE9BC6F-DC60-4FB1-87FC-F00D281C4E87}" srcOrd="1" destOrd="0" presId="urn:microsoft.com/office/officeart/2005/8/layout/list1"/>
    <dgm:cxn modelId="{B8294B2E-3AF7-4A7C-8EC1-CA27E9D8A775}" type="presParOf" srcId="{BBEF9442-4428-4557-AF5C-DD63FB08F283}" destId="{DA869B8E-0036-4B50-99AE-3F31D3FFF720}" srcOrd="1" destOrd="0" presId="urn:microsoft.com/office/officeart/2005/8/layout/list1"/>
    <dgm:cxn modelId="{07615888-2BFC-4711-9F3E-30EB618CADC8}" type="presParOf" srcId="{BBEF9442-4428-4557-AF5C-DD63FB08F283}" destId="{4DAC0591-950E-442D-B5D5-F4B9F850DC3F}" srcOrd="2" destOrd="0" presId="urn:microsoft.com/office/officeart/2005/8/layout/list1"/>
    <dgm:cxn modelId="{43D59F7B-36D2-4F99-AACA-66A5460D70DF}" type="presParOf" srcId="{BBEF9442-4428-4557-AF5C-DD63FB08F283}" destId="{08DDDFA6-66BD-4F2B-B061-C1800AFD85CB}" srcOrd="3" destOrd="0" presId="urn:microsoft.com/office/officeart/2005/8/layout/list1"/>
    <dgm:cxn modelId="{8E6EB46B-2620-4F23-8D10-2ED71BCF84A0}" type="presParOf" srcId="{BBEF9442-4428-4557-AF5C-DD63FB08F283}" destId="{7314A4BD-8568-4AD0-81B2-971B1001D783}" srcOrd="4" destOrd="0" presId="urn:microsoft.com/office/officeart/2005/8/layout/list1"/>
    <dgm:cxn modelId="{895F28D4-8019-470E-82B5-C1AC52ABFF79}" type="presParOf" srcId="{7314A4BD-8568-4AD0-81B2-971B1001D783}" destId="{4FEEA3D7-B2EB-465C-AA57-D48C7F439A21}" srcOrd="0" destOrd="0" presId="urn:microsoft.com/office/officeart/2005/8/layout/list1"/>
    <dgm:cxn modelId="{9431576A-8D50-4A83-AC0C-822676566A6F}" type="presParOf" srcId="{7314A4BD-8568-4AD0-81B2-971B1001D783}" destId="{CB8EB438-4541-4BFB-916C-2DB1A25AA207}" srcOrd="1" destOrd="0" presId="urn:microsoft.com/office/officeart/2005/8/layout/list1"/>
    <dgm:cxn modelId="{3C122FB2-9228-4BF7-AF5C-813163D3007B}" type="presParOf" srcId="{BBEF9442-4428-4557-AF5C-DD63FB08F283}" destId="{4D2DE756-6872-463C-93C7-3FE2D9342E61}" srcOrd="5" destOrd="0" presId="urn:microsoft.com/office/officeart/2005/8/layout/list1"/>
    <dgm:cxn modelId="{B487D513-9005-4B06-8EB2-FB3854D3E5D1}" type="presParOf" srcId="{BBEF9442-4428-4557-AF5C-DD63FB08F283}" destId="{8795CF83-4ECC-472E-8271-D2428FCBE43C}"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9D16B-A226-4ECD-BFFE-56C56030B8EF}">
      <dsp:nvSpPr>
        <dsp:cNvPr id="0" name=""/>
        <dsp:cNvSpPr/>
      </dsp:nvSpPr>
      <dsp:spPr>
        <a:xfrm rot="5400000">
          <a:off x="-266127" y="268888"/>
          <a:ext cx="1774184" cy="1241929"/>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Arial" panose="020B0604020202020204" pitchFamily="34" charset="0"/>
              <a:cs typeface="Arial" panose="020B0604020202020204" pitchFamily="34" charset="0"/>
            </a:rPr>
            <a:t>2020</a:t>
          </a:r>
        </a:p>
      </dsp:txBody>
      <dsp:txXfrm rot="-5400000">
        <a:off x="1" y="623726"/>
        <a:ext cx="1241929" cy="532255"/>
      </dsp:txXfrm>
    </dsp:sp>
    <dsp:sp modelId="{FFB80488-DC18-4B33-ADA1-EF3D0769B502}">
      <dsp:nvSpPr>
        <dsp:cNvPr id="0" name=""/>
        <dsp:cNvSpPr/>
      </dsp:nvSpPr>
      <dsp:spPr>
        <a:xfrm rot="5400000">
          <a:off x="5935999" y="-4691309"/>
          <a:ext cx="1153219" cy="1054135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Arial" panose="020B0604020202020204" pitchFamily="34" charset="0"/>
              <a:cs typeface="Arial" panose="020B0604020202020204" pitchFamily="34" charset="0"/>
            </a:rPr>
            <a:t>Cleaner</a:t>
          </a:r>
          <a:r>
            <a:rPr lang="en-US" sz="2000" kern="1200" dirty="0">
              <a:latin typeface="Arial" panose="020B0604020202020204" pitchFamily="34" charset="0"/>
              <a:cs typeface="Arial" panose="020B0604020202020204" pitchFamily="34" charset="0"/>
            </a:rPr>
            <a:t> </a:t>
          </a:r>
          <a:r>
            <a:rPr lang="en-US" sz="2000" b="1" kern="1200" dirty="0">
              <a:latin typeface="Arial" panose="020B0604020202020204" pitchFamily="34" charset="0"/>
              <a:cs typeface="Arial" panose="020B0604020202020204" pitchFamily="34" charset="0"/>
            </a:rPr>
            <a:t>Air Oregon Hazard Index Rulemaking</a:t>
          </a:r>
        </a:p>
        <a:p>
          <a:pPr marL="342900" lvl="2" indent="-171450" algn="l" defTabSz="755650" rtl="0">
            <a:lnSpc>
              <a:spcPct val="90000"/>
            </a:lnSpc>
            <a:spcBef>
              <a:spcPct val="0"/>
            </a:spcBef>
            <a:spcAft>
              <a:spcPct val="15000"/>
            </a:spcAft>
            <a:buFont typeface="Courier New" panose="02070309020205020404" pitchFamily="49" charset="0"/>
            <a:buChar char="o"/>
          </a:pPr>
          <a:r>
            <a:rPr lang="en-US" sz="1700" kern="1200" dirty="0">
              <a:latin typeface="Arial" panose="020B0604020202020204" pitchFamily="34" charset="0"/>
              <a:cs typeface="Arial" panose="020B0604020202020204" pitchFamily="34" charset="0"/>
            </a:rPr>
            <a:t>Established more protective regulatory levels for noncancer health effects from exposure to TACs expected to cause developmental or other severe human health effects</a:t>
          </a:r>
          <a:endParaRPr lang="en-US" sz="2000" kern="1200" dirty="0">
            <a:latin typeface="Arial" panose="020B0604020202020204" pitchFamily="34" charset="0"/>
            <a:cs typeface="Arial" panose="020B0604020202020204" pitchFamily="34" charset="0"/>
          </a:endParaRPr>
        </a:p>
      </dsp:txBody>
      <dsp:txXfrm rot="-5400000">
        <a:off x="1241929" y="59057"/>
        <a:ext cx="10485063" cy="1040627"/>
      </dsp:txXfrm>
    </dsp:sp>
    <dsp:sp modelId="{C150F934-286D-4A3E-983B-12717E7C7F7D}">
      <dsp:nvSpPr>
        <dsp:cNvPr id="0" name=""/>
        <dsp:cNvSpPr/>
      </dsp:nvSpPr>
      <dsp:spPr>
        <a:xfrm rot="5400000">
          <a:off x="-266127" y="1850824"/>
          <a:ext cx="1774184" cy="1241929"/>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Arial" panose="020B0604020202020204" pitchFamily="34" charset="0"/>
              <a:cs typeface="Arial" panose="020B0604020202020204" pitchFamily="34" charset="0"/>
            </a:rPr>
            <a:t>2021</a:t>
          </a:r>
        </a:p>
      </dsp:txBody>
      <dsp:txXfrm rot="-5400000">
        <a:off x="1" y="2205662"/>
        <a:ext cx="1241929" cy="532255"/>
      </dsp:txXfrm>
    </dsp:sp>
    <dsp:sp modelId="{BA364DE1-4285-4F4E-A08C-8E39C00639C3}">
      <dsp:nvSpPr>
        <dsp:cNvPr id="0" name=""/>
        <dsp:cNvSpPr/>
      </dsp:nvSpPr>
      <dsp:spPr>
        <a:xfrm rot="5400000">
          <a:off x="5935999" y="-3109373"/>
          <a:ext cx="1153219" cy="1054135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Arial" panose="020B0604020202020204" pitchFamily="34" charset="0"/>
              <a:cs typeface="Arial" panose="020B0604020202020204" pitchFamily="34" charset="0"/>
            </a:rPr>
            <a:t>Air Toxics Alignment Rulemaking</a:t>
          </a:r>
        </a:p>
        <a:p>
          <a:pPr marL="342900" lvl="2" indent="-171450" algn="l" defTabSz="755650">
            <a:lnSpc>
              <a:spcPct val="90000"/>
            </a:lnSpc>
            <a:spcBef>
              <a:spcPct val="0"/>
            </a:spcBef>
            <a:spcAft>
              <a:spcPct val="15000"/>
            </a:spcAft>
            <a:buFont typeface="Courier New" panose="02070309020205020404" pitchFamily="49" charset="0"/>
            <a:buChar char="o"/>
          </a:pPr>
          <a:r>
            <a:rPr lang="en-US" sz="1700" kern="1200" dirty="0">
              <a:latin typeface="Arial" panose="020B0604020202020204" pitchFamily="34" charset="0"/>
              <a:cs typeface="Arial" panose="020B0604020202020204" pitchFamily="34" charset="0"/>
            </a:rPr>
            <a:t>Established a new standards division, Division 247, and the process to update those standards</a:t>
          </a:r>
          <a:endParaRPr lang="en-US" sz="2000" kern="1200" dirty="0">
            <a:latin typeface="Arial" panose="020B0604020202020204" pitchFamily="34" charset="0"/>
            <a:cs typeface="Arial" panose="020B0604020202020204" pitchFamily="34" charset="0"/>
          </a:endParaRPr>
        </a:p>
      </dsp:txBody>
      <dsp:txXfrm rot="-5400000">
        <a:off x="1241929" y="1640993"/>
        <a:ext cx="10485063" cy="1040627"/>
      </dsp:txXfrm>
    </dsp:sp>
    <dsp:sp modelId="{CD1E5D08-DC50-4C5C-8BBE-2E5F1C7868FB}">
      <dsp:nvSpPr>
        <dsp:cNvPr id="0" name=""/>
        <dsp:cNvSpPr/>
      </dsp:nvSpPr>
      <dsp:spPr>
        <a:xfrm rot="5400000">
          <a:off x="-266127" y="3432760"/>
          <a:ext cx="1774184" cy="1241929"/>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Arial" panose="020B0604020202020204" pitchFamily="34" charset="0"/>
              <a:cs typeface="Arial" panose="020B0604020202020204" pitchFamily="34" charset="0"/>
            </a:rPr>
            <a:t>Now</a:t>
          </a:r>
        </a:p>
      </dsp:txBody>
      <dsp:txXfrm rot="-5400000">
        <a:off x="1" y="3787598"/>
        <a:ext cx="1241929" cy="532255"/>
      </dsp:txXfrm>
    </dsp:sp>
    <dsp:sp modelId="{1F3FEB30-6EF3-4560-8B88-A70B0B08FD09}">
      <dsp:nvSpPr>
        <dsp:cNvPr id="0" name=""/>
        <dsp:cNvSpPr/>
      </dsp:nvSpPr>
      <dsp:spPr>
        <a:xfrm rot="5400000">
          <a:off x="5935999" y="-1527437"/>
          <a:ext cx="1153219" cy="10541359"/>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1" kern="1200" dirty="0">
              <a:latin typeface="Arial" panose="020B0604020202020204" pitchFamily="34" charset="0"/>
              <a:cs typeface="Arial" panose="020B0604020202020204" pitchFamily="34" charset="0"/>
            </a:rPr>
            <a:t>Toxic Air Contaminant Review and Update Rulemaking</a:t>
          </a:r>
        </a:p>
        <a:p>
          <a:pPr marL="342900" lvl="2" indent="-171450" algn="l" defTabSz="755650">
            <a:lnSpc>
              <a:spcPct val="90000"/>
            </a:lnSpc>
            <a:spcBef>
              <a:spcPct val="0"/>
            </a:spcBef>
            <a:spcAft>
              <a:spcPct val="15000"/>
            </a:spcAft>
            <a:buFont typeface="Courier New" panose="02070309020205020404" pitchFamily="49" charset="0"/>
            <a:buChar char="o"/>
          </a:pPr>
          <a:r>
            <a:rPr lang="en-US" sz="1700" kern="1200" dirty="0">
              <a:latin typeface="Arial" panose="020B0604020202020204" pitchFamily="34" charset="0"/>
              <a:cs typeface="Arial" panose="020B0604020202020204" pitchFamily="34" charset="0"/>
            </a:rPr>
            <a:t>Updating the Priority List of Chemicals and the Toxicity Reference Values, as articulated in Division 247 </a:t>
          </a:r>
          <a:r>
            <a:rPr lang="en-US" sz="1700" kern="1200" dirty="0">
              <a:latin typeface="Calibri"/>
            </a:rPr>
            <a:t> </a:t>
          </a:r>
          <a:endParaRPr lang="en-US" sz="1700" kern="1200" dirty="0"/>
        </a:p>
      </dsp:txBody>
      <dsp:txXfrm rot="-5400000">
        <a:off x="1241929" y="3222929"/>
        <a:ext cx="10485063" cy="10406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0F0B3-E8D5-4320-9DCB-67055459AA25}">
      <dsp:nvSpPr>
        <dsp:cNvPr id="0" name=""/>
        <dsp:cNvSpPr/>
      </dsp:nvSpPr>
      <dsp:spPr>
        <a:xfrm>
          <a:off x="0" y="689369"/>
          <a:ext cx="10972800" cy="127268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41146E-990A-4A63-8294-B6639B706D32}">
      <dsp:nvSpPr>
        <dsp:cNvPr id="0" name=""/>
        <dsp:cNvSpPr/>
      </dsp:nvSpPr>
      <dsp:spPr>
        <a:xfrm>
          <a:off x="384986" y="975723"/>
          <a:ext cx="699975" cy="6999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FCF1D2-9BA1-42E5-8D52-4C91CB0A0288}">
      <dsp:nvSpPr>
        <dsp:cNvPr id="0" name=""/>
        <dsp:cNvSpPr/>
      </dsp:nvSpPr>
      <dsp:spPr>
        <a:xfrm>
          <a:off x="1469948" y="689369"/>
          <a:ext cx="9502851" cy="127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92" tIns="134692" rIns="134692" bIns="134692"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Arial" panose="020B0604020202020204" pitchFamily="34" charset="0"/>
              <a:cs typeface="Arial" panose="020B0604020202020204" pitchFamily="34" charset="0"/>
            </a:rPr>
            <a:t>ATSAC feedback resulted in changes to over 100 TRVs</a:t>
          </a:r>
        </a:p>
      </dsp:txBody>
      <dsp:txXfrm>
        <a:off x="1469948" y="689369"/>
        <a:ext cx="9502851" cy="1272682"/>
      </dsp:txXfrm>
    </dsp:sp>
    <dsp:sp modelId="{B7038128-1B90-42A8-A005-6799773BCE89}">
      <dsp:nvSpPr>
        <dsp:cNvPr id="0" name=""/>
        <dsp:cNvSpPr/>
      </dsp:nvSpPr>
      <dsp:spPr>
        <a:xfrm>
          <a:off x="0" y="2280223"/>
          <a:ext cx="10972800" cy="127268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21D545-E4A0-45B0-A9E0-B5588BCEDC7C}">
      <dsp:nvSpPr>
        <dsp:cNvPr id="0" name=""/>
        <dsp:cNvSpPr/>
      </dsp:nvSpPr>
      <dsp:spPr>
        <a:xfrm>
          <a:off x="384986" y="2566576"/>
          <a:ext cx="699975" cy="6999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DFC20D-ACE2-4476-BBD9-FF8DCD846DB7}">
      <dsp:nvSpPr>
        <dsp:cNvPr id="0" name=""/>
        <dsp:cNvSpPr/>
      </dsp:nvSpPr>
      <dsp:spPr>
        <a:xfrm>
          <a:off x="1469948" y="2280223"/>
          <a:ext cx="9502851" cy="127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92" tIns="134692" rIns="134692" bIns="134692" numCol="1" spcCol="1270" anchor="ctr" anchorCtr="0">
          <a:noAutofit/>
        </a:bodyPr>
        <a:lstStyle/>
        <a:p>
          <a:pPr marL="0" lvl="0" indent="0" algn="l" defTabSz="1111250">
            <a:lnSpc>
              <a:spcPct val="100000"/>
            </a:lnSpc>
            <a:spcBef>
              <a:spcPct val="0"/>
            </a:spcBef>
            <a:spcAft>
              <a:spcPct val="35000"/>
            </a:spcAft>
            <a:buNone/>
          </a:pPr>
          <a:r>
            <a:rPr lang="en-US" sz="2500" kern="1200">
              <a:latin typeface="Arial" panose="020B0604020202020204" pitchFamily="34" charset="0"/>
              <a:cs typeface="Arial" panose="020B0604020202020204" pitchFamily="34" charset="0"/>
            </a:rPr>
            <a:t>ATSAC feedback also led to many changes to the display and communication of TRV information in OHA’s TRV materials</a:t>
          </a:r>
        </a:p>
      </dsp:txBody>
      <dsp:txXfrm>
        <a:off x="1469948" y="2280223"/>
        <a:ext cx="9502851" cy="12726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66199-34EF-46B6-988F-BB27B9E2C88A}">
      <dsp:nvSpPr>
        <dsp:cNvPr id="0" name=""/>
        <dsp:cNvSpPr/>
      </dsp:nvSpPr>
      <dsp:spPr>
        <a:xfrm>
          <a:off x="0" y="689369"/>
          <a:ext cx="10972800" cy="127268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8137B0-2B2C-4477-84B5-6FC1F7A273F2}">
      <dsp:nvSpPr>
        <dsp:cNvPr id="0" name=""/>
        <dsp:cNvSpPr/>
      </dsp:nvSpPr>
      <dsp:spPr>
        <a:xfrm>
          <a:off x="384986" y="975723"/>
          <a:ext cx="699975" cy="699975"/>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7C5CD75-C0E2-4B01-90F3-4B31F2444FA1}">
      <dsp:nvSpPr>
        <dsp:cNvPr id="0" name=""/>
        <dsp:cNvSpPr/>
      </dsp:nvSpPr>
      <dsp:spPr>
        <a:xfrm>
          <a:off x="1469948" y="689369"/>
          <a:ext cx="9502851" cy="127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92" tIns="134692" rIns="134692" bIns="134692" numCol="1" spcCol="1270" anchor="ctr" anchorCtr="0">
          <a:noAutofit/>
        </a:bodyPr>
        <a:lstStyle/>
        <a:p>
          <a:pPr marL="0" lvl="0" indent="0" algn="l" defTabSz="1111250">
            <a:lnSpc>
              <a:spcPct val="100000"/>
            </a:lnSpc>
            <a:spcBef>
              <a:spcPct val="0"/>
            </a:spcBef>
            <a:spcAft>
              <a:spcPct val="35000"/>
            </a:spcAft>
            <a:buNone/>
          </a:pPr>
          <a:r>
            <a:rPr lang="en-US" sz="2500" kern="1200">
              <a:latin typeface="Arial" panose="020B0604020202020204" pitchFamily="34" charset="0"/>
              <a:cs typeface="Arial" panose="020B0604020202020204" pitchFamily="34" charset="0"/>
            </a:rPr>
            <a:t>There are </a:t>
          </a:r>
          <a:r>
            <a:rPr lang="en-US" sz="2500" b="1" kern="1200">
              <a:latin typeface="Arial" panose="020B0604020202020204" pitchFamily="34" charset="0"/>
              <a:cs typeface="Arial" panose="020B0604020202020204" pitchFamily="34" charset="0"/>
            </a:rPr>
            <a:t>276</a:t>
          </a:r>
          <a:r>
            <a:rPr lang="en-US" sz="2500" kern="1200">
              <a:latin typeface="Arial" panose="020B0604020202020204" pitchFamily="34" charset="0"/>
              <a:cs typeface="Arial" panose="020B0604020202020204" pitchFamily="34" charset="0"/>
            </a:rPr>
            <a:t> proposed TRVs where TRVs are available from more than one authoritative source</a:t>
          </a:r>
        </a:p>
      </dsp:txBody>
      <dsp:txXfrm>
        <a:off x="1469948" y="689369"/>
        <a:ext cx="9502851" cy="1272682"/>
      </dsp:txXfrm>
    </dsp:sp>
    <dsp:sp modelId="{A3CBA8C0-E4EA-4B19-A5DA-4C2C25BE8664}">
      <dsp:nvSpPr>
        <dsp:cNvPr id="0" name=""/>
        <dsp:cNvSpPr/>
      </dsp:nvSpPr>
      <dsp:spPr>
        <a:xfrm>
          <a:off x="0" y="2280222"/>
          <a:ext cx="10972800" cy="127268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322C3D-3C84-43F9-ACBD-44834EBEBA12}">
      <dsp:nvSpPr>
        <dsp:cNvPr id="0" name=""/>
        <dsp:cNvSpPr/>
      </dsp:nvSpPr>
      <dsp:spPr>
        <a:xfrm>
          <a:off x="384986" y="2566576"/>
          <a:ext cx="699975" cy="699975"/>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9D121B-993B-408E-9948-D3AD3FEAE406}">
      <dsp:nvSpPr>
        <dsp:cNvPr id="0" name=""/>
        <dsp:cNvSpPr/>
      </dsp:nvSpPr>
      <dsp:spPr>
        <a:xfrm>
          <a:off x="1469948" y="2280222"/>
          <a:ext cx="9502851" cy="12726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92" tIns="134692" rIns="134692" bIns="134692" numCol="1" spcCol="1270" anchor="ctr" anchorCtr="0">
          <a:noAutofit/>
        </a:bodyPr>
        <a:lstStyle/>
        <a:p>
          <a:pPr marL="0" lvl="0" indent="0" algn="l" defTabSz="1111250">
            <a:lnSpc>
              <a:spcPct val="100000"/>
            </a:lnSpc>
            <a:spcBef>
              <a:spcPct val="0"/>
            </a:spcBef>
            <a:spcAft>
              <a:spcPct val="35000"/>
            </a:spcAft>
            <a:buNone/>
          </a:pPr>
          <a:r>
            <a:rPr lang="en-US" sz="2500" kern="1200">
              <a:latin typeface="Arial" panose="020B0604020202020204" pitchFamily="34" charset="0"/>
              <a:cs typeface="Arial" panose="020B0604020202020204" pitchFamily="34" charset="0"/>
            </a:rPr>
            <a:t>There are </a:t>
          </a:r>
          <a:r>
            <a:rPr lang="en-US" sz="2500" b="1" kern="1200">
              <a:latin typeface="Arial" panose="020B0604020202020204" pitchFamily="34" charset="0"/>
              <a:cs typeface="Arial" panose="020B0604020202020204" pitchFamily="34" charset="0"/>
            </a:rPr>
            <a:t>237</a:t>
          </a:r>
          <a:r>
            <a:rPr lang="en-US" sz="2500" kern="1200">
              <a:latin typeface="Arial" panose="020B0604020202020204" pitchFamily="34" charset="0"/>
              <a:cs typeface="Arial" panose="020B0604020202020204" pitchFamily="34" charset="0"/>
            </a:rPr>
            <a:t> proposed TRVs where DEQ in consultation with ATSAC is the authoritative source</a:t>
          </a:r>
        </a:p>
      </dsp:txBody>
      <dsp:txXfrm>
        <a:off x="1469948" y="2280222"/>
        <a:ext cx="9502851" cy="12726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AC0591-950E-442D-B5D5-F4B9F850DC3F}">
      <dsp:nvSpPr>
        <dsp:cNvPr id="0" name=""/>
        <dsp:cNvSpPr/>
      </dsp:nvSpPr>
      <dsp:spPr>
        <a:xfrm>
          <a:off x="0" y="513126"/>
          <a:ext cx="8387279" cy="1097775"/>
        </a:xfrm>
        <a:prstGeom prst="rect">
          <a:avLst/>
        </a:prstGeom>
        <a:solidFill>
          <a:schemeClr val="accent5">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1611" tIns="708152" rIns="851611"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In-progress and completed risk assessments</a:t>
          </a:r>
        </a:p>
      </dsp:txBody>
      <dsp:txXfrm>
        <a:off x="0" y="513126"/>
        <a:ext cx="8387279" cy="1097775"/>
      </dsp:txXfrm>
    </dsp:sp>
    <dsp:sp modelId="{3FE9BC6F-DC60-4FB1-87FC-F00D281C4E87}">
      <dsp:nvSpPr>
        <dsp:cNvPr id="0" name=""/>
        <dsp:cNvSpPr/>
      </dsp:nvSpPr>
      <dsp:spPr>
        <a:xfrm>
          <a:off x="548640" y="11286"/>
          <a:ext cx="7680960" cy="10036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DEQ will not require the following to assess risk using new RBCs</a:t>
          </a:r>
        </a:p>
      </dsp:txBody>
      <dsp:txXfrm>
        <a:off x="597636" y="60282"/>
        <a:ext cx="7582968" cy="905688"/>
      </dsp:txXfrm>
    </dsp:sp>
    <dsp:sp modelId="{8795CF83-4ECC-472E-8271-D2428FCBE43C}">
      <dsp:nvSpPr>
        <dsp:cNvPr id="0" name=""/>
        <dsp:cNvSpPr/>
      </dsp:nvSpPr>
      <dsp:spPr>
        <a:xfrm>
          <a:off x="0" y="2296342"/>
          <a:ext cx="8400885" cy="1633275"/>
        </a:xfrm>
        <a:prstGeom prst="rect">
          <a:avLst/>
        </a:prstGeom>
        <a:solidFill>
          <a:schemeClr val="accent4">
            <a:lumMod val="20000"/>
            <a:lumOff val="80000"/>
            <a:alpha val="90000"/>
          </a:schemeClr>
        </a:solidFill>
        <a:ln w="25400" cap="flat"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1611" tIns="708152" rIns="851611"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Existing source call-in</a:t>
          </a: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Applications received for new permits</a:t>
          </a: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Applications received for permit modifications and renewals*</a:t>
          </a:r>
        </a:p>
      </dsp:txBody>
      <dsp:txXfrm>
        <a:off x="0" y="2296342"/>
        <a:ext cx="8400885" cy="1633275"/>
      </dsp:txXfrm>
    </dsp:sp>
    <dsp:sp modelId="{CB8EB438-4541-4BFB-916C-2DB1A25AA207}">
      <dsp:nvSpPr>
        <dsp:cNvPr id="0" name=""/>
        <dsp:cNvSpPr/>
      </dsp:nvSpPr>
      <dsp:spPr>
        <a:xfrm>
          <a:off x="548640" y="1794502"/>
          <a:ext cx="7680960" cy="1003680"/>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0322" tIns="0" rIns="290322" bIns="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Permitting actions required to assess risk using new RBCs</a:t>
          </a:r>
        </a:p>
      </dsp:txBody>
      <dsp:txXfrm>
        <a:off x="597636" y="1843498"/>
        <a:ext cx="7582968" cy="905688"/>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9/1/2026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4158548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3872992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prstClr val="black"/>
              </a:buClr>
              <a:buSzPts val="1200"/>
            </a:pPr>
            <a:endParaRPr lang="en-US" dirty="0">
              <a:solidFill>
                <a:srgbClr val="444444"/>
              </a:solidFill>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3082750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3610744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F6E70-1523-357B-63C5-E42B93BD1D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B4C52-0BD6-C902-1AEE-4790222446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1B9F54-0270-621E-36FA-E2E61F4FF2DF}"/>
              </a:ext>
            </a:extLst>
          </p:cNvPr>
          <p:cNvSpPr>
            <a:spLocks noGrp="1"/>
          </p:cNvSpPr>
          <p:nvPr>
            <p:ph type="body" idx="1"/>
          </p:nvPr>
        </p:nvSpPr>
        <p:spPr/>
        <p:txBody>
          <a:bodyPr/>
          <a:lstStyle/>
          <a:p>
            <a:endParaRPr lang="en-US" dirty="0">
              <a:ea typeface="Calibri"/>
              <a:cs typeface="Calibri"/>
            </a:endParaRPr>
          </a:p>
        </p:txBody>
      </p:sp>
      <p:sp>
        <p:nvSpPr>
          <p:cNvPr id="4" name="Slide Number Placeholder 3">
            <a:extLst>
              <a:ext uri="{FF2B5EF4-FFF2-40B4-BE49-F238E27FC236}">
                <a16:creationId xmlns:a16="http://schemas.microsoft.com/office/drawing/2014/main" id="{E2B024B5-DE2B-F016-0D18-439329479A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83981EC-B6E6-4B85-93C1-B50A6F43896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6810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3082750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ea typeface="Calibri"/>
              <a:cs typeface="Calibri"/>
            </a:endParaRPr>
          </a:p>
        </p:txBody>
      </p:sp>
      <p:sp>
        <p:nvSpPr>
          <p:cNvPr id="4" name="Slide Number Placeholder 3"/>
          <p:cNvSpPr>
            <a:spLocks noGrp="1"/>
          </p:cNvSpPr>
          <p:nvPr>
            <p:ph type="sldNum" sz="quarter" idx="5"/>
          </p:nvPr>
        </p:nvSpPr>
        <p:spPr/>
        <p:txBody>
          <a:bodyPr/>
          <a:lstStyle/>
          <a:p>
            <a:fld id="{05198B13-79B3-4C90-A3C0-400F775F5210}" type="slidenum">
              <a:rPr lang="en-US" smtClean="0"/>
              <a:t>7</a:t>
            </a:fld>
            <a:endParaRPr lang="en-US"/>
          </a:p>
        </p:txBody>
      </p:sp>
    </p:spTree>
    <p:extLst>
      <p:ext uri="{BB962C8B-B14F-4D97-AF65-F5344CB8AC3E}">
        <p14:creationId xmlns:p14="http://schemas.microsoft.com/office/powerpoint/2010/main" val="573014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CF306-D101-C8F3-749B-1A22EE9357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5BFCE5-9F8E-2A2A-4223-A4B062B012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CE1B28-C258-2F45-D9F1-3572B87976C1}"/>
              </a:ext>
            </a:extLst>
          </p:cNvPr>
          <p:cNvSpPr>
            <a:spLocks noGrp="1"/>
          </p:cNvSpPr>
          <p:nvPr>
            <p:ph type="body" idx="1"/>
          </p:nvPr>
        </p:nvSpPr>
        <p:spPr/>
        <p:txBody>
          <a:bodyPr/>
          <a:lstStyle/>
          <a:p>
            <a:endParaRPr lang="en-US" b="1" dirty="0">
              <a:ea typeface="Calibri"/>
              <a:cs typeface="Calibri"/>
            </a:endParaRPr>
          </a:p>
        </p:txBody>
      </p:sp>
      <p:sp>
        <p:nvSpPr>
          <p:cNvPr id="4" name="Slide Number Placeholder 3">
            <a:extLst>
              <a:ext uri="{FF2B5EF4-FFF2-40B4-BE49-F238E27FC236}">
                <a16:creationId xmlns:a16="http://schemas.microsoft.com/office/drawing/2014/main" id="{CC6D601A-0432-47D5-5E98-1E58F7A21E9B}"/>
              </a:ext>
            </a:extLst>
          </p:cNvPr>
          <p:cNvSpPr>
            <a:spLocks noGrp="1"/>
          </p:cNvSpPr>
          <p:nvPr>
            <p:ph type="sldNum" sz="quarter" idx="5"/>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883150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9</a:t>
            </a:fld>
            <a:endParaRPr lang="en-US"/>
          </a:p>
        </p:txBody>
      </p:sp>
    </p:spTree>
    <p:extLst>
      <p:ext uri="{BB962C8B-B14F-4D97-AF65-F5344CB8AC3E}">
        <p14:creationId xmlns:p14="http://schemas.microsoft.com/office/powerpoint/2010/main" val="20893432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10</a:t>
            </a:fld>
            <a:endParaRPr lang="en-US"/>
          </a:p>
        </p:txBody>
      </p:sp>
    </p:spTree>
    <p:extLst>
      <p:ext uri="{BB962C8B-B14F-4D97-AF65-F5344CB8AC3E}">
        <p14:creationId xmlns:p14="http://schemas.microsoft.com/office/powerpoint/2010/main" val="3997916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11</a:t>
            </a:fld>
            <a:endParaRPr lang="en-US"/>
          </a:p>
        </p:txBody>
      </p:sp>
    </p:spTree>
    <p:extLst>
      <p:ext uri="{BB962C8B-B14F-4D97-AF65-F5344CB8AC3E}">
        <p14:creationId xmlns:p14="http://schemas.microsoft.com/office/powerpoint/2010/main" val="3308929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a:p>
        </p:txBody>
      </p:sp>
      <p:sp>
        <p:nvSpPr>
          <p:cNvPr id="4" name="Slide Number Placeholder 3"/>
          <p:cNvSpPr>
            <a:spLocks noGrp="1"/>
          </p:cNvSpPr>
          <p:nvPr>
            <p:ph type="sldNum" sz="quarter" idx="5"/>
          </p:nvPr>
        </p:nvSpPr>
        <p:spPr/>
        <p:txBody>
          <a:bodyPr/>
          <a:lstStyle/>
          <a:p>
            <a:fld id="{783981EC-B6E6-4B85-93C1-B50A6F43896D}" type="slidenum">
              <a:rPr lang="en-US" smtClean="0"/>
              <a:t>13</a:t>
            </a:fld>
            <a:endParaRPr lang="en-US"/>
          </a:p>
        </p:txBody>
      </p:sp>
    </p:spTree>
    <p:extLst>
      <p:ext uri="{BB962C8B-B14F-4D97-AF65-F5344CB8AC3E}">
        <p14:creationId xmlns:p14="http://schemas.microsoft.com/office/powerpoint/2010/main" val="211487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59EDC-6638-10DF-1FC8-717A0738E4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A19A7D-669C-F865-3931-7E19405B4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6D4CFA-345C-9ED0-BE0A-0D228B9E16DA}"/>
              </a:ext>
            </a:extLst>
          </p:cNvPr>
          <p:cNvSpPr>
            <a:spLocks noGrp="1"/>
          </p:cNvSpPr>
          <p:nvPr>
            <p:ph type="body" idx="1"/>
          </p:nvPr>
        </p:nvSpPr>
        <p:spPr/>
        <p:txBody>
          <a:bodyPr/>
          <a:lstStyle/>
          <a:p>
            <a:endParaRPr lang="en-US">
              <a:ea typeface="Calibri"/>
              <a:cs typeface="Calibri"/>
            </a:endParaRPr>
          </a:p>
        </p:txBody>
      </p:sp>
      <p:sp>
        <p:nvSpPr>
          <p:cNvPr id="4" name="Slide Number Placeholder 3">
            <a:extLst>
              <a:ext uri="{FF2B5EF4-FFF2-40B4-BE49-F238E27FC236}">
                <a16:creationId xmlns:a16="http://schemas.microsoft.com/office/drawing/2014/main" id="{7761299C-3C05-AC18-B8B3-4B9D94880CDB}"/>
              </a:ext>
            </a:extLst>
          </p:cNvPr>
          <p:cNvSpPr>
            <a:spLocks noGrp="1"/>
          </p:cNvSpPr>
          <p:nvPr>
            <p:ph type="sldNum" sz="quarter" idx="5"/>
          </p:nvPr>
        </p:nvSpPr>
        <p:spPr/>
        <p:txBody>
          <a:bodyPr/>
          <a:lstStyle/>
          <a:p>
            <a:fld id="{783981EC-B6E6-4B85-93C1-B50A6F43896D}" type="slidenum">
              <a:rPr lang="en-US" smtClean="0"/>
              <a:t>14</a:t>
            </a:fld>
            <a:endParaRPr lang="en-US"/>
          </a:p>
        </p:txBody>
      </p:sp>
    </p:spTree>
    <p:extLst>
      <p:ext uri="{BB962C8B-B14F-4D97-AF65-F5344CB8AC3E}">
        <p14:creationId xmlns:p14="http://schemas.microsoft.com/office/powerpoint/2010/main" val="24343083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92222-6E43-0C47-DF07-FD66223213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6E19C3-E39F-5BC0-AA8C-C4A47B75CE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B1F5FB-792F-CB59-538F-2266B342BC42}"/>
              </a:ext>
            </a:extLst>
          </p:cNvPr>
          <p:cNvSpPr>
            <a:spLocks noGrp="1"/>
          </p:cNvSpPr>
          <p:nvPr>
            <p:ph type="body" idx="1"/>
          </p:nvPr>
        </p:nvSpPr>
        <p:spPr/>
        <p:txBody>
          <a:bodyPr/>
          <a:lstStyle/>
          <a:p>
            <a:pPr marL="171450" indent="-171450">
              <a:buFont typeface="Wingdings" panose="05000000000000000000" pitchFamily="2" charset="2"/>
              <a:buChar char="§"/>
            </a:pPr>
            <a:endParaRPr lang="en-US" b="1" dirty="0">
              <a:ea typeface="Calibri"/>
              <a:cs typeface="Calibri"/>
            </a:endParaRPr>
          </a:p>
        </p:txBody>
      </p:sp>
      <p:sp>
        <p:nvSpPr>
          <p:cNvPr id="4" name="Slide Number Placeholder 3">
            <a:extLst>
              <a:ext uri="{FF2B5EF4-FFF2-40B4-BE49-F238E27FC236}">
                <a16:creationId xmlns:a16="http://schemas.microsoft.com/office/drawing/2014/main" id="{7702859B-2583-5B3C-033B-542F6F8855F1}"/>
              </a:ext>
            </a:extLst>
          </p:cNvPr>
          <p:cNvSpPr>
            <a:spLocks noGrp="1"/>
          </p:cNvSpPr>
          <p:nvPr>
            <p:ph type="sldNum" sz="quarter" idx="5"/>
          </p:nvPr>
        </p:nvSpPr>
        <p:spPr/>
        <p:txBody>
          <a:bodyPr/>
          <a:lstStyle/>
          <a:p>
            <a:fld id="{783981EC-B6E6-4B85-93C1-B50A6F43896D}" type="slidenum">
              <a:rPr lang="en-US" smtClean="0"/>
              <a:t>18</a:t>
            </a:fld>
            <a:endParaRPr lang="en-US"/>
          </a:p>
        </p:txBody>
      </p:sp>
    </p:spTree>
    <p:extLst>
      <p:ext uri="{BB962C8B-B14F-4D97-AF65-F5344CB8AC3E}">
        <p14:creationId xmlns:p14="http://schemas.microsoft.com/office/powerpoint/2010/main" val="3888140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fld id="{783981EC-B6E6-4B85-93C1-B50A6F43896D}" type="slidenum">
              <a:rPr lang="en-US" smtClean="0"/>
              <a:t>19</a:t>
            </a:fld>
            <a:endParaRPr lang="en-US"/>
          </a:p>
        </p:txBody>
      </p:sp>
    </p:spTree>
    <p:extLst>
      <p:ext uri="{BB962C8B-B14F-4D97-AF65-F5344CB8AC3E}">
        <p14:creationId xmlns:p14="http://schemas.microsoft.com/office/powerpoint/2010/main" val="258146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20</a:t>
            </a:fld>
            <a:endParaRPr lang="en-US"/>
          </a:p>
        </p:txBody>
      </p:sp>
    </p:spTree>
    <p:extLst>
      <p:ext uri="{BB962C8B-B14F-4D97-AF65-F5344CB8AC3E}">
        <p14:creationId xmlns:p14="http://schemas.microsoft.com/office/powerpoint/2010/main" val="31207424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5"/>
          </p:nvPr>
        </p:nvSpPr>
        <p:spPr/>
        <p:txBody>
          <a:bodyPr/>
          <a:lstStyle/>
          <a:p>
            <a:fld id="{783981EC-B6E6-4B85-93C1-B50A6F43896D}" type="slidenum">
              <a:rPr lang="en-US" smtClean="0"/>
              <a:t>21</a:t>
            </a:fld>
            <a:endParaRPr lang="en-US"/>
          </a:p>
        </p:txBody>
      </p:sp>
    </p:spTree>
    <p:extLst>
      <p:ext uri="{BB962C8B-B14F-4D97-AF65-F5344CB8AC3E}">
        <p14:creationId xmlns:p14="http://schemas.microsoft.com/office/powerpoint/2010/main" val="3432779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22</a:t>
            </a:fld>
            <a:endParaRPr lang="en-US"/>
          </a:p>
        </p:txBody>
      </p:sp>
    </p:spTree>
    <p:extLst>
      <p:ext uri="{BB962C8B-B14F-4D97-AF65-F5344CB8AC3E}">
        <p14:creationId xmlns:p14="http://schemas.microsoft.com/office/powerpoint/2010/main" val="770177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5"/>
          </p:nvPr>
        </p:nvSpPr>
        <p:spPr/>
        <p:txBody>
          <a:bodyPr/>
          <a:lstStyle/>
          <a:p>
            <a:fld id="{783981EC-B6E6-4B85-93C1-B50A6F43896D}" type="slidenum">
              <a:rPr lang="en-US" smtClean="0"/>
              <a:t>23</a:t>
            </a:fld>
            <a:endParaRPr lang="en-US"/>
          </a:p>
        </p:txBody>
      </p:sp>
    </p:spTree>
    <p:extLst>
      <p:ext uri="{BB962C8B-B14F-4D97-AF65-F5344CB8AC3E}">
        <p14:creationId xmlns:p14="http://schemas.microsoft.com/office/powerpoint/2010/main" val="2453921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24</a:t>
            </a:fld>
            <a:endParaRPr lang="en-US"/>
          </a:p>
        </p:txBody>
      </p:sp>
    </p:spTree>
    <p:extLst>
      <p:ext uri="{BB962C8B-B14F-4D97-AF65-F5344CB8AC3E}">
        <p14:creationId xmlns:p14="http://schemas.microsoft.com/office/powerpoint/2010/main" val="3522654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6E484-D405-64D3-64F8-952650E52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28455-C64E-B374-57F2-B5FA299644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44C80-EE17-18B8-8459-3B666DEC27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4FCA0A-C973-B554-7BD7-E4422E1618D6}"/>
              </a:ext>
            </a:extLst>
          </p:cNvPr>
          <p:cNvSpPr>
            <a:spLocks noGrp="1"/>
          </p:cNvSpPr>
          <p:nvPr>
            <p:ph type="sldNum" sz="quarter" idx="5"/>
          </p:nvPr>
        </p:nvSpPr>
        <p:spPr/>
        <p:txBody>
          <a:bodyPr/>
          <a:lstStyle/>
          <a:p>
            <a:fld id="{783981EC-B6E6-4B85-93C1-B50A6F43896D}" type="slidenum">
              <a:rPr lang="en-US" smtClean="0"/>
              <a:t>25</a:t>
            </a:fld>
            <a:endParaRPr lang="en-US"/>
          </a:p>
        </p:txBody>
      </p:sp>
    </p:spTree>
    <p:extLst>
      <p:ext uri="{BB962C8B-B14F-4D97-AF65-F5344CB8AC3E}">
        <p14:creationId xmlns:p14="http://schemas.microsoft.com/office/powerpoint/2010/main" val="35264299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fld id="{783981EC-B6E6-4B85-93C1-B50A6F43896D}" type="slidenum">
              <a:rPr lang="en-US" smtClean="0"/>
              <a:t>26</a:t>
            </a:fld>
            <a:endParaRPr lang="en-US"/>
          </a:p>
        </p:txBody>
      </p:sp>
    </p:spTree>
    <p:extLst>
      <p:ext uri="{BB962C8B-B14F-4D97-AF65-F5344CB8AC3E}">
        <p14:creationId xmlns:p14="http://schemas.microsoft.com/office/powerpoint/2010/main" val="33610429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15B5F-69AD-64F6-5C16-5185954A0E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72201C-A75A-05C3-FFF7-D5708D960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2109FF-465A-03F9-4067-B2DC2398F04D}"/>
              </a:ext>
            </a:extLst>
          </p:cNvPr>
          <p:cNvSpPr>
            <a:spLocks noGrp="1"/>
          </p:cNvSpPr>
          <p:nvPr>
            <p:ph type="body" idx="1"/>
          </p:nvPr>
        </p:nvSpPr>
        <p:spPr/>
        <p:txBody>
          <a:bodyPr/>
          <a:lstStyle/>
          <a:p>
            <a:pPr marL="171450" indent="-171450">
              <a:buFont typeface="Wingdings" panose="05000000000000000000" pitchFamily="2" charset="2"/>
              <a:buChar char="§"/>
            </a:pPr>
            <a:endParaRPr lang="en-US" b="1" dirty="0">
              <a:ea typeface="Calibri"/>
              <a:cs typeface="Calibri"/>
            </a:endParaRPr>
          </a:p>
        </p:txBody>
      </p:sp>
      <p:sp>
        <p:nvSpPr>
          <p:cNvPr id="4" name="Slide Number Placeholder 3">
            <a:extLst>
              <a:ext uri="{FF2B5EF4-FFF2-40B4-BE49-F238E27FC236}">
                <a16:creationId xmlns:a16="http://schemas.microsoft.com/office/drawing/2014/main" id="{C9B699F6-2E90-7329-3C9F-F6B2AF1E11A6}"/>
              </a:ext>
            </a:extLst>
          </p:cNvPr>
          <p:cNvSpPr>
            <a:spLocks noGrp="1"/>
          </p:cNvSpPr>
          <p:nvPr>
            <p:ph type="sldNum" sz="quarter" idx="5"/>
          </p:nvPr>
        </p:nvSpPr>
        <p:spPr/>
        <p:txBody>
          <a:bodyPr/>
          <a:lstStyle/>
          <a:p>
            <a:fld id="{783981EC-B6E6-4B85-93C1-B50A6F43896D}" type="slidenum">
              <a:rPr lang="en-US" smtClean="0"/>
              <a:t>27</a:t>
            </a:fld>
            <a:endParaRPr lang="en-US"/>
          </a:p>
        </p:txBody>
      </p:sp>
    </p:spTree>
    <p:extLst>
      <p:ext uri="{BB962C8B-B14F-4D97-AF65-F5344CB8AC3E}">
        <p14:creationId xmlns:p14="http://schemas.microsoft.com/office/powerpoint/2010/main" val="6788519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28</a:t>
            </a:fld>
            <a:endParaRPr lang="en-US"/>
          </a:p>
        </p:txBody>
      </p:sp>
    </p:spTree>
    <p:extLst>
      <p:ext uri="{BB962C8B-B14F-4D97-AF65-F5344CB8AC3E}">
        <p14:creationId xmlns:p14="http://schemas.microsoft.com/office/powerpoint/2010/main" val="614207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29</a:t>
            </a:fld>
            <a:endParaRPr lang="en-US"/>
          </a:p>
        </p:txBody>
      </p:sp>
    </p:spTree>
    <p:extLst>
      <p:ext uri="{BB962C8B-B14F-4D97-AF65-F5344CB8AC3E}">
        <p14:creationId xmlns:p14="http://schemas.microsoft.com/office/powerpoint/2010/main" val="1876419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30</a:t>
            </a:fld>
            <a:endParaRPr lang="en-US"/>
          </a:p>
        </p:txBody>
      </p:sp>
    </p:spTree>
    <p:extLst>
      <p:ext uri="{BB962C8B-B14F-4D97-AF65-F5344CB8AC3E}">
        <p14:creationId xmlns:p14="http://schemas.microsoft.com/office/powerpoint/2010/main" val="41297560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31</a:t>
            </a:fld>
            <a:endParaRPr lang="en-US"/>
          </a:p>
        </p:txBody>
      </p:sp>
    </p:spTree>
    <p:extLst>
      <p:ext uri="{BB962C8B-B14F-4D97-AF65-F5344CB8AC3E}">
        <p14:creationId xmlns:p14="http://schemas.microsoft.com/office/powerpoint/2010/main" val="11940810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F4AF3-70EA-C9A7-6424-9F7399C11A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7EB802-3CA1-B752-9677-BE8EB95AC3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2C30D-C823-49FB-C604-AEBB789F19E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1D8FE08B-B145-D002-2CA1-A97C6D47D9EE}"/>
              </a:ext>
            </a:extLst>
          </p:cNvPr>
          <p:cNvSpPr>
            <a:spLocks noGrp="1"/>
          </p:cNvSpPr>
          <p:nvPr>
            <p:ph type="sldNum" sz="quarter" idx="5"/>
          </p:nvPr>
        </p:nvSpPr>
        <p:spPr/>
        <p:txBody>
          <a:bodyPr/>
          <a:lstStyle/>
          <a:p>
            <a:fld id="{783981EC-B6E6-4B85-93C1-B50A6F43896D}" type="slidenum">
              <a:rPr lang="en-US" smtClean="0"/>
              <a:t>32</a:t>
            </a:fld>
            <a:endParaRPr lang="en-US"/>
          </a:p>
        </p:txBody>
      </p:sp>
    </p:spTree>
    <p:extLst>
      <p:ext uri="{BB962C8B-B14F-4D97-AF65-F5344CB8AC3E}">
        <p14:creationId xmlns:p14="http://schemas.microsoft.com/office/powerpoint/2010/main" val="787861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33</a:t>
            </a:fld>
            <a:endParaRPr lang="en-US"/>
          </a:p>
        </p:txBody>
      </p:sp>
    </p:spTree>
    <p:extLst>
      <p:ext uri="{BB962C8B-B14F-4D97-AF65-F5344CB8AC3E}">
        <p14:creationId xmlns:p14="http://schemas.microsoft.com/office/powerpoint/2010/main" val="5850615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05273-D52E-D5F6-1C49-252D48A98F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2F784E-D657-FA94-3539-B3241F08F6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3BD653-1138-0050-B906-33364904723F}"/>
              </a:ext>
            </a:extLst>
          </p:cNvPr>
          <p:cNvSpPr>
            <a:spLocks noGrp="1"/>
          </p:cNvSpPr>
          <p:nvPr>
            <p:ph type="body" idx="1"/>
          </p:nvPr>
        </p:nvSpPr>
        <p:spPr/>
        <p:txBody>
          <a:bodyPr/>
          <a:lstStyle/>
          <a:p>
            <a:endParaRPr lang="en-US" b="1" dirty="0">
              <a:ea typeface="Calibri"/>
              <a:cs typeface="Calibri"/>
            </a:endParaRPr>
          </a:p>
        </p:txBody>
      </p:sp>
      <p:sp>
        <p:nvSpPr>
          <p:cNvPr id="4" name="Slide Number Placeholder 3">
            <a:extLst>
              <a:ext uri="{FF2B5EF4-FFF2-40B4-BE49-F238E27FC236}">
                <a16:creationId xmlns:a16="http://schemas.microsoft.com/office/drawing/2014/main" id="{1FD57B3C-D925-73EB-768D-71FBC13052C5}"/>
              </a:ext>
            </a:extLst>
          </p:cNvPr>
          <p:cNvSpPr>
            <a:spLocks noGrp="1"/>
          </p:cNvSpPr>
          <p:nvPr>
            <p:ph type="sldNum" sz="quarter" idx="5"/>
          </p:nvPr>
        </p:nvSpPr>
        <p:spPr/>
        <p:txBody>
          <a:bodyPr/>
          <a:lstStyle/>
          <a:p>
            <a:fld id="{05198B13-79B3-4C90-A3C0-400F775F5210}" type="slidenum">
              <a:rPr lang="en-US" smtClean="0"/>
              <a:t>34</a:t>
            </a:fld>
            <a:endParaRPr lang="en-US"/>
          </a:p>
        </p:txBody>
      </p:sp>
    </p:spTree>
    <p:extLst>
      <p:ext uri="{BB962C8B-B14F-4D97-AF65-F5344CB8AC3E}">
        <p14:creationId xmlns:p14="http://schemas.microsoft.com/office/powerpoint/2010/main" val="33570386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35</a:t>
            </a:fld>
            <a:endParaRPr lang="en-US"/>
          </a:p>
        </p:txBody>
      </p:sp>
    </p:spTree>
    <p:extLst>
      <p:ext uri="{BB962C8B-B14F-4D97-AF65-F5344CB8AC3E}">
        <p14:creationId xmlns:p14="http://schemas.microsoft.com/office/powerpoint/2010/main" val="3049326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tx1"/>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tx1"/>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tx1"/>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hyperlink" Target="https://www.oregon.gov/deq/about-us/Pages/titleVIaccess.aspx"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mailto:deqinfo@deq.oregon.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173966" y="2974675"/>
            <a:ext cx="11844068" cy="300343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lvl="0">
              <a:spcBef>
                <a:spcPct val="20000"/>
              </a:spcBef>
              <a:defRPr/>
            </a:pPr>
            <a:r>
              <a:rPr lang="en-US" sz="3500" dirty="0">
                <a:latin typeface="Arial"/>
                <a:cs typeface="Arial"/>
              </a:rPr>
              <a:t>Toxic Air Contaminant Review and Update Rulemaking</a:t>
            </a:r>
            <a:br>
              <a:rPr lang="en-US" sz="3600" dirty="0"/>
            </a:br>
            <a:r>
              <a:rPr kumimoji="0" lang="en-US" sz="2800" b="0" i="0" u="none" strike="noStrike" kern="1200" cap="none" spc="0" normalizeH="0" baseline="0" noProof="0" dirty="0">
                <a:ln>
                  <a:noFill/>
                </a:ln>
                <a:effectLst/>
                <a:uLnTx/>
                <a:uFillTx/>
                <a:latin typeface="Arial"/>
                <a:ea typeface="+mn-ea"/>
                <a:cs typeface="Arial"/>
              </a:rPr>
              <a:t>Cleaner Air Oregon</a:t>
            </a: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lvl="0">
              <a:spcBef>
                <a:spcPct val="20000"/>
              </a:spcBef>
              <a:defRPr/>
            </a:pPr>
            <a:r>
              <a:rPr kumimoji="0" lang="en-US" sz="1600" b="0" i="0" u="none" strike="noStrike" kern="1200" cap="none" spc="0" normalizeH="0" baseline="0" noProof="0" dirty="0">
                <a:ln>
                  <a:noFill/>
                </a:ln>
                <a:effectLst/>
                <a:uLnTx/>
                <a:uFillTx/>
                <a:latin typeface="Arial"/>
                <a:ea typeface="+mn-ea"/>
                <a:cs typeface="Arial"/>
              </a:rPr>
              <a:t>Apollonia </a:t>
            </a:r>
            <a:r>
              <a:rPr kumimoji="0" lang="en-US" sz="1600" b="0" i="0" u="none" strike="noStrike" kern="1200" cap="none" spc="0" normalizeH="0" baseline="0" noProof="0" dirty="0" err="1">
                <a:ln>
                  <a:noFill/>
                </a:ln>
                <a:effectLst/>
                <a:uLnTx/>
                <a:uFillTx/>
                <a:latin typeface="Arial"/>
                <a:ea typeface="+mn-ea"/>
                <a:cs typeface="Arial"/>
              </a:rPr>
              <a:t>Riberdy</a:t>
            </a:r>
            <a:r>
              <a:rPr kumimoji="0" lang="en-US" sz="1600" b="0" i="0" u="none" strike="noStrike" kern="1200" cap="none" spc="0" normalizeH="0" baseline="0" noProof="0" dirty="0">
                <a:ln>
                  <a:noFill/>
                </a:ln>
                <a:effectLst/>
                <a:uLnTx/>
                <a:uFillTx/>
                <a:latin typeface="Arial"/>
                <a:ea typeface="+mn-ea"/>
                <a:cs typeface="Arial"/>
              </a:rPr>
              <a:t> (DEQ), </a:t>
            </a:r>
            <a:r>
              <a:rPr lang="en-US" sz="1600" b="0" dirty="0">
                <a:latin typeface="Arial"/>
                <a:cs typeface="Arial"/>
              </a:rPr>
              <a:t>David Farrer (OHA), J</a:t>
            </a:r>
            <a:r>
              <a:rPr kumimoji="0" lang="en-US" sz="1600" b="0" i="0" u="none" strike="noStrike" kern="1200" cap="none" spc="0" normalizeH="0" baseline="0" noProof="0" dirty="0">
                <a:ln>
                  <a:noFill/>
                </a:ln>
                <a:effectLst/>
                <a:uLnTx/>
                <a:uFillTx/>
                <a:latin typeface="Arial"/>
                <a:ea typeface="+mn-ea"/>
                <a:cs typeface="Arial"/>
              </a:rPr>
              <a:t>.R. </a:t>
            </a:r>
            <a:r>
              <a:rPr kumimoji="0" lang="en-US" sz="1600" b="0" i="0" u="none" strike="noStrike" kern="1200" cap="none" spc="0" normalizeH="0" baseline="0" noProof="0" dirty="0" err="1">
                <a:ln>
                  <a:noFill/>
                </a:ln>
                <a:effectLst/>
                <a:uLnTx/>
                <a:uFillTx/>
                <a:latin typeface="Arial"/>
                <a:ea typeface="+mn-ea"/>
                <a:cs typeface="Arial"/>
              </a:rPr>
              <a:t>Giska</a:t>
            </a:r>
            <a:r>
              <a:rPr kumimoji="0" lang="en-US" sz="1600" b="0" i="0" u="none" strike="noStrike" kern="1200" cap="none" spc="0" normalizeH="0" baseline="0" noProof="0" dirty="0">
                <a:ln>
                  <a:noFill/>
                </a:ln>
                <a:effectLst/>
                <a:uLnTx/>
                <a:uFillTx/>
                <a:latin typeface="Arial"/>
                <a:ea typeface="+mn-ea"/>
                <a:cs typeface="Arial"/>
              </a:rPr>
              <a:t> </a:t>
            </a:r>
            <a:r>
              <a:rPr lang="en-US" sz="1600" b="0" dirty="0">
                <a:latin typeface="Arial"/>
                <a:ea typeface="+mn-ea"/>
                <a:cs typeface="Arial"/>
              </a:rPr>
              <a:t>(DEQ) </a:t>
            </a:r>
            <a:br>
              <a:rPr lang="en-US" sz="1600" b="0" dirty="0">
                <a:ea typeface="+mn-ea"/>
              </a:rPr>
            </a:br>
            <a:r>
              <a:rPr lang="en-US" sz="1600" b="0" dirty="0">
                <a:latin typeface="Arial"/>
                <a:cs typeface="Arial"/>
              </a:rPr>
              <a:t>Environmental Quality Commission Meeting – Informational Item </a:t>
            </a:r>
            <a:br>
              <a:rPr lang="en-US" sz="1600" dirty="0"/>
            </a:br>
            <a:r>
              <a:rPr kumimoji="0" lang="en-US" sz="1600" b="0" i="0" u="none" strike="noStrike" kern="1200" cap="none" spc="0" normalizeH="0" baseline="0" noProof="0" dirty="0">
                <a:ln>
                  <a:noFill/>
                </a:ln>
                <a:effectLst/>
                <a:uLnTx/>
                <a:uFillTx/>
                <a:latin typeface="Arial"/>
                <a:ea typeface="+mn-ea"/>
                <a:cs typeface="Arial"/>
              </a:rPr>
              <a:t>Sept. </a:t>
            </a:r>
            <a:r>
              <a:rPr lang="en-US" sz="1600" b="0" dirty="0">
                <a:latin typeface="Arial"/>
                <a:ea typeface="+mn-ea"/>
                <a:cs typeface="Arial"/>
              </a:rPr>
              <a:t>10,</a:t>
            </a:r>
            <a:r>
              <a:rPr kumimoji="0" lang="en-US" sz="1600" b="0" i="0" u="none" strike="noStrike" kern="1200" cap="none" spc="0" normalizeH="0" baseline="0" noProof="0" dirty="0">
                <a:ln>
                  <a:noFill/>
                </a:ln>
                <a:effectLst/>
                <a:uLnTx/>
                <a:uFillTx/>
                <a:latin typeface="Arial"/>
                <a:ea typeface="+mn-ea"/>
                <a:cs typeface="Arial"/>
              </a:rPr>
              <a:t> 2026</a:t>
            </a:r>
            <a:endParaRPr lang="en-US" sz="1600" b="0" i="0" u="none" strike="noStrike" kern="1200" cap="none" spc="0" normalizeH="0" baseline="0" noProof="0" dirty="0">
              <a:ln>
                <a:noFill/>
              </a:ln>
              <a:effectLst/>
              <a:uLnTx/>
              <a:uFillTx/>
              <a:latin typeface="Arial"/>
              <a:ea typeface="+mn-ea"/>
              <a:cs typeface="Arial"/>
            </a:endParaRPr>
          </a:p>
          <a:p>
            <a:pPr marL="0" marR="0" lvl="0" indent="0" algn="l" defTabSz="914400" rtl="0" eaLnBrk="1" fontAlgn="auto" latinLnBrk="0" hangingPunct="1">
              <a:lnSpc>
                <a:spcPct val="110000"/>
              </a:lnSpc>
              <a:spcBef>
                <a:spcPts val="0"/>
              </a:spcBef>
              <a:spcAft>
                <a:spcPts val="0"/>
              </a:spcAft>
              <a:buClrTx/>
              <a:buSzTx/>
              <a:buFont typeface="Arial" pitchFamily="34" charset="0"/>
              <a:buNone/>
              <a:tabLst/>
              <a:defRPr/>
            </a:pPr>
            <a:r>
              <a:rPr kumimoji="0" lang="en-US" sz="1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Portland, Oregon</a:t>
            </a: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619C4-8756-B548-C9BE-2E03D6623768}"/>
              </a:ext>
            </a:extLst>
          </p:cNvPr>
          <p:cNvSpPr>
            <a:spLocks noGrp="1"/>
          </p:cNvSpPr>
          <p:nvPr>
            <p:ph type="title"/>
          </p:nvPr>
        </p:nvSpPr>
        <p:spPr/>
        <p:txBody>
          <a:bodyPr/>
          <a:lstStyle/>
          <a:p>
            <a:r>
              <a:rPr lang="en-US"/>
              <a:t>Overview</a:t>
            </a:r>
          </a:p>
        </p:txBody>
      </p:sp>
      <p:sp>
        <p:nvSpPr>
          <p:cNvPr id="3" name="Content Placeholder 2">
            <a:extLst>
              <a:ext uri="{FF2B5EF4-FFF2-40B4-BE49-F238E27FC236}">
                <a16:creationId xmlns:a16="http://schemas.microsoft.com/office/drawing/2014/main" id="{368F5C92-4DBC-7047-5E56-14D437D36A55}"/>
              </a:ext>
            </a:extLst>
          </p:cNvPr>
          <p:cNvSpPr>
            <a:spLocks noGrp="1"/>
          </p:cNvSpPr>
          <p:nvPr>
            <p:ph idx="1"/>
          </p:nvPr>
        </p:nvSpPr>
        <p:spPr/>
        <p:txBody>
          <a:bodyPr>
            <a:normAutofit/>
          </a:bodyPr>
          <a:lstStyle/>
          <a:p>
            <a:pPr>
              <a:buFont typeface="Wingdings" panose="05000000000000000000" pitchFamily="2" charset="2"/>
              <a:buChar char="§"/>
            </a:pPr>
            <a:r>
              <a:rPr lang="en-US" dirty="0"/>
              <a:t>CAO and Rulemaking Background</a:t>
            </a:r>
          </a:p>
          <a:p>
            <a:pPr>
              <a:buFont typeface="Wingdings" panose="05000000000000000000" pitchFamily="2" charset="2"/>
              <a:buChar char="§"/>
            </a:pPr>
            <a:r>
              <a:rPr lang="en-US" dirty="0"/>
              <a:t>Scientific Review and ATSAC</a:t>
            </a:r>
          </a:p>
          <a:p>
            <a:pPr>
              <a:buFont typeface="Wingdings" panose="05000000000000000000" pitchFamily="2" charset="2"/>
              <a:buChar char="§"/>
            </a:pPr>
            <a:r>
              <a:rPr lang="en-US" dirty="0"/>
              <a:t>Rulemaking Process</a:t>
            </a:r>
          </a:p>
          <a:p>
            <a:pPr>
              <a:buFont typeface="Wingdings" panose="05000000000000000000" pitchFamily="2" charset="2"/>
              <a:buChar char="§"/>
            </a:pPr>
            <a:r>
              <a:rPr lang="en-US" dirty="0"/>
              <a:t>RAC Member Feedback</a:t>
            </a:r>
          </a:p>
          <a:p>
            <a:pPr>
              <a:buFont typeface="Wingdings" panose="05000000000000000000" pitchFamily="2" charset="2"/>
              <a:buChar char="§"/>
            </a:pPr>
            <a:r>
              <a:rPr lang="en-US" dirty="0"/>
              <a:t>Next Steps</a:t>
            </a:r>
          </a:p>
          <a:p>
            <a:endParaRPr lang="en-US" dirty="0"/>
          </a:p>
        </p:txBody>
      </p:sp>
      <p:sp>
        <p:nvSpPr>
          <p:cNvPr id="4" name="Slide Number Placeholder 3">
            <a:extLst>
              <a:ext uri="{FF2B5EF4-FFF2-40B4-BE49-F238E27FC236}">
                <a16:creationId xmlns:a16="http://schemas.microsoft.com/office/drawing/2014/main" id="{8B759A5C-9C03-1BD0-28E4-E8BD575B0D8E}"/>
              </a:ext>
            </a:extLst>
          </p:cNvPr>
          <p:cNvSpPr>
            <a:spLocks noGrp="1"/>
          </p:cNvSpPr>
          <p:nvPr>
            <p:ph type="sldNum" sz="quarter" idx="12"/>
          </p:nvPr>
        </p:nvSpPr>
        <p:spPr/>
        <p:txBody>
          <a:bodyPr/>
          <a:lstStyle/>
          <a:p>
            <a:fld id="{1939E361-6CC3-4B93-8D02-0CA414705067}" type="slidenum">
              <a:rPr lang="en-US" smtClean="0"/>
              <a:pPr/>
              <a:t>2</a:t>
            </a:fld>
            <a:endParaRPr lang="en-US" dirty="0"/>
          </a:p>
        </p:txBody>
      </p:sp>
    </p:spTree>
    <p:extLst>
      <p:ext uri="{BB962C8B-B14F-4D97-AF65-F5344CB8AC3E}">
        <p14:creationId xmlns:p14="http://schemas.microsoft.com/office/powerpoint/2010/main" val="9027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236F1-3EED-3479-3F89-1956A166E67A}"/>
              </a:ext>
            </a:extLst>
          </p:cNvPr>
          <p:cNvSpPr>
            <a:spLocks noGrp="1"/>
          </p:cNvSpPr>
          <p:nvPr>
            <p:ph type="title"/>
          </p:nvPr>
        </p:nvSpPr>
        <p:spPr>
          <a:xfrm>
            <a:off x="152400" y="274638"/>
            <a:ext cx="11885084" cy="1143000"/>
          </a:xfrm>
        </p:spPr>
        <p:txBody>
          <a:bodyPr anchor="ctr">
            <a:normAutofit/>
          </a:bodyPr>
          <a:lstStyle/>
          <a:p>
            <a:r>
              <a:rPr lang="en-US"/>
              <a:t>Glass, Metals, and Moss</a:t>
            </a:r>
          </a:p>
        </p:txBody>
      </p:sp>
      <p:sp>
        <p:nvSpPr>
          <p:cNvPr id="3" name="Content Placeholder 2">
            <a:extLst>
              <a:ext uri="{FF2B5EF4-FFF2-40B4-BE49-F238E27FC236}">
                <a16:creationId xmlns:a16="http://schemas.microsoft.com/office/drawing/2014/main" id="{54975599-6CBE-8228-D02F-BC6D2CB6FD00}"/>
              </a:ext>
            </a:extLst>
          </p:cNvPr>
          <p:cNvSpPr>
            <a:spLocks noGrp="1"/>
          </p:cNvSpPr>
          <p:nvPr>
            <p:ph sz="half" idx="2"/>
          </p:nvPr>
        </p:nvSpPr>
        <p:spPr>
          <a:xfrm>
            <a:off x="152400" y="1828800"/>
            <a:ext cx="6040968" cy="4297363"/>
          </a:xfrm>
        </p:spPr>
        <p:txBody>
          <a:bodyPr vert="horz" lIns="91440" tIns="45720" rIns="91440" bIns="45720" rtlCol="0">
            <a:normAutofit/>
          </a:bodyPr>
          <a:lstStyle/>
          <a:p>
            <a:pPr>
              <a:buFont typeface="Wingdings" panose="05000000000000000000" pitchFamily="2" charset="2"/>
              <a:buChar char="§"/>
            </a:pPr>
            <a:r>
              <a:rPr lang="en-US" dirty="0"/>
              <a:t>High levels of heavy metals found in moss studies </a:t>
            </a:r>
          </a:p>
          <a:p>
            <a:pPr>
              <a:buFont typeface="Wingdings" panose="05000000000000000000" pitchFamily="2" charset="2"/>
              <a:buChar char="§"/>
            </a:pPr>
            <a:r>
              <a:rPr lang="en-US" dirty="0"/>
              <a:t>Art glass manufacturers and the “HAP Gap”</a:t>
            </a:r>
          </a:p>
          <a:p>
            <a:pPr>
              <a:buFont typeface="Wingdings" panose="05000000000000000000" pitchFamily="2" charset="2"/>
              <a:buChar char="§"/>
            </a:pPr>
            <a:r>
              <a:rPr lang="en-US" dirty="0"/>
              <a:t>2016 – Cease and desist, CAO rulemaking begins</a:t>
            </a:r>
          </a:p>
          <a:p>
            <a:pPr>
              <a:buFont typeface="Wingdings" panose="05000000000000000000" pitchFamily="2" charset="2"/>
              <a:buChar char="§"/>
            </a:pPr>
            <a:r>
              <a:rPr lang="en-US" dirty="0"/>
              <a:t>2018 – CAO program rules adopted by EQC, implementation begins </a:t>
            </a:r>
          </a:p>
          <a:p>
            <a:pPr lvl="1">
              <a:buFont typeface="Wingdings" panose="05000000000000000000" pitchFamily="2" charset="2"/>
              <a:buChar char="§"/>
            </a:pPr>
            <a:endParaRPr lang="en-US" sz="2400" dirty="0"/>
          </a:p>
        </p:txBody>
      </p:sp>
      <p:pic>
        <p:nvPicPr>
          <p:cNvPr id="4" name="Picture 3" descr="Map&#10;&#10;AI-generated content may be incorrect.">
            <a:extLst>
              <a:ext uri="{FF2B5EF4-FFF2-40B4-BE49-F238E27FC236}">
                <a16:creationId xmlns:a16="http://schemas.microsoft.com/office/drawing/2014/main" id="{2EECC8F6-D64A-281C-496C-C91102657270}"/>
              </a:ext>
            </a:extLst>
          </p:cNvPr>
          <p:cNvPicPr>
            <a:picLocks noChangeAspect="1"/>
          </p:cNvPicPr>
          <p:nvPr/>
        </p:nvPicPr>
        <p:blipFill>
          <a:blip r:embed="rId3"/>
          <a:stretch>
            <a:fillRect/>
          </a:stretch>
        </p:blipFill>
        <p:spPr>
          <a:xfrm>
            <a:off x="5825538" y="1578803"/>
            <a:ext cx="6366462" cy="4297363"/>
          </a:xfrm>
          <a:prstGeom prst="rect">
            <a:avLst/>
          </a:prstGeom>
          <a:noFill/>
        </p:spPr>
      </p:pic>
      <p:sp>
        <p:nvSpPr>
          <p:cNvPr id="5" name="Slide Number Placeholder 4">
            <a:extLst>
              <a:ext uri="{FF2B5EF4-FFF2-40B4-BE49-F238E27FC236}">
                <a16:creationId xmlns:a16="http://schemas.microsoft.com/office/drawing/2014/main" id="{8C909850-8F12-1DC6-3559-17C6C85063DD}"/>
              </a:ext>
            </a:extLst>
          </p:cNvPr>
          <p:cNvSpPr>
            <a:spLocks noGrp="1"/>
          </p:cNvSpPr>
          <p:nvPr>
            <p:ph type="sldNum" sz="quarter" idx="12"/>
          </p:nvPr>
        </p:nvSpPr>
        <p:spPr/>
        <p:txBody>
          <a:bodyPr/>
          <a:lstStyle/>
          <a:p>
            <a:fld id="{1939E361-6CC3-4B93-8D02-0CA414705067}" type="slidenum">
              <a:rPr lang="en-US" smtClean="0"/>
              <a:pPr/>
              <a:t>3</a:t>
            </a:fld>
            <a:endParaRPr lang="en-US"/>
          </a:p>
        </p:txBody>
      </p:sp>
    </p:spTree>
    <p:extLst>
      <p:ext uri="{BB962C8B-B14F-4D97-AF65-F5344CB8AC3E}">
        <p14:creationId xmlns:p14="http://schemas.microsoft.com/office/powerpoint/2010/main" val="3038817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983A3-61C2-FAEA-4D71-164D227B1545}"/>
              </a:ext>
            </a:extLst>
          </p:cNvPr>
          <p:cNvSpPr>
            <a:spLocks noGrp="1"/>
          </p:cNvSpPr>
          <p:nvPr>
            <p:ph type="title"/>
          </p:nvPr>
        </p:nvSpPr>
        <p:spPr>
          <a:xfrm>
            <a:off x="152400" y="304800"/>
            <a:ext cx="11887200" cy="1112838"/>
          </a:xfrm>
        </p:spPr>
        <p:txBody>
          <a:bodyPr anchor="ctr">
            <a:normAutofit/>
          </a:bodyPr>
          <a:lstStyle/>
          <a:p>
            <a:r>
              <a:rPr lang="en-US"/>
              <a:t>CAO Program Overview</a:t>
            </a:r>
          </a:p>
        </p:txBody>
      </p:sp>
      <p:pic>
        <p:nvPicPr>
          <p:cNvPr id="5" name="Content Placeholder 4" descr="Graphical user interface, diagram&#10;&#10;AI-generated content may be incorrect.">
            <a:extLst>
              <a:ext uri="{FF2B5EF4-FFF2-40B4-BE49-F238E27FC236}">
                <a16:creationId xmlns:a16="http://schemas.microsoft.com/office/drawing/2014/main" id="{38D4A5A9-6BE7-7295-8C52-4A685358DBA1}"/>
              </a:ext>
            </a:extLst>
          </p:cNvPr>
          <p:cNvPicPr>
            <a:picLocks noGrp="1" noChangeAspect="1"/>
          </p:cNvPicPr>
          <p:nvPr>
            <p:ph idx="1"/>
          </p:nvPr>
        </p:nvPicPr>
        <p:blipFill>
          <a:blip r:embed="rId3"/>
          <a:stretch>
            <a:fillRect/>
          </a:stretch>
        </p:blipFill>
        <p:spPr>
          <a:xfrm>
            <a:off x="893744" y="1600201"/>
            <a:ext cx="10404512" cy="4525963"/>
          </a:xfrm>
          <a:prstGeom prst="rect">
            <a:avLst/>
          </a:prstGeom>
          <a:noFill/>
        </p:spPr>
      </p:pic>
      <p:sp>
        <p:nvSpPr>
          <p:cNvPr id="3" name="Slide Number Placeholder 2">
            <a:extLst>
              <a:ext uri="{FF2B5EF4-FFF2-40B4-BE49-F238E27FC236}">
                <a16:creationId xmlns:a16="http://schemas.microsoft.com/office/drawing/2014/main" id="{45FAA978-A0B8-15DD-1245-20F4DCBA9869}"/>
              </a:ext>
            </a:extLst>
          </p:cNvPr>
          <p:cNvSpPr>
            <a:spLocks noGrp="1"/>
          </p:cNvSpPr>
          <p:nvPr>
            <p:ph type="sldNum" sz="quarter" idx="12"/>
          </p:nvPr>
        </p:nvSpPr>
        <p:spPr/>
        <p:txBody>
          <a:bodyPr/>
          <a:lstStyle/>
          <a:p>
            <a:fld id="{1939E361-6CC3-4B93-8D02-0CA414705067}" type="slidenum">
              <a:rPr lang="en-US" smtClean="0"/>
              <a:pPr/>
              <a:t>4</a:t>
            </a:fld>
            <a:endParaRPr lang="en-US" dirty="0"/>
          </a:p>
        </p:txBody>
      </p:sp>
    </p:spTree>
    <p:extLst>
      <p:ext uri="{BB962C8B-B14F-4D97-AF65-F5344CB8AC3E}">
        <p14:creationId xmlns:p14="http://schemas.microsoft.com/office/powerpoint/2010/main" val="808079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F3EC">
            <a:alpha val="91000"/>
          </a:srgbClr>
        </a:solidFill>
        <a:effectLst/>
      </p:bgPr>
    </p:bg>
    <p:spTree>
      <p:nvGrpSpPr>
        <p:cNvPr id="1" name="">
          <a:extLst>
            <a:ext uri="{FF2B5EF4-FFF2-40B4-BE49-F238E27FC236}">
              <a16:creationId xmlns:a16="http://schemas.microsoft.com/office/drawing/2014/main" id="{2E195E35-FF65-F5AC-2F7F-CBA8AB2D38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263F49-08C7-F16C-39F0-A24CCD89B14E}"/>
              </a:ext>
            </a:extLst>
          </p:cNvPr>
          <p:cNvSpPr>
            <a:spLocks noGrp="1"/>
          </p:cNvSpPr>
          <p:nvPr>
            <p:ph type="title"/>
          </p:nvPr>
        </p:nvSpPr>
        <p:spPr>
          <a:xfrm>
            <a:off x="152400" y="304800"/>
            <a:ext cx="11887200" cy="1112838"/>
          </a:xfrm>
        </p:spPr>
        <p:txBody>
          <a:bodyPr anchor="ctr">
            <a:normAutofit fontScale="90000"/>
          </a:bodyPr>
          <a:lstStyle/>
          <a:p>
            <a:r>
              <a:rPr lang="en-US" dirty="0">
                <a:latin typeface="Arial"/>
                <a:cs typeface="Arial"/>
              </a:rPr>
              <a:t>CAO Rulemaking History Post Program Establishment</a:t>
            </a:r>
            <a:endParaRPr lang="en-US" dirty="0"/>
          </a:p>
        </p:txBody>
      </p:sp>
      <p:graphicFrame>
        <p:nvGraphicFramePr>
          <p:cNvPr id="8" name="Diagram 7">
            <a:extLst>
              <a:ext uri="{FF2B5EF4-FFF2-40B4-BE49-F238E27FC236}">
                <a16:creationId xmlns:a16="http://schemas.microsoft.com/office/drawing/2014/main" id="{39FC695A-0D48-D455-D3C4-5D495B7ECE54}"/>
              </a:ext>
            </a:extLst>
          </p:cNvPr>
          <p:cNvGraphicFramePr/>
          <p:nvPr>
            <p:extLst>
              <p:ext uri="{D42A27DB-BD31-4B8C-83A1-F6EECF244321}">
                <p14:modId xmlns:p14="http://schemas.microsoft.com/office/powerpoint/2010/main" val="3392868058"/>
              </p:ext>
            </p:extLst>
          </p:nvPr>
        </p:nvGraphicFramePr>
        <p:xfrm>
          <a:off x="204355" y="1609622"/>
          <a:ext cx="11783289" cy="4943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3C8B218F-55D8-5A16-B77E-E9DEF822B624}"/>
              </a:ext>
            </a:extLst>
          </p:cNvPr>
          <p:cNvSpPr>
            <a:spLocks noGrp="1"/>
          </p:cNvSpPr>
          <p:nvPr>
            <p:ph type="sldNum" sz="quarter" idx="12"/>
          </p:nvPr>
        </p:nvSpPr>
        <p:spPr/>
        <p:txBody>
          <a:bodyPr/>
          <a:lstStyle/>
          <a:p>
            <a:fld id="{1939E361-6CC3-4B93-8D02-0CA414705067}" type="slidenum">
              <a:rPr lang="en-US" smtClean="0"/>
              <a:pPr/>
              <a:t>5</a:t>
            </a:fld>
            <a:endParaRPr lang="en-US"/>
          </a:p>
        </p:txBody>
      </p:sp>
    </p:spTree>
    <p:extLst>
      <p:ext uri="{BB962C8B-B14F-4D97-AF65-F5344CB8AC3E}">
        <p14:creationId xmlns:p14="http://schemas.microsoft.com/office/powerpoint/2010/main" val="3114167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graphicEl>
                                              <a:dgm id="{D229D16B-A226-4ECD-BFFE-56C56030B8EF}"/>
                                            </p:graphicEl>
                                          </p:spTgt>
                                        </p:tgtEl>
                                        <p:attrNameLst>
                                          <p:attrName>style.visibility</p:attrName>
                                        </p:attrNameLst>
                                      </p:cBhvr>
                                      <p:to>
                                        <p:strVal val="visible"/>
                                      </p:to>
                                    </p:set>
                                    <p:animEffect transition="in" filter="fade">
                                      <p:cBhvr>
                                        <p:cTn id="7" dur="1000"/>
                                        <p:tgtEl>
                                          <p:spTgt spid="8">
                                            <p:graphicEl>
                                              <a:dgm id="{D229D16B-A226-4ECD-BFFE-56C56030B8EF}"/>
                                            </p:graphicEl>
                                          </p:spTgt>
                                        </p:tgtEl>
                                      </p:cBhvr>
                                    </p:animEffect>
                                    <p:anim calcmode="lin" valueType="num">
                                      <p:cBhvr>
                                        <p:cTn id="8" dur="1000" fill="hold"/>
                                        <p:tgtEl>
                                          <p:spTgt spid="8">
                                            <p:graphicEl>
                                              <a:dgm id="{D229D16B-A226-4ECD-BFFE-56C56030B8EF}"/>
                                            </p:graphicEl>
                                          </p:spTgt>
                                        </p:tgtEl>
                                        <p:attrNameLst>
                                          <p:attrName>ppt_x</p:attrName>
                                        </p:attrNameLst>
                                      </p:cBhvr>
                                      <p:tavLst>
                                        <p:tav tm="0">
                                          <p:val>
                                            <p:strVal val="#ppt_x"/>
                                          </p:val>
                                        </p:tav>
                                        <p:tav tm="100000">
                                          <p:val>
                                            <p:strVal val="#ppt_x"/>
                                          </p:val>
                                        </p:tav>
                                      </p:tavLst>
                                    </p:anim>
                                    <p:anim calcmode="lin" valueType="num">
                                      <p:cBhvr>
                                        <p:cTn id="9" dur="1000" fill="hold"/>
                                        <p:tgtEl>
                                          <p:spTgt spid="8">
                                            <p:graphicEl>
                                              <a:dgm id="{D229D16B-A226-4ECD-BFFE-56C56030B8EF}"/>
                                            </p:graphic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
                                            <p:graphicEl>
                                              <a:dgm id="{FFB80488-DC18-4B33-ADA1-EF3D0769B502}"/>
                                            </p:graphicEl>
                                          </p:spTgt>
                                        </p:tgtEl>
                                        <p:attrNameLst>
                                          <p:attrName>style.visibility</p:attrName>
                                        </p:attrNameLst>
                                      </p:cBhvr>
                                      <p:to>
                                        <p:strVal val="visible"/>
                                      </p:to>
                                    </p:set>
                                    <p:animEffect transition="in" filter="fade">
                                      <p:cBhvr>
                                        <p:cTn id="12" dur="1000"/>
                                        <p:tgtEl>
                                          <p:spTgt spid="8">
                                            <p:graphicEl>
                                              <a:dgm id="{FFB80488-DC18-4B33-ADA1-EF3D0769B502}"/>
                                            </p:graphicEl>
                                          </p:spTgt>
                                        </p:tgtEl>
                                      </p:cBhvr>
                                    </p:animEffect>
                                    <p:anim calcmode="lin" valueType="num">
                                      <p:cBhvr>
                                        <p:cTn id="13" dur="1000" fill="hold"/>
                                        <p:tgtEl>
                                          <p:spTgt spid="8">
                                            <p:graphicEl>
                                              <a:dgm id="{FFB80488-DC18-4B33-ADA1-EF3D0769B502}"/>
                                            </p:graphicEl>
                                          </p:spTgt>
                                        </p:tgtEl>
                                        <p:attrNameLst>
                                          <p:attrName>ppt_x</p:attrName>
                                        </p:attrNameLst>
                                      </p:cBhvr>
                                      <p:tavLst>
                                        <p:tav tm="0">
                                          <p:val>
                                            <p:strVal val="#ppt_x"/>
                                          </p:val>
                                        </p:tav>
                                        <p:tav tm="100000">
                                          <p:val>
                                            <p:strVal val="#ppt_x"/>
                                          </p:val>
                                        </p:tav>
                                      </p:tavLst>
                                    </p:anim>
                                    <p:anim calcmode="lin" valueType="num">
                                      <p:cBhvr>
                                        <p:cTn id="14" dur="1000" fill="hold"/>
                                        <p:tgtEl>
                                          <p:spTgt spid="8">
                                            <p:graphicEl>
                                              <a:dgm id="{FFB80488-DC18-4B33-ADA1-EF3D0769B502}"/>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8">
                                            <p:graphicEl>
                                              <a:dgm id="{C150F934-286D-4A3E-983B-12717E7C7F7D}"/>
                                            </p:graphicEl>
                                          </p:spTgt>
                                        </p:tgtEl>
                                        <p:attrNameLst>
                                          <p:attrName>style.visibility</p:attrName>
                                        </p:attrNameLst>
                                      </p:cBhvr>
                                      <p:to>
                                        <p:strVal val="visible"/>
                                      </p:to>
                                    </p:set>
                                    <p:animEffect transition="in" filter="fade">
                                      <p:cBhvr>
                                        <p:cTn id="19" dur="1000"/>
                                        <p:tgtEl>
                                          <p:spTgt spid="8">
                                            <p:graphicEl>
                                              <a:dgm id="{C150F934-286D-4A3E-983B-12717E7C7F7D}"/>
                                            </p:graphicEl>
                                          </p:spTgt>
                                        </p:tgtEl>
                                      </p:cBhvr>
                                    </p:animEffect>
                                    <p:anim calcmode="lin" valueType="num">
                                      <p:cBhvr>
                                        <p:cTn id="20" dur="1000" fill="hold"/>
                                        <p:tgtEl>
                                          <p:spTgt spid="8">
                                            <p:graphicEl>
                                              <a:dgm id="{C150F934-286D-4A3E-983B-12717E7C7F7D}"/>
                                            </p:graphicEl>
                                          </p:spTgt>
                                        </p:tgtEl>
                                        <p:attrNameLst>
                                          <p:attrName>ppt_x</p:attrName>
                                        </p:attrNameLst>
                                      </p:cBhvr>
                                      <p:tavLst>
                                        <p:tav tm="0">
                                          <p:val>
                                            <p:strVal val="#ppt_x"/>
                                          </p:val>
                                        </p:tav>
                                        <p:tav tm="100000">
                                          <p:val>
                                            <p:strVal val="#ppt_x"/>
                                          </p:val>
                                        </p:tav>
                                      </p:tavLst>
                                    </p:anim>
                                    <p:anim calcmode="lin" valueType="num">
                                      <p:cBhvr>
                                        <p:cTn id="21" dur="1000" fill="hold"/>
                                        <p:tgtEl>
                                          <p:spTgt spid="8">
                                            <p:graphicEl>
                                              <a:dgm id="{C150F934-286D-4A3E-983B-12717E7C7F7D}"/>
                                            </p:graphicEl>
                                          </p:spTgt>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8">
                                            <p:graphicEl>
                                              <a:dgm id="{BA364DE1-4285-4F4E-A08C-8E39C00639C3}"/>
                                            </p:graphicEl>
                                          </p:spTgt>
                                        </p:tgtEl>
                                        <p:attrNameLst>
                                          <p:attrName>style.visibility</p:attrName>
                                        </p:attrNameLst>
                                      </p:cBhvr>
                                      <p:to>
                                        <p:strVal val="visible"/>
                                      </p:to>
                                    </p:set>
                                    <p:animEffect transition="in" filter="fade">
                                      <p:cBhvr>
                                        <p:cTn id="24" dur="1000"/>
                                        <p:tgtEl>
                                          <p:spTgt spid="8">
                                            <p:graphicEl>
                                              <a:dgm id="{BA364DE1-4285-4F4E-A08C-8E39C00639C3}"/>
                                            </p:graphicEl>
                                          </p:spTgt>
                                        </p:tgtEl>
                                      </p:cBhvr>
                                    </p:animEffect>
                                    <p:anim calcmode="lin" valueType="num">
                                      <p:cBhvr>
                                        <p:cTn id="25" dur="1000" fill="hold"/>
                                        <p:tgtEl>
                                          <p:spTgt spid="8">
                                            <p:graphicEl>
                                              <a:dgm id="{BA364DE1-4285-4F4E-A08C-8E39C00639C3}"/>
                                            </p:graphicEl>
                                          </p:spTgt>
                                        </p:tgtEl>
                                        <p:attrNameLst>
                                          <p:attrName>ppt_x</p:attrName>
                                        </p:attrNameLst>
                                      </p:cBhvr>
                                      <p:tavLst>
                                        <p:tav tm="0">
                                          <p:val>
                                            <p:strVal val="#ppt_x"/>
                                          </p:val>
                                        </p:tav>
                                        <p:tav tm="100000">
                                          <p:val>
                                            <p:strVal val="#ppt_x"/>
                                          </p:val>
                                        </p:tav>
                                      </p:tavLst>
                                    </p:anim>
                                    <p:anim calcmode="lin" valueType="num">
                                      <p:cBhvr>
                                        <p:cTn id="26" dur="1000" fill="hold"/>
                                        <p:tgtEl>
                                          <p:spTgt spid="8">
                                            <p:graphicEl>
                                              <a:dgm id="{BA364DE1-4285-4F4E-A08C-8E39C00639C3}"/>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8">
                                            <p:graphicEl>
                                              <a:dgm id="{CD1E5D08-DC50-4C5C-8BBE-2E5F1C7868FB}"/>
                                            </p:graphicEl>
                                          </p:spTgt>
                                        </p:tgtEl>
                                        <p:attrNameLst>
                                          <p:attrName>style.visibility</p:attrName>
                                        </p:attrNameLst>
                                      </p:cBhvr>
                                      <p:to>
                                        <p:strVal val="visible"/>
                                      </p:to>
                                    </p:set>
                                    <p:animEffect transition="in" filter="fade">
                                      <p:cBhvr>
                                        <p:cTn id="31" dur="1000"/>
                                        <p:tgtEl>
                                          <p:spTgt spid="8">
                                            <p:graphicEl>
                                              <a:dgm id="{CD1E5D08-DC50-4C5C-8BBE-2E5F1C7868FB}"/>
                                            </p:graphicEl>
                                          </p:spTgt>
                                        </p:tgtEl>
                                      </p:cBhvr>
                                    </p:animEffect>
                                    <p:anim calcmode="lin" valueType="num">
                                      <p:cBhvr>
                                        <p:cTn id="32" dur="1000" fill="hold"/>
                                        <p:tgtEl>
                                          <p:spTgt spid="8">
                                            <p:graphicEl>
                                              <a:dgm id="{CD1E5D08-DC50-4C5C-8BBE-2E5F1C7868FB}"/>
                                            </p:graphicEl>
                                          </p:spTgt>
                                        </p:tgtEl>
                                        <p:attrNameLst>
                                          <p:attrName>ppt_x</p:attrName>
                                        </p:attrNameLst>
                                      </p:cBhvr>
                                      <p:tavLst>
                                        <p:tav tm="0">
                                          <p:val>
                                            <p:strVal val="#ppt_x"/>
                                          </p:val>
                                        </p:tav>
                                        <p:tav tm="100000">
                                          <p:val>
                                            <p:strVal val="#ppt_x"/>
                                          </p:val>
                                        </p:tav>
                                      </p:tavLst>
                                    </p:anim>
                                    <p:anim calcmode="lin" valueType="num">
                                      <p:cBhvr>
                                        <p:cTn id="33" dur="1000" fill="hold"/>
                                        <p:tgtEl>
                                          <p:spTgt spid="8">
                                            <p:graphicEl>
                                              <a:dgm id="{CD1E5D08-DC50-4C5C-8BBE-2E5F1C7868FB}"/>
                                            </p:graphicEl>
                                          </p:spTgt>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graphicEl>
                                              <a:dgm id="{1F3FEB30-6EF3-4560-8B88-A70B0B08FD09}"/>
                                            </p:graphicEl>
                                          </p:spTgt>
                                        </p:tgtEl>
                                        <p:attrNameLst>
                                          <p:attrName>style.visibility</p:attrName>
                                        </p:attrNameLst>
                                      </p:cBhvr>
                                      <p:to>
                                        <p:strVal val="visible"/>
                                      </p:to>
                                    </p:set>
                                    <p:animEffect transition="in" filter="fade">
                                      <p:cBhvr>
                                        <p:cTn id="36" dur="1000"/>
                                        <p:tgtEl>
                                          <p:spTgt spid="8">
                                            <p:graphicEl>
                                              <a:dgm id="{1F3FEB30-6EF3-4560-8B88-A70B0B08FD09}"/>
                                            </p:graphicEl>
                                          </p:spTgt>
                                        </p:tgtEl>
                                      </p:cBhvr>
                                    </p:animEffect>
                                    <p:anim calcmode="lin" valueType="num">
                                      <p:cBhvr>
                                        <p:cTn id="37" dur="1000" fill="hold"/>
                                        <p:tgtEl>
                                          <p:spTgt spid="8">
                                            <p:graphicEl>
                                              <a:dgm id="{1F3FEB30-6EF3-4560-8B88-A70B0B08FD09}"/>
                                            </p:graphicEl>
                                          </p:spTgt>
                                        </p:tgtEl>
                                        <p:attrNameLst>
                                          <p:attrName>ppt_x</p:attrName>
                                        </p:attrNameLst>
                                      </p:cBhvr>
                                      <p:tavLst>
                                        <p:tav tm="0">
                                          <p:val>
                                            <p:strVal val="#ppt_x"/>
                                          </p:val>
                                        </p:tav>
                                        <p:tav tm="100000">
                                          <p:val>
                                            <p:strVal val="#ppt_x"/>
                                          </p:val>
                                        </p:tav>
                                      </p:tavLst>
                                    </p:anim>
                                    <p:anim calcmode="lin" valueType="num">
                                      <p:cBhvr>
                                        <p:cTn id="38" dur="1000" fill="hold"/>
                                        <p:tgtEl>
                                          <p:spTgt spid="8">
                                            <p:graphicEl>
                                              <a:dgm id="{1F3FEB30-6EF3-4560-8B88-A70B0B08FD0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236F1-3EED-3479-3F89-1956A166E67A}"/>
              </a:ext>
            </a:extLst>
          </p:cNvPr>
          <p:cNvSpPr>
            <a:spLocks noGrp="1"/>
          </p:cNvSpPr>
          <p:nvPr>
            <p:ph type="title"/>
          </p:nvPr>
        </p:nvSpPr>
        <p:spPr/>
        <p:txBody>
          <a:bodyPr/>
          <a:lstStyle/>
          <a:p>
            <a:r>
              <a:rPr lang="en-US">
                <a:latin typeface="Arial"/>
                <a:cs typeface="Arial"/>
              </a:rPr>
              <a:t>TRV Updates Required Under Division 247</a:t>
            </a:r>
            <a:endParaRPr lang="en-US"/>
          </a:p>
        </p:txBody>
      </p:sp>
      <p:sp>
        <p:nvSpPr>
          <p:cNvPr id="3" name="Content Placeholder 2">
            <a:extLst>
              <a:ext uri="{FF2B5EF4-FFF2-40B4-BE49-F238E27FC236}">
                <a16:creationId xmlns:a16="http://schemas.microsoft.com/office/drawing/2014/main" id="{54975599-6CBE-8228-D02F-BC6D2CB6FD00}"/>
              </a:ext>
            </a:extLst>
          </p:cNvPr>
          <p:cNvSpPr>
            <a:spLocks noGrp="1"/>
          </p:cNvSpPr>
          <p:nvPr>
            <p:ph idx="1"/>
          </p:nvPr>
        </p:nvSpPr>
        <p:spPr/>
        <p:txBody>
          <a:bodyPr vert="horz" lIns="91440" tIns="45720" rIns="91440" bIns="45720" rtlCol="0" anchor="t">
            <a:normAutofit fontScale="92500" lnSpcReduction="10000"/>
          </a:bodyPr>
          <a:lstStyle/>
          <a:p>
            <a:pPr lvl="1">
              <a:buFont typeface="Wingdings" panose="05000000000000000000" pitchFamily="2" charset="2"/>
              <a:buChar char="§"/>
            </a:pPr>
            <a:r>
              <a:rPr lang="en-US" sz="3500">
                <a:latin typeface="Arial"/>
                <a:cs typeface="Arial"/>
              </a:rPr>
              <a:t>Triennial review of TRVs to ensure latest science used</a:t>
            </a:r>
            <a:endParaRPr lang="en-US" sz="3500">
              <a:solidFill>
                <a:srgbClr val="333333"/>
              </a:solidFill>
              <a:latin typeface="Arial"/>
              <a:ea typeface="Lato"/>
              <a:cs typeface="Lato"/>
            </a:endParaRPr>
          </a:p>
          <a:p>
            <a:pPr lvl="1">
              <a:buFont typeface="Wingdings" panose="05000000000000000000" pitchFamily="2" charset="2"/>
              <a:buChar char="§"/>
            </a:pPr>
            <a:r>
              <a:rPr lang="en-US" sz="3500">
                <a:latin typeface="Arial"/>
                <a:cs typeface="Arial"/>
              </a:rPr>
              <a:t>Authoritative Sources that DEQ used:</a:t>
            </a:r>
          </a:p>
          <a:p>
            <a:pPr lvl="2">
              <a:buFont typeface="Arial" panose="020B0604020202020204" pitchFamily="34" charset="0"/>
              <a:buChar char="–"/>
            </a:pPr>
            <a:r>
              <a:rPr lang="en-US" sz="2600">
                <a:solidFill>
                  <a:srgbClr val="333333"/>
                </a:solidFill>
                <a:latin typeface="Arial"/>
                <a:ea typeface="Lato"/>
                <a:cs typeface="Lato"/>
              </a:rPr>
              <a:t>United States Environmental Protection Agency (EPA)</a:t>
            </a:r>
            <a:endParaRPr lang="en-US" sz="2600">
              <a:latin typeface="Arial"/>
            </a:endParaRPr>
          </a:p>
          <a:p>
            <a:pPr lvl="2">
              <a:buFont typeface="Arial" panose="020B0604020202020204" pitchFamily="34" charset="0"/>
              <a:buChar char="–"/>
            </a:pPr>
            <a:r>
              <a:rPr lang="en-US" sz="2600">
                <a:solidFill>
                  <a:srgbClr val="333333"/>
                </a:solidFill>
                <a:latin typeface="Arial"/>
                <a:ea typeface="Lato"/>
                <a:cs typeface="Lato"/>
              </a:rPr>
              <a:t>United States Agency for Toxic Substances and Disease Registry (ATSDR)</a:t>
            </a:r>
            <a:endParaRPr lang="en-US" sz="2600">
              <a:latin typeface="Arial"/>
            </a:endParaRPr>
          </a:p>
          <a:p>
            <a:pPr lvl="2">
              <a:buFont typeface="Arial" panose="020B0604020202020204" pitchFamily="34" charset="0"/>
              <a:buChar char="–"/>
            </a:pPr>
            <a:r>
              <a:rPr lang="en-US" sz="2600">
                <a:solidFill>
                  <a:srgbClr val="333333"/>
                </a:solidFill>
                <a:latin typeface="Arial"/>
                <a:ea typeface="Lato"/>
                <a:cs typeface="Lato"/>
              </a:rPr>
              <a:t>California Environmental Protection Agency (CalEPA)</a:t>
            </a:r>
          </a:p>
          <a:p>
            <a:pPr lvl="2">
              <a:buFont typeface="Arial" panose="020B0604020202020204" pitchFamily="34" charset="0"/>
              <a:buChar char="–"/>
            </a:pPr>
            <a:r>
              <a:rPr lang="en-US" sz="2600">
                <a:solidFill>
                  <a:srgbClr val="333333"/>
                </a:solidFill>
                <a:latin typeface="Arial"/>
                <a:ea typeface="Lato"/>
                <a:cs typeface="Lato"/>
              </a:rPr>
              <a:t>DEQ in consultation with the Air Toxics Science Advisory Committee (ATSAC)</a:t>
            </a:r>
            <a:endParaRPr lang="en-US" sz="2600">
              <a:latin typeface="Arial"/>
            </a:endParaRPr>
          </a:p>
          <a:p>
            <a:pPr lvl="1">
              <a:buFont typeface="Wingdings" panose="05000000000000000000" pitchFamily="2" charset="2"/>
              <a:buChar char="§"/>
            </a:pPr>
            <a:r>
              <a:rPr lang="en-US" sz="3500">
                <a:latin typeface="Arial"/>
                <a:cs typeface="Arial"/>
              </a:rPr>
              <a:t>Air Toxics Science Advisory Committee role and member qualifications </a:t>
            </a:r>
          </a:p>
          <a:p>
            <a:pPr lvl="1">
              <a:buFont typeface="Wingdings" panose="05000000000000000000" pitchFamily="2" charset="2"/>
              <a:buChar char="§"/>
            </a:pPr>
            <a:r>
              <a:rPr lang="en-US" sz="3500">
                <a:latin typeface="Arial"/>
                <a:cs typeface="Arial"/>
              </a:rPr>
              <a:t>Public petition process for the revising TRVs</a:t>
            </a:r>
            <a:endParaRPr lang="en-US" sz="3500"/>
          </a:p>
        </p:txBody>
      </p:sp>
      <p:sp>
        <p:nvSpPr>
          <p:cNvPr id="4" name="Slide Number Placeholder 3">
            <a:extLst>
              <a:ext uri="{FF2B5EF4-FFF2-40B4-BE49-F238E27FC236}">
                <a16:creationId xmlns:a16="http://schemas.microsoft.com/office/drawing/2014/main" id="{D73721D8-ED9B-964A-2EC3-10DC6EE333C8}"/>
              </a:ext>
            </a:extLst>
          </p:cNvPr>
          <p:cNvSpPr>
            <a:spLocks noGrp="1"/>
          </p:cNvSpPr>
          <p:nvPr>
            <p:ph type="sldNum" sz="quarter" idx="12"/>
          </p:nvPr>
        </p:nvSpPr>
        <p:spPr/>
        <p:txBody>
          <a:bodyPr/>
          <a:lstStyle/>
          <a:p>
            <a:fld id="{1939E361-6CC3-4B93-8D02-0CA414705067}" type="slidenum">
              <a:rPr lang="en-US" smtClean="0"/>
              <a:pPr/>
              <a:t>6</a:t>
            </a:fld>
            <a:endParaRPr lang="en-US"/>
          </a:p>
        </p:txBody>
      </p:sp>
    </p:spTree>
    <p:extLst>
      <p:ext uri="{BB962C8B-B14F-4D97-AF65-F5344CB8AC3E}">
        <p14:creationId xmlns:p14="http://schemas.microsoft.com/office/powerpoint/2010/main" val="258828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C714D-B5A4-D9DC-82B0-EE2BFDDFD0E3}"/>
              </a:ext>
            </a:extLst>
          </p:cNvPr>
          <p:cNvSpPr>
            <a:spLocks noGrp="1"/>
          </p:cNvSpPr>
          <p:nvPr>
            <p:ph type="title"/>
          </p:nvPr>
        </p:nvSpPr>
        <p:spPr/>
        <p:txBody>
          <a:bodyPr lIns="91440" tIns="45720" rIns="91440" bIns="45720" anchor="ctr"/>
          <a:lstStyle/>
          <a:p>
            <a:r>
              <a:rPr lang="en-US"/>
              <a:t>Current Rulemaking Process – Two Phases</a:t>
            </a:r>
          </a:p>
        </p:txBody>
      </p:sp>
      <p:sp>
        <p:nvSpPr>
          <p:cNvPr id="5" name="Slide Number Placeholder 4">
            <a:extLst>
              <a:ext uri="{FF2B5EF4-FFF2-40B4-BE49-F238E27FC236}">
                <a16:creationId xmlns:a16="http://schemas.microsoft.com/office/drawing/2014/main" id="{0B6AFEB0-EAA7-5274-6DBD-63479ECF1ED3}"/>
              </a:ext>
            </a:extLst>
          </p:cNvPr>
          <p:cNvSpPr>
            <a:spLocks noGrp="1"/>
          </p:cNvSpPr>
          <p:nvPr>
            <p:ph type="sldNum" sz="quarter" idx="12"/>
          </p:nvPr>
        </p:nvSpPr>
        <p:spPr/>
        <p:txBody>
          <a:bodyPr/>
          <a:lstStyle/>
          <a:p>
            <a:fld id="{1939E361-6CC3-4B93-8D02-0CA414705067}" type="slidenum">
              <a:rPr lang="en-US" smtClean="0"/>
              <a:pPr/>
              <a:t>7</a:t>
            </a:fld>
            <a:endParaRPr lang="en-US"/>
          </a:p>
        </p:txBody>
      </p:sp>
      <p:sp>
        <p:nvSpPr>
          <p:cNvPr id="8" name="Google Shape;674;gdac93edb03_0_476">
            <a:extLst>
              <a:ext uri="{FF2B5EF4-FFF2-40B4-BE49-F238E27FC236}">
                <a16:creationId xmlns:a16="http://schemas.microsoft.com/office/drawing/2014/main" id="{8D8FD91A-E2E6-37EB-07F4-BB9CE93436D6}"/>
              </a:ext>
            </a:extLst>
          </p:cNvPr>
          <p:cNvSpPr txBox="1"/>
          <p:nvPr/>
        </p:nvSpPr>
        <p:spPr>
          <a:xfrm>
            <a:off x="1581524" y="2826336"/>
            <a:ext cx="18627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i="0" u="none" strike="noStrike" cap="none" dirty="0">
                <a:solidFill>
                  <a:srgbClr val="006644"/>
                </a:solidFill>
                <a:latin typeface="Arial" panose="020B0604020202020204" pitchFamily="34" charset="0"/>
                <a:ea typeface="Arial"/>
                <a:cs typeface="Arial" panose="020B0604020202020204" pitchFamily="34" charset="0"/>
                <a:sym typeface="Arial"/>
              </a:rPr>
              <a:t>ATSAC</a:t>
            </a:r>
            <a:endParaRPr sz="2000" b="1" i="1" u="none" strike="noStrike" cap="none" dirty="0">
              <a:solidFill>
                <a:srgbClr val="006644"/>
              </a:solidFill>
              <a:latin typeface="Arial" panose="020B0604020202020204" pitchFamily="34" charset="0"/>
              <a:ea typeface="Arial"/>
              <a:cs typeface="Arial" panose="020B0604020202020204" pitchFamily="34" charset="0"/>
              <a:sym typeface="Arial"/>
            </a:endParaRPr>
          </a:p>
        </p:txBody>
      </p:sp>
      <p:sp>
        <p:nvSpPr>
          <p:cNvPr id="9" name="Google Shape;675;gdac93edb03_0_476">
            <a:extLst>
              <a:ext uri="{FF2B5EF4-FFF2-40B4-BE49-F238E27FC236}">
                <a16:creationId xmlns:a16="http://schemas.microsoft.com/office/drawing/2014/main" id="{1B9C5FC6-DE56-25C9-7F5C-AB860D846EBA}"/>
              </a:ext>
            </a:extLst>
          </p:cNvPr>
          <p:cNvSpPr txBox="1"/>
          <p:nvPr/>
        </p:nvSpPr>
        <p:spPr>
          <a:xfrm>
            <a:off x="3294640" y="3897050"/>
            <a:ext cx="1913084"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cs typeface="Arial" panose="020B0604020202020204" pitchFamily="34" charset="0"/>
                <a:sym typeface="Arial"/>
              </a:rPr>
              <a:t>DEQ and OHA consider</a:t>
            </a:r>
            <a:r>
              <a:rPr lang="en-US" dirty="0">
                <a:latin typeface="Arial" panose="020B0604020202020204" pitchFamily="34" charset="0"/>
                <a:cs typeface="Arial" panose="020B0604020202020204" pitchFamily="34" charset="0"/>
              </a:rPr>
              <a:t> </a:t>
            </a:r>
            <a:r>
              <a:rPr lang="en-US" i="0" u="none" strike="noStrike" cap="none" dirty="0">
                <a:solidFill>
                  <a:srgbClr val="000000"/>
                </a:solidFill>
                <a:latin typeface="Arial" panose="020B0604020202020204" pitchFamily="34" charset="0"/>
                <a:cs typeface="Arial" panose="020B0604020202020204" pitchFamily="34" charset="0"/>
                <a:sym typeface="Arial"/>
              </a:rPr>
              <a:t>ATSAC’s feedback </a:t>
            </a:r>
            <a:endParaRPr i="1" u="none" strike="noStrike" cap="none" dirty="0">
              <a:solidFill>
                <a:srgbClr val="000000"/>
              </a:solidFill>
              <a:latin typeface="Arial" panose="020B0604020202020204" pitchFamily="34" charset="0"/>
              <a:cs typeface="Arial" panose="020B0604020202020204" pitchFamily="34" charset="0"/>
              <a:sym typeface="Arial"/>
            </a:endParaRPr>
          </a:p>
        </p:txBody>
      </p:sp>
      <p:sp>
        <p:nvSpPr>
          <p:cNvPr id="10" name="Google Shape;676;gdac93edb03_0_476">
            <a:extLst>
              <a:ext uri="{FF2B5EF4-FFF2-40B4-BE49-F238E27FC236}">
                <a16:creationId xmlns:a16="http://schemas.microsoft.com/office/drawing/2014/main" id="{1B94565A-FA6D-34FF-2DAD-B6C94E96F87C}"/>
              </a:ext>
            </a:extLst>
          </p:cNvPr>
          <p:cNvSpPr txBox="1"/>
          <p:nvPr/>
        </p:nvSpPr>
        <p:spPr>
          <a:xfrm>
            <a:off x="9424474" y="2436538"/>
            <a:ext cx="1606200" cy="70784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i="0" u="none" strike="noStrike" cap="none">
                <a:solidFill>
                  <a:srgbClr val="000000"/>
                </a:solidFill>
                <a:latin typeface="Arial" panose="020B0604020202020204" pitchFamily="34" charset="0"/>
                <a:ea typeface="Arial"/>
                <a:cs typeface="Arial" panose="020B0604020202020204" pitchFamily="34" charset="0"/>
                <a:sym typeface="Arial"/>
              </a:rPr>
              <a:t>Public Comment</a:t>
            </a:r>
            <a:endParaRPr i="1" u="none" strike="noStrike" cap="none">
              <a:solidFill>
                <a:srgbClr val="000000"/>
              </a:solidFill>
              <a:latin typeface="Arial" panose="020B0604020202020204" pitchFamily="34" charset="0"/>
              <a:ea typeface="Arial"/>
              <a:cs typeface="Arial" panose="020B0604020202020204" pitchFamily="34" charset="0"/>
              <a:sym typeface="Arial"/>
            </a:endParaRPr>
          </a:p>
        </p:txBody>
      </p:sp>
      <p:pic>
        <p:nvPicPr>
          <p:cNvPr id="11" name="Google Shape;678;gdac93edb03_0_476">
            <a:extLst>
              <a:ext uri="{FF2B5EF4-FFF2-40B4-BE49-F238E27FC236}">
                <a16:creationId xmlns:a16="http://schemas.microsoft.com/office/drawing/2014/main" id="{4EEACB09-178C-9CC0-C5E7-7C473D6053D0}"/>
              </a:ext>
            </a:extLst>
          </p:cNvPr>
          <p:cNvPicPr preferRelativeResize="0"/>
          <p:nvPr/>
        </p:nvPicPr>
        <p:blipFill rotWithShape="1">
          <a:blip r:embed="rId3">
            <a:alphaModFix/>
          </a:blip>
          <a:srcRect t="12118"/>
          <a:stretch/>
        </p:blipFill>
        <p:spPr>
          <a:xfrm>
            <a:off x="1904849" y="3303335"/>
            <a:ext cx="1216050" cy="489250"/>
          </a:xfrm>
          <a:prstGeom prst="rect">
            <a:avLst/>
          </a:prstGeom>
          <a:noFill/>
          <a:ln>
            <a:noFill/>
          </a:ln>
        </p:spPr>
      </p:pic>
      <p:pic>
        <p:nvPicPr>
          <p:cNvPr id="12" name="Google Shape;679;gdac93edb03_0_476">
            <a:extLst>
              <a:ext uri="{FF2B5EF4-FFF2-40B4-BE49-F238E27FC236}">
                <a16:creationId xmlns:a16="http://schemas.microsoft.com/office/drawing/2014/main" id="{309643CE-4B6D-F682-824A-C9568103046F}"/>
              </a:ext>
            </a:extLst>
          </p:cNvPr>
          <p:cNvPicPr preferRelativeResize="0"/>
          <p:nvPr/>
        </p:nvPicPr>
        <p:blipFill rotWithShape="1">
          <a:blip r:embed="rId3">
            <a:alphaModFix/>
          </a:blip>
          <a:srcRect t="12118"/>
          <a:stretch/>
        </p:blipFill>
        <p:spPr>
          <a:xfrm>
            <a:off x="5494128" y="3303335"/>
            <a:ext cx="1216067" cy="489250"/>
          </a:xfrm>
          <a:prstGeom prst="rect">
            <a:avLst/>
          </a:prstGeom>
          <a:noFill/>
          <a:ln>
            <a:noFill/>
          </a:ln>
        </p:spPr>
      </p:pic>
      <p:pic>
        <p:nvPicPr>
          <p:cNvPr id="13" name="Google Shape;680;gdac93edb03_0_476">
            <a:extLst>
              <a:ext uri="{FF2B5EF4-FFF2-40B4-BE49-F238E27FC236}">
                <a16:creationId xmlns:a16="http://schemas.microsoft.com/office/drawing/2014/main" id="{3E1F27EA-B8C0-8902-32D9-EDC27F9CB13F}"/>
              </a:ext>
            </a:extLst>
          </p:cNvPr>
          <p:cNvPicPr preferRelativeResize="0"/>
          <p:nvPr/>
        </p:nvPicPr>
        <p:blipFill rotWithShape="1">
          <a:blip r:embed="rId3">
            <a:alphaModFix/>
          </a:blip>
          <a:srcRect t="12118"/>
          <a:stretch/>
        </p:blipFill>
        <p:spPr>
          <a:xfrm>
            <a:off x="7530210" y="3303335"/>
            <a:ext cx="1216061" cy="489250"/>
          </a:xfrm>
          <a:prstGeom prst="rect">
            <a:avLst/>
          </a:prstGeom>
          <a:noFill/>
          <a:ln>
            <a:noFill/>
          </a:ln>
        </p:spPr>
      </p:pic>
      <p:cxnSp>
        <p:nvCxnSpPr>
          <p:cNvPr id="14" name="Google Shape;681;gdac93edb03_0_476">
            <a:extLst>
              <a:ext uri="{FF2B5EF4-FFF2-40B4-BE49-F238E27FC236}">
                <a16:creationId xmlns:a16="http://schemas.microsoft.com/office/drawing/2014/main" id="{6F978EEF-8BEB-8604-6297-505F1C3F9E15}"/>
              </a:ext>
            </a:extLst>
          </p:cNvPr>
          <p:cNvCxnSpPr/>
          <p:nvPr/>
        </p:nvCxnSpPr>
        <p:spPr>
          <a:xfrm>
            <a:off x="1080992"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5" name="Google Shape;682;gdac93edb03_0_476">
            <a:extLst>
              <a:ext uri="{FF2B5EF4-FFF2-40B4-BE49-F238E27FC236}">
                <a16:creationId xmlns:a16="http://schemas.microsoft.com/office/drawing/2014/main" id="{591BCDD1-B6EC-1961-381E-25C88B8567C2}"/>
              </a:ext>
            </a:extLst>
          </p:cNvPr>
          <p:cNvCxnSpPr/>
          <p:nvPr/>
        </p:nvCxnSpPr>
        <p:spPr>
          <a:xfrm>
            <a:off x="3040857"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6" name="Google Shape;683;gdac93edb03_0_476">
            <a:extLst>
              <a:ext uri="{FF2B5EF4-FFF2-40B4-BE49-F238E27FC236}">
                <a16:creationId xmlns:a16="http://schemas.microsoft.com/office/drawing/2014/main" id="{38DD0E0D-401F-E90A-62C7-3053833AD402}"/>
              </a:ext>
            </a:extLst>
          </p:cNvPr>
          <p:cNvCxnSpPr/>
          <p:nvPr/>
        </p:nvCxnSpPr>
        <p:spPr>
          <a:xfrm>
            <a:off x="4746471"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7" name="Google Shape;684;gdac93edb03_0_476">
            <a:extLst>
              <a:ext uri="{FF2B5EF4-FFF2-40B4-BE49-F238E27FC236}">
                <a16:creationId xmlns:a16="http://schemas.microsoft.com/office/drawing/2014/main" id="{DE99BD93-7A2C-C655-FD28-4E867318F1E0}"/>
              </a:ext>
            </a:extLst>
          </p:cNvPr>
          <p:cNvCxnSpPr/>
          <p:nvPr/>
        </p:nvCxnSpPr>
        <p:spPr>
          <a:xfrm>
            <a:off x="6706352"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8" name="Google Shape;685;gdac93edb03_0_476">
            <a:extLst>
              <a:ext uri="{FF2B5EF4-FFF2-40B4-BE49-F238E27FC236}">
                <a16:creationId xmlns:a16="http://schemas.microsoft.com/office/drawing/2014/main" id="{4E685BC4-E4E3-99CE-685F-48CD07B0D18E}"/>
              </a:ext>
            </a:extLst>
          </p:cNvPr>
          <p:cNvCxnSpPr>
            <a:cxnSpLocks/>
            <a:endCxn id="25" idx="1"/>
          </p:cNvCxnSpPr>
          <p:nvPr/>
        </p:nvCxnSpPr>
        <p:spPr>
          <a:xfrm flipV="1">
            <a:off x="8742428" y="3547956"/>
            <a:ext cx="1144535" cy="4"/>
          </a:xfrm>
          <a:prstGeom prst="straightConnector1">
            <a:avLst/>
          </a:prstGeom>
          <a:noFill/>
          <a:ln w="38100" cap="flat" cmpd="sng">
            <a:solidFill>
              <a:schemeClr val="dk2"/>
            </a:solidFill>
            <a:prstDash val="dot"/>
            <a:round/>
            <a:headEnd type="none" w="sm" len="sm"/>
            <a:tailEnd type="none" w="sm" len="sm"/>
          </a:ln>
        </p:spPr>
      </p:cxnSp>
      <p:cxnSp>
        <p:nvCxnSpPr>
          <p:cNvPr id="19" name="Google Shape;686;gdac93edb03_0_476">
            <a:extLst>
              <a:ext uri="{FF2B5EF4-FFF2-40B4-BE49-F238E27FC236}">
                <a16:creationId xmlns:a16="http://schemas.microsoft.com/office/drawing/2014/main" id="{EFB0428C-E777-94D6-795D-3B0026C53069}"/>
              </a:ext>
            </a:extLst>
          </p:cNvPr>
          <p:cNvCxnSpPr/>
          <p:nvPr/>
        </p:nvCxnSpPr>
        <p:spPr>
          <a:xfrm>
            <a:off x="10097738" y="3541975"/>
            <a:ext cx="827700" cy="0"/>
          </a:xfrm>
          <a:prstGeom prst="straightConnector1">
            <a:avLst/>
          </a:prstGeom>
          <a:noFill/>
          <a:ln w="38100" cap="flat" cmpd="sng">
            <a:solidFill>
              <a:schemeClr val="dk2"/>
            </a:solidFill>
            <a:prstDash val="dot"/>
            <a:round/>
            <a:headEnd type="none" w="sm" len="sm"/>
            <a:tailEnd type="none" w="sm" len="sm"/>
          </a:ln>
        </p:spPr>
      </p:cxnSp>
      <p:sp>
        <p:nvSpPr>
          <p:cNvPr id="20" name="Google Shape;687;gdac93edb03_0_476">
            <a:extLst>
              <a:ext uri="{FF2B5EF4-FFF2-40B4-BE49-F238E27FC236}">
                <a16:creationId xmlns:a16="http://schemas.microsoft.com/office/drawing/2014/main" id="{F62BAEAA-0E22-82B6-6FD3-31DBFE6467C7}"/>
              </a:ext>
            </a:extLst>
          </p:cNvPr>
          <p:cNvSpPr txBox="1"/>
          <p:nvPr/>
        </p:nvSpPr>
        <p:spPr>
          <a:xfrm>
            <a:off x="5304329" y="2467642"/>
            <a:ext cx="18627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dirty="0">
                <a:solidFill>
                  <a:srgbClr val="006644"/>
                </a:solidFill>
                <a:latin typeface="Arial" panose="020B0604020202020204" pitchFamily="34" charset="0"/>
                <a:cs typeface="Arial" panose="020B0604020202020204" pitchFamily="34" charset="0"/>
              </a:rPr>
              <a:t>Rules</a:t>
            </a:r>
            <a:r>
              <a:rPr lang="en-US" sz="2400" b="1"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2400" b="1" dirty="0">
                <a:solidFill>
                  <a:srgbClr val="006644"/>
                </a:solidFill>
                <a:latin typeface="Arial" panose="020B0604020202020204" pitchFamily="34" charset="0"/>
                <a:cs typeface="Arial" panose="020B0604020202020204" pitchFamily="34" charset="0"/>
              </a:rPr>
              <a:t>Committee</a:t>
            </a:r>
            <a:endParaRPr sz="2400" b="1" dirty="0">
              <a:solidFill>
                <a:srgbClr val="006644"/>
              </a:solidFill>
              <a:latin typeface="Arial" panose="020B0604020202020204" pitchFamily="34" charset="0"/>
              <a:cs typeface="Arial" panose="020B0604020202020204" pitchFamily="34" charset="0"/>
            </a:endParaRPr>
          </a:p>
        </p:txBody>
      </p:sp>
      <p:sp>
        <p:nvSpPr>
          <p:cNvPr id="21" name="Google Shape;688;gdac93edb03_0_476">
            <a:extLst>
              <a:ext uri="{FF2B5EF4-FFF2-40B4-BE49-F238E27FC236}">
                <a16:creationId xmlns:a16="http://schemas.microsoft.com/office/drawing/2014/main" id="{1FF7155B-94EB-3936-392C-31C98D01E63E}"/>
              </a:ext>
            </a:extLst>
          </p:cNvPr>
          <p:cNvSpPr txBox="1"/>
          <p:nvPr/>
        </p:nvSpPr>
        <p:spPr>
          <a:xfrm>
            <a:off x="7251740" y="3802820"/>
            <a:ext cx="17730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dirty="0">
                <a:solidFill>
                  <a:srgbClr val="006644"/>
                </a:solidFill>
                <a:latin typeface="Arial" panose="020B0604020202020204" pitchFamily="34" charset="0"/>
                <a:cs typeface="Arial" panose="020B0604020202020204" pitchFamily="34" charset="0"/>
              </a:rPr>
              <a:t>Fiscal</a:t>
            </a:r>
            <a:r>
              <a:rPr lang="en-US" sz="2400" b="1"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2400" b="1" dirty="0">
                <a:solidFill>
                  <a:srgbClr val="006644"/>
                </a:solidFill>
                <a:latin typeface="Arial" panose="020B0604020202020204" pitchFamily="34" charset="0"/>
                <a:cs typeface="Arial" panose="020B0604020202020204" pitchFamily="34" charset="0"/>
              </a:rPr>
              <a:t>Committee</a:t>
            </a:r>
            <a:endParaRPr sz="2400" b="1" dirty="0">
              <a:solidFill>
                <a:srgbClr val="006644"/>
              </a:solidFill>
              <a:latin typeface="Arial" panose="020B0604020202020204" pitchFamily="34" charset="0"/>
              <a:cs typeface="Arial" panose="020B0604020202020204" pitchFamily="34" charset="0"/>
            </a:endParaRPr>
          </a:p>
        </p:txBody>
      </p:sp>
      <p:pic>
        <p:nvPicPr>
          <p:cNvPr id="22" name="Google Shape;689;gdac93edb03_0_476">
            <a:extLst>
              <a:ext uri="{FF2B5EF4-FFF2-40B4-BE49-F238E27FC236}">
                <a16:creationId xmlns:a16="http://schemas.microsoft.com/office/drawing/2014/main" id="{E6F28577-3D57-C1FF-581D-387D22EC1A12}"/>
              </a:ext>
            </a:extLst>
          </p:cNvPr>
          <p:cNvPicPr preferRelativeResize="0"/>
          <p:nvPr/>
        </p:nvPicPr>
        <p:blipFill>
          <a:blip r:embed="rId4">
            <a:alphaModFix/>
          </a:blip>
          <a:stretch>
            <a:fillRect/>
          </a:stretch>
        </p:blipFill>
        <p:spPr>
          <a:xfrm>
            <a:off x="438809" y="3155373"/>
            <a:ext cx="681225" cy="681225"/>
          </a:xfrm>
          <a:prstGeom prst="rect">
            <a:avLst/>
          </a:prstGeom>
          <a:noFill/>
          <a:ln>
            <a:noFill/>
          </a:ln>
        </p:spPr>
      </p:pic>
      <p:pic>
        <p:nvPicPr>
          <p:cNvPr id="23" name="Google Shape;690;gdac93edb03_0_476">
            <a:extLst>
              <a:ext uri="{FF2B5EF4-FFF2-40B4-BE49-F238E27FC236}">
                <a16:creationId xmlns:a16="http://schemas.microsoft.com/office/drawing/2014/main" id="{7F47D138-6679-6C5E-6106-F6B5FD5B39F3}"/>
              </a:ext>
            </a:extLst>
          </p:cNvPr>
          <p:cNvPicPr preferRelativeResize="0"/>
          <p:nvPr/>
        </p:nvPicPr>
        <p:blipFill>
          <a:blip r:embed="rId5">
            <a:alphaModFix/>
          </a:blip>
          <a:stretch>
            <a:fillRect/>
          </a:stretch>
        </p:blipFill>
        <p:spPr>
          <a:xfrm>
            <a:off x="3937888" y="3009481"/>
            <a:ext cx="629275" cy="839034"/>
          </a:xfrm>
          <a:prstGeom prst="rect">
            <a:avLst/>
          </a:prstGeom>
          <a:noFill/>
          <a:ln>
            <a:noFill/>
          </a:ln>
        </p:spPr>
      </p:pic>
      <p:pic>
        <p:nvPicPr>
          <p:cNvPr id="24" name="Google Shape;691;gdac93edb03_0_476">
            <a:extLst>
              <a:ext uri="{FF2B5EF4-FFF2-40B4-BE49-F238E27FC236}">
                <a16:creationId xmlns:a16="http://schemas.microsoft.com/office/drawing/2014/main" id="{CA065555-733D-9F6F-A6DA-89523BF9DDD1}"/>
              </a:ext>
            </a:extLst>
          </p:cNvPr>
          <p:cNvPicPr preferRelativeResize="0"/>
          <p:nvPr/>
        </p:nvPicPr>
        <p:blipFill>
          <a:blip r:embed="rId6">
            <a:alphaModFix/>
          </a:blip>
          <a:stretch>
            <a:fillRect/>
          </a:stretch>
        </p:blipFill>
        <p:spPr>
          <a:xfrm>
            <a:off x="10943885" y="3191294"/>
            <a:ext cx="681225" cy="609382"/>
          </a:xfrm>
          <a:prstGeom prst="rect">
            <a:avLst/>
          </a:prstGeom>
          <a:noFill/>
          <a:ln>
            <a:noFill/>
          </a:ln>
        </p:spPr>
      </p:pic>
      <p:pic>
        <p:nvPicPr>
          <p:cNvPr id="25" name="Google Shape;692;gdac93edb03_0_476">
            <a:extLst>
              <a:ext uri="{FF2B5EF4-FFF2-40B4-BE49-F238E27FC236}">
                <a16:creationId xmlns:a16="http://schemas.microsoft.com/office/drawing/2014/main" id="{6F00DA05-FA9B-E6C8-B38A-8A53E5541CD6}"/>
              </a:ext>
            </a:extLst>
          </p:cNvPr>
          <p:cNvPicPr preferRelativeResize="0"/>
          <p:nvPr/>
        </p:nvPicPr>
        <p:blipFill>
          <a:blip r:embed="rId7">
            <a:alphaModFix/>
          </a:blip>
          <a:stretch>
            <a:fillRect/>
          </a:stretch>
        </p:blipFill>
        <p:spPr>
          <a:xfrm>
            <a:off x="9886963" y="3130585"/>
            <a:ext cx="681225" cy="834741"/>
          </a:xfrm>
          <a:prstGeom prst="rect">
            <a:avLst/>
          </a:prstGeom>
          <a:noFill/>
          <a:ln>
            <a:noFill/>
          </a:ln>
        </p:spPr>
      </p:pic>
      <p:sp>
        <p:nvSpPr>
          <p:cNvPr id="31" name="Google Shape;731;gdac93edb03_0_505">
            <a:extLst>
              <a:ext uri="{FF2B5EF4-FFF2-40B4-BE49-F238E27FC236}">
                <a16:creationId xmlns:a16="http://schemas.microsoft.com/office/drawing/2014/main" id="{1F035CA4-B117-1633-ACAD-6165DA0D72B9}"/>
              </a:ext>
            </a:extLst>
          </p:cNvPr>
          <p:cNvSpPr/>
          <p:nvPr/>
        </p:nvSpPr>
        <p:spPr>
          <a:xfrm>
            <a:off x="206076" y="2394425"/>
            <a:ext cx="5031304" cy="2949100"/>
          </a:xfrm>
          <a:prstGeom prst="rect">
            <a:avLst/>
          </a:prstGeom>
          <a:noFill/>
          <a:ln w="38100" cap="flat" cmpd="sng">
            <a:solidFill>
              <a:schemeClr val="accent4"/>
            </a:solidFill>
            <a:prstDash val="dash"/>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2" name="Google Shape;737;gdac93edb03_0_505">
            <a:extLst>
              <a:ext uri="{FF2B5EF4-FFF2-40B4-BE49-F238E27FC236}">
                <a16:creationId xmlns:a16="http://schemas.microsoft.com/office/drawing/2014/main" id="{E776E867-FD19-1F0E-0CA1-797DBE30B23D}"/>
              </a:ext>
            </a:extLst>
          </p:cNvPr>
          <p:cNvSpPr/>
          <p:nvPr/>
        </p:nvSpPr>
        <p:spPr>
          <a:xfrm>
            <a:off x="4885042" y="1733737"/>
            <a:ext cx="1074244" cy="580200"/>
          </a:xfrm>
          <a:prstGeom prst="rightArrow">
            <a:avLst>
              <a:gd name="adj1" fmla="val 50000"/>
              <a:gd name="adj2" fmla="val 50000"/>
            </a:avLst>
          </a:prstGeom>
          <a:gradFill flip="none" rotWithShape="1">
            <a:gsLst>
              <a:gs pos="0">
                <a:schemeClr val="accent4"/>
              </a:gs>
              <a:gs pos="60000">
                <a:schemeClr val="accent2"/>
              </a:gs>
              <a:gs pos="83000">
                <a:schemeClr val="accent1"/>
              </a:gs>
              <a:gs pos="100000">
                <a:schemeClr val="accent1"/>
              </a:gs>
            </a:gsLst>
            <a:lin ang="0" scaled="1"/>
            <a:tileRect/>
          </a:gradFill>
          <a:ln w="38100" cap="flat" cmpd="sng">
            <a:no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3" name="Google Shape;738;gdac93edb03_0_505">
            <a:extLst>
              <a:ext uri="{FF2B5EF4-FFF2-40B4-BE49-F238E27FC236}">
                <a16:creationId xmlns:a16="http://schemas.microsoft.com/office/drawing/2014/main" id="{66A4B8D8-FA0C-0D0B-1314-69485FBCEDA8}"/>
              </a:ext>
            </a:extLst>
          </p:cNvPr>
          <p:cNvSpPr txBox="1"/>
          <p:nvPr/>
        </p:nvSpPr>
        <p:spPr>
          <a:xfrm>
            <a:off x="0" y="1717325"/>
            <a:ext cx="5306375" cy="677078"/>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dirty="0">
                <a:solidFill>
                  <a:schemeClr val="accent4"/>
                </a:solidFill>
                <a:latin typeface="Arial" panose="020B0604020202020204" pitchFamily="34" charset="0"/>
                <a:ea typeface="Arial"/>
                <a:cs typeface="Arial" panose="020B0604020202020204" pitchFamily="34" charset="0"/>
                <a:sym typeface="Arial"/>
              </a:rPr>
              <a:t>Scientific Review</a:t>
            </a:r>
            <a:endParaRPr sz="3200" b="1" i="0" u="none" strike="noStrike" cap="none" dirty="0">
              <a:solidFill>
                <a:schemeClr val="accent4"/>
              </a:solidFill>
              <a:latin typeface="Arial" panose="020B0604020202020204" pitchFamily="34" charset="0"/>
              <a:ea typeface="Calibri"/>
              <a:cs typeface="Arial" panose="020B0604020202020204" pitchFamily="34" charset="0"/>
              <a:sym typeface="Calibri"/>
            </a:endParaRPr>
          </a:p>
        </p:txBody>
      </p:sp>
      <p:sp>
        <p:nvSpPr>
          <p:cNvPr id="34" name="Google Shape;739;gdac93edb03_0_505">
            <a:extLst>
              <a:ext uri="{FF2B5EF4-FFF2-40B4-BE49-F238E27FC236}">
                <a16:creationId xmlns:a16="http://schemas.microsoft.com/office/drawing/2014/main" id="{37B932FB-2E24-B4AD-532D-4979DBD84684}"/>
              </a:ext>
            </a:extLst>
          </p:cNvPr>
          <p:cNvSpPr txBox="1"/>
          <p:nvPr/>
        </p:nvSpPr>
        <p:spPr>
          <a:xfrm>
            <a:off x="5512450" y="1701875"/>
            <a:ext cx="6473426" cy="708000"/>
          </a:xfrm>
          <a:prstGeom prst="rect">
            <a:avLst/>
          </a:prstGeom>
          <a:noFill/>
          <a:ln>
            <a:noFill/>
          </a:ln>
        </p:spPr>
        <p:txBody>
          <a:bodyPr spcFirstLastPara="1" wrap="square" lIns="91425" tIns="91425" rIns="91425" bIns="91425" anchor="t" anchorCtr="0">
            <a:spAutoFit/>
          </a:bodyPr>
          <a:lstStyle/>
          <a:p>
            <a:pPr marR="0" lvl="0" algn="ctr" rtl="0">
              <a:lnSpc>
                <a:spcPct val="100000"/>
              </a:lnSpc>
              <a:spcBef>
                <a:spcPts val="0"/>
              </a:spcBef>
              <a:spcAft>
                <a:spcPts val="0"/>
              </a:spcAft>
              <a:buClr>
                <a:srgbClr val="000000"/>
              </a:buClr>
              <a:buSzPts val="3400"/>
              <a:buFont typeface="Arial"/>
              <a:buNone/>
            </a:pPr>
            <a:r>
              <a:rPr lang="en-US" sz="3400" b="1" i="0" u="none" strike="noStrike" cap="none">
                <a:solidFill>
                  <a:schemeClr val="accent2">
                    <a:lumMod val="75000"/>
                  </a:schemeClr>
                </a:solidFill>
                <a:latin typeface="Arial" panose="020B0604020202020204" pitchFamily="34" charset="0"/>
                <a:ea typeface="Arial"/>
                <a:cs typeface="Arial" panose="020B0604020202020204" pitchFamily="34" charset="0"/>
                <a:sym typeface="Arial"/>
              </a:rPr>
              <a:t>Rulemaking Process</a:t>
            </a:r>
            <a:endParaRPr sz="3400" b="1" i="0" u="none" strike="noStrike" cap="none">
              <a:solidFill>
                <a:schemeClr val="accent2">
                  <a:lumMod val="75000"/>
                </a:schemeClr>
              </a:solidFill>
              <a:latin typeface="Arial" panose="020B0604020202020204" pitchFamily="34" charset="0"/>
              <a:ea typeface="Calibri"/>
              <a:cs typeface="Arial" panose="020B0604020202020204" pitchFamily="34" charset="0"/>
              <a:sym typeface="Calibri"/>
            </a:endParaRPr>
          </a:p>
        </p:txBody>
      </p:sp>
      <p:sp>
        <p:nvSpPr>
          <p:cNvPr id="35" name="Google Shape;731;gdac93edb03_0_505">
            <a:extLst>
              <a:ext uri="{FF2B5EF4-FFF2-40B4-BE49-F238E27FC236}">
                <a16:creationId xmlns:a16="http://schemas.microsoft.com/office/drawing/2014/main" id="{70082138-9618-5836-4165-BFF720078B33}"/>
              </a:ext>
            </a:extLst>
          </p:cNvPr>
          <p:cNvSpPr/>
          <p:nvPr/>
        </p:nvSpPr>
        <p:spPr>
          <a:xfrm>
            <a:off x="5384151" y="2394403"/>
            <a:ext cx="6473426" cy="2949100"/>
          </a:xfrm>
          <a:prstGeom prst="rect">
            <a:avLst/>
          </a:prstGeom>
          <a:noFill/>
          <a:ln w="38100" cap="flat" cmpd="sng">
            <a:solidFill>
              <a:schemeClr val="accent2">
                <a:lumMod val="75000"/>
              </a:schemeClr>
            </a:solidFill>
            <a:prstDash val="dash"/>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6" name="Google Shape;676;gdac93edb03_0_476">
            <a:extLst>
              <a:ext uri="{FF2B5EF4-FFF2-40B4-BE49-F238E27FC236}">
                <a16:creationId xmlns:a16="http://schemas.microsoft.com/office/drawing/2014/main" id="{8C5A6E01-80BD-4BB3-4A87-36DB592C577E}"/>
              </a:ext>
            </a:extLst>
          </p:cNvPr>
          <p:cNvSpPr txBox="1"/>
          <p:nvPr/>
        </p:nvSpPr>
        <p:spPr>
          <a:xfrm>
            <a:off x="10375985" y="3815420"/>
            <a:ext cx="1606200" cy="1477287"/>
          </a:xfrm>
          <a:prstGeom prst="rect">
            <a:avLst/>
          </a:prstGeom>
          <a:noFill/>
          <a:ln>
            <a:noFill/>
          </a:ln>
        </p:spPr>
        <p:txBody>
          <a:bodyPr spcFirstLastPara="1" wrap="square" lIns="91425" tIns="45700" rIns="91425" bIns="45700" anchor="t" anchorCtr="0">
            <a:spAutoFit/>
          </a:bodyPr>
          <a:lstStyle/>
          <a:p>
            <a:pPr algn="ctr">
              <a:buClr>
                <a:srgbClr val="000000"/>
              </a:buClr>
              <a:buSzPts val="2000"/>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Proposed rules presented to EQC for action</a:t>
            </a:r>
            <a:endParaRPr lang="en-US" i="1" u="none" strike="noStrike" cap="none" dirty="0">
              <a:solidFill>
                <a:srgbClr val="000000"/>
              </a:solidFill>
              <a:latin typeface="Arial" panose="020B0604020202020204" pitchFamily="34" charset="0"/>
              <a:ea typeface="Arial"/>
              <a:cs typeface="Arial" panose="020B0604020202020204" pitchFamily="34" charset="0"/>
            </a:endParaRPr>
          </a:p>
        </p:txBody>
      </p:sp>
      <p:sp>
        <p:nvSpPr>
          <p:cNvPr id="37" name="TextBox 36">
            <a:extLst>
              <a:ext uri="{FF2B5EF4-FFF2-40B4-BE49-F238E27FC236}">
                <a16:creationId xmlns:a16="http://schemas.microsoft.com/office/drawing/2014/main" id="{CCCCB1CE-DF6D-D27D-C6CA-8928486ED1CE}"/>
              </a:ext>
            </a:extLst>
          </p:cNvPr>
          <p:cNvSpPr txBox="1"/>
          <p:nvPr/>
        </p:nvSpPr>
        <p:spPr>
          <a:xfrm>
            <a:off x="152400" y="5404491"/>
            <a:ext cx="1659429" cy="461665"/>
          </a:xfrm>
          <a:prstGeom prst="rect">
            <a:avLst/>
          </a:prstGeom>
          <a:noFill/>
        </p:spPr>
        <p:txBody>
          <a:bodyPr wrap="none" rtlCol="0">
            <a:spAutoFit/>
          </a:bodyPr>
          <a:lstStyle/>
          <a:p>
            <a:r>
              <a:rPr lang="en-US" sz="2400" b="1" dirty="0">
                <a:latin typeface="Arial" panose="020B0604020202020204" pitchFamily="34" charset="0"/>
                <a:cs typeface="Arial" panose="020B0604020202020204" pitchFamily="34" charset="0"/>
              </a:rPr>
              <a:t>2022-2025</a:t>
            </a:r>
          </a:p>
        </p:txBody>
      </p:sp>
      <p:sp>
        <p:nvSpPr>
          <p:cNvPr id="38" name="TextBox 37">
            <a:extLst>
              <a:ext uri="{FF2B5EF4-FFF2-40B4-BE49-F238E27FC236}">
                <a16:creationId xmlns:a16="http://schemas.microsoft.com/office/drawing/2014/main" id="{E190E8AE-75CB-7319-BC5B-8A9FD20C3BF0}"/>
              </a:ext>
            </a:extLst>
          </p:cNvPr>
          <p:cNvSpPr txBox="1"/>
          <p:nvPr/>
        </p:nvSpPr>
        <p:spPr>
          <a:xfrm>
            <a:off x="11111434" y="5358247"/>
            <a:ext cx="870751" cy="461665"/>
          </a:xfrm>
          <a:prstGeom prst="rect">
            <a:avLst/>
          </a:prstGeom>
          <a:noFill/>
        </p:spPr>
        <p:txBody>
          <a:bodyPr wrap="none" lIns="91440" tIns="45720" rIns="91440" bIns="45720" rtlCol="0" anchor="t">
            <a:spAutoFit/>
          </a:bodyPr>
          <a:lstStyle/>
          <a:p>
            <a:r>
              <a:rPr lang="en-US" sz="2400" b="1">
                <a:latin typeface="Arial" panose="020B0604020202020204" pitchFamily="34" charset="0"/>
                <a:cs typeface="Arial" panose="020B0604020202020204" pitchFamily="34" charset="0"/>
              </a:rPr>
              <a:t>2027</a:t>
            </a:r>
          </a:p>
        </p:txBody>
      </p:sp>
      <p:sp>
        <p:nvSpPr>
          <p:cNvPr id="39" name="TextBox 38">
            <a:extLst>
              <a:ext uri="{FF2B5EF4-FFF2-40B4-BE49-F238E27FC236}">
                <a16:creationId xmlns:a16="http://schemas.microsoft.com/office/drawing/2014/main" id="{7748452F-2E8A-EAD5-DBA8-3A7152E9257F}"/>
              </a:ext>
            </a:extLst>
          </p:cNvPr>
          <p:cNvSpPr txBox="1"/>
          <p:nvPr/>
        </p:nvSpPr>
        <p:spPr>
          <a:xfrm>
            <a:off x="5315935" y="5370515"/>
            <a:ext cx="870751" cy="461665"/>
          </a:xfrm>
          <a:prstGeom prst="rect">
            <a:avLst/>
          </a:prstGeom>
          <a:noFill/>
        </p:spPr>
        <p:txBody>
          <a:bodyPr wrap="none" lIns="91440" tIns="45720" rIns="91440" bIns="45720" rtlCol="0" anchor="t">
            <a:spAutoFit/>
          </a:bodyPr>
          <a:lstStyle/>
          <a:p>
            <a:r>
              <a:rPr lang="en-US" sz="2400" b="1">
                <a:latin typeface="Arial" panose="020B0604020202020204" pitchFamily="34" charset="0"/>
                <a:cs typeface="Arial" panose="020B0604020202020204" pitchFamily="34" charset="0"/>
              </a:rPr>
              <a:t>2026</a:t>
            </a:r>
          </a:p>
        </p:txBody>
      </p:sp>
      <p:sp>
        <p:nvSpPr>
          <p:cNvPr id="3" name="Star: 5 Points 2">
            <a:extLst>
              <a:ext uri="{FF2B5EF4-FFF2-40B4-BE49-F238E27FC236}">
                <a16:creationId xmlns:a16="http://schemas.microsoft.com/office/drawing/2014/main" id="{009652EF-505B-2A1F-92CF-675477376A59}"/>
              </a:ext>
            </a:extLst>
          </p:cNvPr>
          <p:cNvSpPr/>
          <p:nvPr/>
        </p:nvSpPr>
        <p:spPr>
          <a:xfrm>
            <a:off x="6966619" y="3383213"/>
            <a:ext cx="320040" cy="320040"/>
          </a:xfrm>
          <a:prstGeom prst="star5">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cxnSp>
        <p:nvCxnSpPr>
          <p:cNvPr id="6" name="Straight Arrow Connector 5">
            <a:extLst>
              <a:ext uri="{FF2B5EF4-FFF2-40B4-BE49-F238E27FC236}">
                <a16:creationId xmlns:a16="http://schemas.microsoft.com/office/drawing/2014/main" id="{7A1EA3B7-4937-F31B-C69A-872F59B5B641}"/>
              </a:ext>
            </a:extLst>
          </p:cNvPr>
          <p:cNvCxnSpPr>
            <a:cxnSpLocks/>
          </p:cNvCxnSpPr>
          <p:nvPr/>
        </p:nvCxnSpPr>
        <p:spPr>
          <a:xfrm flipH="1" flipV="1">
            <a:off x="7116342" y="3677109"/>
            <a:ext cx="18447" cy="1913334"/>
          </a:xfrm>
          <a:prstGeom prst="straightConnector1">
            <a:avLst/>
          </a:prstGeom>
          <a:ln>
            <a:tailEnd type="triangle"/>
          </a:ln>
        </p:spPr>
        <p:style>
          <a:lnRef idx="2">
            <a:schemeClr val="accent4"/>
          </a:lnRef>
          <a:fillRef idx="0">
            <a:schemeClr val="accent4"/>
          </a:fillRef>
          <a:effectRef idx="1">
            <a:schemeClr val="accent4"/>
          </a:effectRef>
          <a:fontRef idx="minor">
            <a:schemeClr val="tx1"/>
          </a:fontRef>
        </p:style>
      </p:cxnSp>
      <p:sp>
        <p:nvSpPr>
          <p:cNvPr id="27" name="Google Shape;676;gdac93edb03_0_476">
            <a:extLst>
              <a:ext uri="{FF2B5EF4-FFF2-40B4-BE49-F238E27FC236}">
                <a16:creationId xmlns:a16="http://schemas.microsoft.com/office/drawing/2014/main" id="{D7BBC5C0-25AF-2F0B-D25E-E4EF85E19F51}"/>
              </a:ext>
            </a:extLst>
          </p:cNvPr>
          <p:cNvSpPr txBox="1"/>
          <p:nvPr/>
        </p:nvSpPr>
        <p:spPr>
          <a:xfrm>
            <a:off x="6313242" y="5577851"/>
            <a:ext cx="16062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i="0" u="none" strike="noStrike" cap="none" dirty="0">
                <a:solidFill>
                  <a:schemeClr val="accent4">
                    <a:lumMod val="75000"/>
                  </a:schemeClr>
                </a:solidFill>
                <a:latin typeface="Arial" panose="020B0604020202020204" pitchFamily="34" charset="0"/>
                <a:ea typeface="Arial"/>
                <a:cs typeface="Arial" panose="020B0604020202020204" pitchFamily="34" charset="0"/>
                <a:sym typeface="Arial"/>
              </a:rPr>
              <a:t>We are here</a:t>
            </a:r>
            <a:endParaRPr i="1" u="none" strike="noStrike" cap="none" dirty="0">
              <a:solidFill>
                <a:schemeClr val="accent4">
                  <a:lumMod val="75000"/>
                </a:schemeClr>
              </a:solidFill>
              <a:latin typeface="Arial" panose="020B0604020202020204" pitchFamily="34" charset="0"/>
              <a:ea typeface="Arial"/>
              <a:cs typeface="Arial" panose="020B0604020202020204" pitchFamily="34" charset="0"/>
              <a:sym typeface="Arial"/>
            </a:endParaRPr>
          </a:p>
        </p:txBody>
      </p:sp>
    </p:spTree>
    <p:extLst>
      <p:ext uri="{BB962C8B-B14F-4D97-AF65-F5344CB8AC3E}">
        <p14:creationId xmlns:p14="http://schemas.microsoft.com/office/powerpoint/2010/main" val="1942855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2ACA6-5B00-8421-49D1-75B2BBFCD8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737E32-E292-7F2A-88AE-E2AC6D43CE1B}"/>
              </a:ext>
            </a:extLst>
          </p:cNvPr>
          <p:cNvSpPr>
            <a:spLocks noGrp="1"/>
          </p:cNvSpPr>
          <p:nvPr>
            <p:ph type="title"/>
          </p:nvPr>
        </p:nvSpPr>
        <p:spPr>
          <a:xfrm>
            <a:off x="152400" y="2857500"/>
            <a:ext cx="11887200" cy="1143000"/>
          </a:xfrm>
        </p:spPr>
        <p:txBody>
          <a:bodyPr>
            <a:normAutofit fontScale="90000"/>
          </a:bodyPr>
          <a:lstStyle/>
          <a:p>
            <a:r>
              <a:rPr lang="en-US" dirty="0"/>
              <a:t>Scientific Review and Air Toxics Science Advisory Committee</a:t>
            </a:r>
          </a:p>
        </p:txBody>
      </p:sp>
    </p:spTree>
    <p:extLst>
      <p:ext uri="{BB962C8B-B14F-4D97-AF65-F5344CB8AC3E}">
        <p14:creationId xmlns:p14="http://schemas.microsoft.com/office/powerpoint/2010/main" val="511373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95EEF7CC-698D-798E-6E57-BF97633AF39A}"/>
              </a:ext>
            </a:extLst>
          </p:cNvPr>
          <p:cNvSpPr>
            <a:spLocks noGrp="1"/>
          </p:cNvSpPr>
          <p:nvPr>
            <p:ph type="title"/>
          </p:nvPr>
        </p:nvSpPr>
        <p:spPr>
          <a:xfrm>
            <a:off x="152400" y="304800"/>
            <a:ext cx="11887200" cy="1112838"/>
          </a:xfrm>
        </p:spPr>
        <p:txBody>
          <a:bodyPr/>
          <a:lstStyle/>
          <a:p>
            <a:r>
              <a:rPr lang="en-US" dirty="0"/>
              <a:t>Health Effects from Contaminants </a:t>
            </a:r>
          </a:p>
        </p:txBody>
      </p:sp>
      <p:pic>
        <p:nvPicPr>
          <p:cNvPr id="6" name="Content Placeholder 5">
            <a:extLst>
              <a:ext uri="{FF2B5EF4-FFF2-40B4-BE49-F238E27FC236}">
                <a16:creationId xmlns:a16="http://schemas.microsoft.com/office/drawing/2014/main" id="{F3C0899C-1028-146C-DC5F-4BB3813E8721}"/>
              </a:ext>
            </a:extLst>
          </p:cNvPr>
          <p:cNvPicPr>
            <a:picLocks noGrp="1" noChangeAspect="1"/>
          </p:cNvPicPr>
          <p:nvPr>
            <p:ph idx="1"/>
          </p:nvPr>
        </p:nvPicPr>
        <p:blipFill>
          <a:blip r:embed="rId3"/>
          <a:stretch>
            <a:fillRect/>
          </a:stretch>
        </p:blipFill>
        <p:spPr>
          <a:xfrm>
            <a:off x="2276620" y="1600201"/>
            <a:ext cx="7638759" cy="4525963"/>
          </a:xfrm>
          <a:prstGeom prst="rect">
            <a:avLst/>
          </a:prstGeom>
          <a:noFill/>
        </p:spPr>
      </p:pic>
      <p:sp>
        <p:nvSpPr>
          <p:cNvPr id="2" name="Slide Number Placeholder 1">
            <a:extLst>
              <a:ext uri="{FF2B5EF4-FFF2-40B4-BE49-F238E27FC236}">
                <a16:creationId xmlns:a16="http://schemas.microsoft.com/office/drawing/2014/main" id="{BCC9F3B8-008B-347F-8537-145A79ADBE9D}"/>
              </a:ext>
            </a:extLst>
          </p:cNvPr>
          <p:cNvSpPr>
            <a:spLocks noGrp="1"/>
          </p:cNvSpPr>
          <p:nvPr>
            <p:ph type="sldNum" sz="quarter" idx="12"/>
          </p:nvPr>
        </p:nvSpPr>
        <p:spPr/>
        <p:txBody>
          <a:bodyPr/>
          <a:lstStyle/>
          <a:p>
            <a:fld id="{1939E361-6CC3-4B93-8D02-0CA414705067}" type="slidenum">
              <a:rPr lang="en-US" smtClean="0"/>
              <a:pPr/>
              <a:t>9</a:t>
            </a:fld>
            <a:endParaRPr lang="en-US"/>
          </a:p>
        </p:txBody>
      </p:sp>
    </p:spTree>
    <p:extLst>
      <p:ext uri="{BB962C8B-B14F-4D97-AF65-F5344CB8AC3E}">
        <p14:creationId xmlns:p14="http://schemas.microsoft.com/office/powerpoint/2010/main" val="2146980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36E50-39E7-9052-19E7-D10A14C368E8}"/>
              </a:ext>
            </a:extLst>
          </p:cNvPr>
          <p:cNvSpPr>
            <a:spLocks noGrp="1"/>
          </p:cNvSpPr>
          <p:nvPr>
            <p:ph type="title"/>
          </p:nvPr>
        </p:nvSpPr>
        <p:spPr/>
        <p:txBody>
          <a:bodyPr/>
          <a:lstStyle/>
          <a:p>
            <a:r>
              <a:rPr lang="en-US" dirty="0">
                <a:latin typeface="Arial"/>
                <a:cs typeface="Arial"/>
              </a:rPr>
              <a:t>What is a Toxicity Reference Value (TRV)?</a:t>
            </a:r>
            <a:endParaRPr lang="en-US" dirty="0"/>
          </a:p>
        </p:txBody>
      </p:sp>
      <p:sp>
        <p:nvSpPr>
          <p:cNvPr id="3" name="Content Placeholder 2">
            <a:extLst>
              <a:ext uri="{FF2B5EF4-FFF2-40B4-BE49-F238E27FC236}">
                <a16:creationId xmlns:a16="http://schemas.microsoft.com/office/drawing/2014/main" id="{E5EA8B4F-84CA-BA87-FE76-F801BD81FA5C}"/>
              </a:ext>
            </a:extLst>
          </p:cNvPr>
          <p:cNvSpPr>
            <a:spLocks noGrp="1"/>
          </p:cNvSpPr>
          <p:nvPr>
            <p:ph idx="1"/>
          </p:nvPr>
        </p:nvSpPr>
        <p:spPr>
          <a:xfrm>
            <a:off x="152400" y="1600201"/>
            <a:ext cx="11887200" cy="3995927"/>
          </a:xfrm>
        </p:spPr>
        <p:txBody>
          <a:bodyPr/>
          <a:lstStyle/>
          <a:p>
            <a:pPr marL="0" indent="0">
              <a:buNone/>
            </a:pPr>
            <a:r>
              <a:rPr lang="en-US" sz="3600" dirty="0">
                <a:solidFill>
                  <a:srgbClr val="000000"/>
                </a:solidFill>
                <a:latin typeface="Arial"/>
                <a:ea typeface="Calibri"/>
                <a:cs typeface="Calibri"/>
              </a:rPr>
              <a:t>TRV is </a:t>
            </a:r>
            <a:r>
              <a:rPr lang="en-US" sz="3600" dirty="0">
                <a:solidFill>
                  <a:srgbClr val="000000"/>
                </a:solidFill>
                <a:latin typeface="Arial"/>
                <a:ea typeface="Calibri"/>
                <a:cs typeface="Arial"/>
              </a:rPr>
              <a:t>the amount of an air contaminant that may cause health problems when inhaled </a:t>
            </a:r>
            <a:endParaRPr lang="en-US" sz="3600" dirty="0">
              <a:solidFill>
                <a:srgbClr val="000000"/>
              </a:solidFill>
              <a:latin typeface="Arial"/>
              <a:ea typeface="Calibri"/>
              <a:cs typeface="Calibri"/>
            </a:endParaRPr>
          </a:p>
          <a:p>
            <a:pPr lvl="1">
              <a:buFont typeface="Wingdings" panose="05000000000000000000" pitchFamily="2" charset="2"/>
              <a:buChar char="§"/>
            </a:pPr>
            <a:r>
              <a:rPr lang="en-US" sz="3200" dirty="0">
                <a:solidFill>
                  <a:srgbClr val="000000"/>
                </a:solidFill>
                <a:latin typeface="Arial"/>
                <a:ea typeface="Calibri"/>
                <a:cs typeface="Calibri"/>
              </a:rPr>
              <a:t>Cancer</a:t>
            </a:r>
            <a:endParaRPr lang="en-US" sz="3200" dirty="0"/>
          </a:p>
          <a:p>
            <a:pPr lvl="2">
              <a:buFontTx/>
              <a:buChar char="–"/>
            </a:pPr>
            <a:r>
              <a:rPr lang="en-US" sz="2800" dirty="0">
                <a:solidFill>
                  <a:srgbClr val="000000"/>
                </a:solidFill>
                <a:latin typeface="Arial"/>
                <a:ea typeface="Calibri"/>
                <a:cs typeface="Calibri"/>
              </a:rPr>
              <a:t> Value corresponds to an excess cancer risk of 1 in 1 million</a:t>
            </a:r>
            <a:endParaRPr lang="en-US" sz="2800" dirty="0"/>
          </a:p>
          <a:p>
            <a:pPr lvl="1">
              <a:buFont typeface="Wingdings" panose="05000000000000000000" pitchFamily="2" charset="2"/>
              <a:buChar char="§"/>
            </a:pPr>
            <a:r>
              <a:rPr lang="en-US" sz="3200" dirty="0">
                <a:solidFill>
                  <a:srgbClr val="000000"/>
                </a:solidFill>
                <a:latin typeface="Arial"/>
                <a:ea typeface="Calibri"/>
                <a:cs typeface="Calibri"/>
              </a:rPr>
              <a:t>Noncancer – chronic and acute</a:t>
            </a:r>
          </a:p>
          <a:p>
            <a:pPr lvl="2">
              <a:buFont typeface="Arial" panose="020B0604020202020204" pitchFamily="34" charset="0"/>
              <a:buChar char="–"/>
            </a:pPr>
            <a:r>
              <a:rPr lang="en-US" sz="2800" dirty="0">
                <a:solidFill>
                  <a:srgbClr val="000000"/>
                </a:solidFill>
                <a:latin typeface="Arial"/>
                <a:ea typeface="Calibri"/>
                <a:cs typeface="Calibri"/>
              </a:rPr>
              <a:t> Value above which relevant noncancer health effects might occur in humans following environmental exposure</a:t>
            </a:r>
          </a:p>
          <a:p>
            <a:endParaRPr lang="en-US" dirty="0"/>
          </a:p>
        </p:txBody>
      </p:sp>
      <p:sp>
        <p:nvSpPr>
          <p:cNvPr id="4" name="TextBox 3">
            <a:extLst>
              <a:ext uri="{FF2B5EF4-FFF2-40B4-BE49-F238E27FC236}">
                <a16:creationId xmlns:a16="http://schemas.microsoft.com/office/drawing/2014/main" id="{0EE3BB0C-ABD2-C8B4-A8AB-042833D2718C}"/>
              </a:ext>
            </a:extLst>
          </p:cNvPr>
          <p:cNvSpPr txBox="1"/>
          <p:nvPr/>
        </p:nvSpPr>
        <p:spPr>
          <a:xfrm>
            <a:off x="1069175" y="5596128"/>
            <a:ext cx="10053650" cy="523220"/>
          </a:xfrm>
          <a:prstGeom prst="rect">
            <a:avLst/>
          </a:prstGeom>
          <a:solidFill>
            <a:schemeClr val="accent6">
              <a:lumMod val="20000"/>
              <a:lumOff val="80000"/>
            </a:schemeClr>
          </a:solidFill>
          <a:ln>
            <a:solidFill>
              <a:schemeClr val="accent6">
                <a:lumMod val="50000"/>
              </a:schemeClr>
            </a:solidFill>
          </a:ln>
          <a:effectLst>
            <a:outerShdw blurRad="50800" dist="38100" dir="2700000" algn="tl" rotWithShape="0">
              <a:prstClr val="black">
                <a:alpha val="40000"/>
              </a:prstClr>
            </a:outerShdw>
          </a:effectLst>
        </p:spPr>
        <p:txBody>
          <a:bodyPr wrap="none" rtlCol="0">
            <a:spAutoFit/>
          </a:bodyPr>
          <a:lstStyle/>
          <a:p>
            <a:r>
              <a:rPr lang="en-US" sz="2800" b="1" dirty="0">
                <a:latin typeface="Arial" panose="020B0604020202020204" pitchFamily="34" charset="0"/>
                <a:cs typeface="Arial" panose="020B0604020202020204" pitchFamily="34" charset="0"/>
              </a:rPr>
              <a:t>IMPORTANT</a:t>
            </a:r>
            <a:r>
              <a:rPr lang="en-US" sz="2800" dirty="0">
                <a:latin typeface="Arial" panose="020B0604020202020204" pitchFamily="34" charset="0"/>
                <a:cs typeface="Arial" panose="020B0604020202020204" pitchFamily="34" charset="0"/>
              </a:rPr>
              <a:t>: There can be up to three TRVs for a single TAC</a:t>
            </a:r>
          </a:p>
        </p:txBody>
      </p:sp>
      <p:sp>
        <p:nvSpPr>
          <p:cNvPr id="5" name="Slide Number Placeholder 4">
            <a:extLst>
              <a:ext uri="{FF2B5EF4-FFF2-40B4-BE49-F238E27FC236}">
                <a16:creationId xmlns:a16="http://schemas.microsoft.com/office/drawing/2014/main" id="{21C1516D-C5C4-2323-0BEB-286CDE093185}"/>
              </a:ext>
            </a:extLst>
          </p:cNvPr>
          <p:cNvSpPr>
            <a:spLocks noGrp="1"/>
          </p:cNvSpPr>
          <p:nvPr>
            <p:ph type="sldNum" sz="quarter" idx="12"/>
          </p:nvPr>
        </p:nvSpPr>
        <p:spPr/>
        <p:txBody>
          <a:bodyPr/>
          <a:lstStyle/>
          <a:p>
            <a:fld id="{1939E361-6CC3-4B93-8D02-0CA414705067}" type="slidenum">
              <a:rPr lang="en-US" smtClean="0"/>
              <a:pPr/>
              <a:t>10</a:t>
            </a:fld>
            <a:endParaRPr lang="en-US" dirty="0"/>
          </a:p>
        </p:txBody>
      </p:sp>
    </p:spTree>
    <p:extLst>
      <p:ext uri="{BB962C8B-B14F-4D97-AF65-F5344CB8AC3E}">
        <p14:creationId xmlns:p14="http://schemas.microsoft.com/office/powerpoint/2010/main" val="257988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DFD29-4042-6E28-52FE-5C1E00C14BD4}"/>
              </a:ext>
            </a:extLst>
          </p:cNvPr>
          <p:cNvSpPr>
            <a:spLocks noGrp="1"/>
          </p:cNvSpPr>
          <p:nvPr>
            <p:ph type="title"/>
          </p:nvPr>
        </p:nvSpPr>
        <p:spPr>
          <a:xfrm>
            <a:off x="152400" y="252508"/>
            <a:ext cx="11887200" cy="1143000"/>
          </a:xfrm>
        </p:spPr>
        <p:txBody>
          <a:bodyPr/>
          <a:lstStyle/>
          <a:p>
            <a:r>
              <a:rPr lang="en-US"/>
              <a:t>TRVs to Regulatory Values in CAO</a:t>
            </a:r>
          </a:p>
        </p:txBody>
      </p:sp>
      <p:sp>
        <p:nvSpPr>
          <p:cNvPr id="7" name="TextBox 6">
            <a:extLst>
              <a:ext uri="{FF2B5EF4-FFF2-40B4-BE49-F238E27FC236}">
                <a16:creationId xmlns:a16="http://schemas.microsoft.com/office/drawing/2014/main" id="{E9584F8F-2F8C-6DCC-E324-97930B3E004E}"/>
              </a:ext>
            </a:extLst>
          </p:cNvPr>
          <p:cNvSpPr txBox="1"/>
          <p:nvPr/>
        </p:nvSpPr>
        <p:spPr>
          <a:xfrm>
            <a:off x="3389546" y="1797784"/>
            <a:ext cx="2887424" cy="1446550"/>
          </a:xfrm>
          <a:prstGeom prst="rect">
            <a:avLst/>
          </a:prstGeom>
          <a:solidFill>
            <a:schemeClr val="accent2">
              <a:lumMod val="40000"/>
              <a:lumOff val="60000"/>
            </a:schemeClr>
          </a:solidFill>
          <a:ln w="38100">
            <a:solidFill>
              <a:srgbClr val="3F8D6F"/>
            </a:solidFill>
          </a:ln>
          <a:effectLst>
            <a:outerShdw blurRad="50800" dist="38100" dir="2700000" algn="tl" rotWithShape="0">
              <a:prstClr val="black">
                <a:alpha val="40000"/>
              </a:prstClr>
            </a:outerShdw>
          </a:effectLst>
        </p:spPr>
        <p:txBody>
          <a:bodyPr wrap="square" rtlCol="0">
            <a:spAutoFit/>
          </a:bodyPr>
          <a:lstStyle/>
          <a:p>
            <a:pPr algn="ctr"/>
            <a:r>
              <a:rPr lang="en-US" sz="2400" b="1" u="sng" dirty="0">
                <a:latin typeface="Arial" panose="020B0604020202020204" pitchFamily="34" charset="0"/>
                <a:cs typeface="Arial" panose="020B0604020202020204" pitchFamily="34" charset="0"/>
              </a:rPr>
              <a:t>TRVs</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Health risk-based standards</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Used in multiple AQ programs</a:t>
            </a:r>
          </a:p>
        </p:txBody>
      </p:sp>
      <p:grpSp>
        <p:nvGrpSpPr>
          <p:cNvPr id="23" name="Group 22">
            <a:extLst>
              <a:ext uri="{FF2B5EF4-FFF2-40B4-BE49-F238E27FC236}">
                <a16:creationId xmlns:a16="http://schemas.microsoft.com/office/drawing/2014/main" id="{B9506F75-5CBE-810B-DAFD-F20CDB0B7B0A}"/>
              </a:ext>
            </a:extLst>
          </p:cNvPr>
          <p:cNvGrpSpPr/>
          <p:nvPr/>
        </p:nvGrpSpPr>
        <p:grpSpPr>
          <a:xfrm>
            <a:off x="516311" y="3559425"/>
            <a:ext cx="2929170" cy="1661994"/>
            <a:chOff x="516311" y="3559425"/>
            <a:chExt cx="2929170" cy="1661994"/>
          </a:xfrm>
        </p:grpSpPr>
        <p:sp>
          <p:nvSpPr>
            <p:cNvPr id="9" name="Arrow: Right 8">
              <a:extLst>
                <a:ext uri="{FF2B5EF4-FFF2-40B4-BE49-F238E27FC236}">
                  <a16:creationId xmlns:a16="http://schemas.microsoft.com/office/drawing/2014/main" id="{1354B891-EA01-617D-DDE7-11218E69631D}"/>
                </a:ext>
              </a:extLst>
            </p:cNvPr>
            <p:cNvSpPr/>
            <p:nvPr/>
          </p:nvSpPr>
          <p:spPr>
            <a:xfrm rot="8100000">
              <a:off x="2187526" y="3820615"/>
              <a:ext cx="1257955" cy="362858"/>
            </a:xfrm>
            <a:prstGeom prst="rightArrow">
              <a:avLst/>
            </a:prstGeom>
            <a:solidFill>
              <a:schemeClr val="tx1">
                <a:lumMod val="25000"/>
                <a:lumOff val="75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23E9E7F-1D90-6F67-6F15-8601906D6D6E}"/>
                </a:ext>
              </a:extLst>
            </p:cNvPr>
            <p:cNvSpPr txBox="1"/>
            <p:nvPr/>
          </p:nvSpPr>
          <p:spPr>
            <a:xfrm>
              <a:off x="516311" y="4575088"/>
              <a:ext cx="2515715" cy="646331"/>
            </a:xfrm>
            <a:prstGeom prst="rect">
              <a:avLst/>
            </a:prstGeom>
            <a:solidFill>
              <a:schemeClr val="bg1">
                <a:lumMod val="95000"/>
              </a:schemeClr>
            </a:solidFill>
            <a:ln w="38100">
              <a:solidFill>
                <a:schemeClr val="tx1"/>
              </a:solidFill>
            </a:ln>
            <a:effectLst>
              <a:outerShdw blurRad="50800" dist="38100" dir="2700000" algn="tl" rotWithShape="0">
                <a:prstClr val="black">
                  <a:alpha val="40000"/>
                </a:prstClr>
              </a:outerShdw>
            </a:effectLst>
          </p:spPr>
          <p:txBody>
            <a:bodyPr wrap="square" rtlCol="0">
              <a:spAutoFit/>
            </a:bodyPr>
            <a:lstStyle/>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AQ Monitoring</a:t>
              </a:r>
            </a:p>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Air Toxics Program</a:t>
              </a:r>
            </a:p>
          </p:txBody>
        </p:sp>
        <p:sp>
          <p:nvSpPr>
            <p:cNvPr id="12" name="TextBox 11">
              <a:extLst>
                <a:ext uri="{FF2B5EF4-FFF2-40B4-BE49-F238E27FC236}">
                  <a16:creationId xmlns:a16="http://schemas.microsoft.com/office/drawing/2014/main" id="{98085D54-0A36-CB29-47F6-EF1A8FFD9251}"/>
                </a:ext>
              </a:extLst>
            </p:cNvPr>
            <p:cNvSpPr txBox="1"/>
            <p:nvPr/>
          </p:nvSpPr>
          <p:spPr>
            <a:xfrm>
              <a:off x="786606" y="3559425"/>
              <a:ext cx="2023311" cy="400110"/>
            </a:xfrm>
            <a:prstGeom prst="rect">
              <a:avLst/>
            </a:prstGeom>
            <a:noFill/>
          </p:spPr>
          <p:txBody>
            <a:bodyPr wrap="none" rtlCol="0">
              <a:spAutoFit/>
            </a:bodyPr>
            <a:lstStyle/>
            <a:p>
              <a:r>
                <a:rPr lang="en-US" sz="2000" b="1" dirty="0">
                  <a:latin typeface="Arial" panose="020B0604020202020204" pitchFamily="34" charset="0"/>
                  <a:cs typeface="Arial" panose="020B0604020202020204" pitchFamily="34" charset="0"/>
                </a:rPr>
                <a:t>Non-regulatory</a:t>
              </a:r>
            </a:p>
          </p:txBody>
        </p:sp>
      </p:grpSp>
      <p:grpSp>
        <p:nvGrpSpPr>
          <p:cNvPr id="24" name="Group 23">
            <a:extLst>
              <a:ext uri="{FF2B5EF4-FFF2-40B4-BE49-F238E27FC236}">
                <a16:creationId xmlns:a16="http://schemas.microsoft.com/office/drawing/2014/main" id="{956113DE-C852-B03E-81BC-6C2E5CE0A629}"/>
              </a:ext>
            </a:extLst>
          </p:cNvPr>
          <p:cNvGrpSpPr/>
          <p:nvPr/>
        </p:nvGrpSpPr>
        <p:grpSpPr>
          <a:xfrm>
            <a:off x="4937627" y="3373066"/>
            <a:ext cx="5730372" cy="2433128"/>
            <a:chOff x="4937627" y="3373066"/>
            <a:chExt cx="5730372" cy="2433128"/>
          </a:xfrm>
        </p:grpSpPr>
        <p:sp>
          <p:nvSpPr>
            <p:cNvPr id="16" name="TextBox 15">
              <a:extLst>
                <a:ext uri="{FF2B5EF4-FFF2-40B4-BE49-F238E27FC236}">
                  <a16:creationId xmlns:a16="http://schemas.microsoft.com/office/drawing/2014/main" id="{1A244195-5BA7-E2F5-8616-A688C3C34F95}"/>
                </a:ext>
              </a:extLst>
            </p:cNvPr>
            <p:cNvSpPr txBox="1"/>
            <p:nvPr/>
          </p:nvSpPr>
          <p:spPr>
            <a:xfrm>
              <a:off x="4937627" y="3559425"/>
              <a:ext cx="1524776" cy="400110"/>
            </a:xfrm>
            <a:prstGeom prst="rect">
              <a:avLst/>
            </a:prstGeom>
            <a:noFill/>
          </p:spPr>
          <p:txBody>
            <a:bodyPr wrap="none" rtlCol="0">
              <a:spAutoFit/>
            </a:bodyPr>
            <a:lstStyle/>
            <a:p>
              <a:r>
                <a:rPr lang="en-US" sz="2000" b="1" dirty="0">
                  <a:latin typeface="Arial" panose="020B0604020202020204" pitchFamily="34" charset="0"/>
                  <a:cs typeface="Arial" panose="020B0604020202020204" pitchFamily="34" charset="0"/>
                </a:rPr>
                <a:t>Regulatory</a:t>
              </a:r>
            </a:p>
          </p:txBody>
        </p:sp>
        <p:sp>
          <p:nvSpPr>
            <p:cNvPr id="18" name="TextBox 17">
              <a:extLst>
                <a:ext uri="{FF2B5EF4-FFF2-40B4-BE49-F238E27FC236}">
                  <a16:creationId xmlns:a16="http://schemas.microsoft.com/office/drawing/2014/main" id="{6D667506-5F6E-97DD-6502-CC2D2C909378}"/>
                </a:ext>
              </a:extLst>
            </p:cNvPr>
            <p:cNvSpPr txBox="1"/>
            <p:nvPr/>
          </p:nvSpPr>
          <p:spPr>
            <a:xfrm>
              <a:off x="7423052" y="4575088"/>
              <a:ext cx="3244947" cy="1231106"/>
            </a:xfrm>
            <a:prstGeom prst="rect">
              <a:avLst/>
            </a:prstGeom>
            <a:solidFill>
              <a:schemeClr val="accent6">
                <a:lumMod val="20000"/>
                <a:lumOff val="80000"/>
              </a:schemeClr>
            </a:solidFill>
            <a:ln w="38100">
              <a:solidFill>
                <a:schemeClr val="accent6">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US" sz="2400" b="1" u="sng" dirty="0">
                  <a:latin typeface="Arial" panose="020B0604020202020204" pitchFamily="34" charset="0"/>
                  <a:cs typeface="Arial" panose="020B0604020202020204" pitchFamily="34" charset="0"/>
                </a:rPr>
                <a:t>CAO Program</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Adjustments* made to TRVs</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Different exposure locations</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Risk-Based Concentrations</a:t>
              </a:r>
            </a:p>
          </p:txBody>
        </p:sp>
        <p:sp>
          <p:nvSpPr>
            <p:cNvPr id="20" name="Arrow: Right 19">
              <a:extLst>
                <a:ext uri="{FF2B5EF4-FFF2-40B4-BE49-F238E27FC236}">
                  <a16:creationId xmlns:a16="http://schemas.microsoft.com/office/drawing/2014/main" id="{D1AE456F-66BB-6A80-0DF3-E2AEFA486365}"/>
                </a:ext>
              </a:extLst>
            </p:cNvPr>
            <p:cNvSpPr/>
            <p:nvPr/>
          </p:nvSpPr>
          <p:spPr>
            <a:xfrm rot="2700000">
              <a:off x="6221035" y="3820615"/>
              <a:ext cx="1257955" cy="362858"/>
            </a:xfrm>
            <a:prstGeom prst="rightArrow">
              <a:avLst/>
            </a:prstGeom>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grpSp>
        <p:nvGrpSpPr>
          <p:cNvPr id="25" name="Group 24">
            <a:extLst>
              <a:ext uri="{FF2B5EF4-FFF2-40B4-BE49-F238E27FC236}">
                <a16:creationId xmlns:a16="http://schemas.microsoft.com/office/drawing/2014/main" id="{B29265FD-5508-B4E0-6754-942FEB443EFE}"/>
              </a:ext>
            </a:extLst>
          </p:cNvPr>
          <p:cNvGrpSpPr/>
          <p:nvPr/>
        </p:nvGrpSpPr>
        <p:grpSpPr>
          <a:xfrm>
            <a:off x="7949715" y="1395508"/>
            <a:ext cx="2191626" cy="3044392"/>
            <a:chOff x="7949715" y="1452825"/>
            <a:chExt cx="2191626" cy="3044392"/>
          </a:xfrm>
        </p:grpSpPr>
        <p:pic>
          <p:nvPicPr>
            <p:cNvPr id="4" name="Picture 3" descr="Nonresidential adjustment factors: exposure time, frequency and duration. Early life adjustment factor. Multi-pathway adjustment factor">
              <a:extLst>
                <a:ext uri="{FF2B5EF4-FFF2-40B4-BE49-F238E27FC236}">
                  <a16:creationId xmlns:a16="http://schemas.microsoft.com/office/drawing/2014/main" id="{CD0262F0-4699-5596-C0C8-B6D657A65053}"/>
                </a:ext>
              </a:extLst>
            </p:cNvPr>
            <p:cNvPicPr>
              <a:picLocks noChangeAspect="1"/>
            </p:cNvPicPr>
            <p:nvPr/>
          </p:nvPicPr>
          <p:blipFill>
            <a:blip r:embed="rId3"/>
            <a:stretch>
              <a:fillRect/>
            </a:stretch>
          </p:blipFill>
          <p:spPr>
            <a:xfrm>
              <a:off x="8234135" y="1452825"/>
              <a:ext cx="1599709" cy="2774666"/>
            </a:xfrm>
            <a:prstGeom prst="rect">
              <a:avLst/>
            </a:prstGeom>
          </p:spPr>
        </p:pic>
        <p:sp>
          <p:nvSpPr>
            <p:cNvPr id="22" name="TextBox 21">
              <a:extLst>
                <a:ext uri="{FF2B5EF4-FFF2-40B4-BE49-F238E27FC236}">
                  <a16:creationId xmlns:a16="http://schemas.microsoft.com/office/drawing/2014/main" id="{CFE496C2-47B7-E06B-15DA-2CF4D4B4E647}"/>
                </a:ext>
              </a:extLst>
            </p:cNvPr>
            <p:cNvSpPr txBox="1"/>
            <p:nvPr/>
          </p:nvSpPr>
          <p:spPr>
            <a:xfrm>
              <a:off x="7949715" y="4158663"/>
              <a:ext cx="2191626" cy="338554"/>
            </a:xfrm>
            <a:prstGeom prst="rect">
              <a:avLst/>
            </a:prstGeom>
            <a:noFill/>
          </p:spPr>
          <p:txBody>
            <a:bodyPr wrap="none" rtlCol="0">
              <a:spAutoFit/>
            </a:bodyPr>
            <a:lstStyle/>
            <a:p>
              <a:r>
                <a:rPr lang="en-US" sz="1600" b="1" dirty="0">
                  <a:latin typeface="Arial" panose="020B0604020202020204" pitchFamily="34" charset="0"/>
                  <a:cs typeface="Arial" panose="020B0604020202020204" pitchFamily="34" charset="0"/>
                </a:rPr>
                <a:t>*Adjustment Factors</a:t>
              </a:r>
            </a:p>
          </p:txBody>
        </p:sp>
      </p:grpSp>
      <p:sp>
        <p:nvSpPr>
          <p:cNvPr id="3" name="Slide Number Placeholder 2">
            <a:extLst>
              <a:ext uri="{FF2B5EF4-FFF2-40B4-BE49-F238E27FC236}">
                <a16:creationId xmlns:a16="http://schemas.microsoft.com/office/drawing/2014/main" id="{CECA0BF4-E148-AFA0-1FCD-B113EB3219DA}"/>
              </a:ext>
            </a:extLst>
          </p:cNvPr>
          <p:cNvSpPr>
            <a:spLocks noGrp="1"/>
          </p:cNvSpPr>
          <p:nvPr>
            <p:ph type="sldNum" sz="quarter" idx="12"/>
          </p:nvPr>
        </p:nvSpPr>
        <p:spPr/>
        <p:txBody>
          <a:bodyPr/>
          <a:lstStyle/>
          <a:p>
            <a:fld id="{1939E361-6CC3-4B93-8D02-0CA414705067}" type="slidenum">
              <a:rPr lang="en-US" smtClean="0"/>
              <a:pPr/>
              <a:t>11</a:t>
            </a:fld>
            <a:endParaRPr lang="en-US" dirty="0"/>
          </a:p>
        </p:txBody>
      </p:sp>
    </p:spTree>
    <p:extLst>
      <p:ext uri="{BB962C8B-B14F-4D97-AF65-F5344CB8AC3E}">
        <p14:creationId xmlns:p14="http://schemas.microsoft.com/office/powerpoint/2010/main" val="3393004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0B0279-46B1-C957-0A9A-012C643E4F28}"/>
              </a:ext>
            </a:extLst>
          </p:cNvPr>
          <p:cNvSpPr>
            <a:spLocks noGrp="1"/>
          </p:cNvSpPr>
          <p:nvPr>
            <p:ph type="sldNum" sz="quarter" idx="12"/>
          </p:nvPr>
        </p:nvSpPr>
        <p:spPr/>
        <p:txBody>
          <a:bodyPr/>
          <a:lstStyle/>
          <a:p>
            <a:fld id="{1939E361-6CC3-4B93-8D02-0CA414705067}" type="slidenum">
              <a:rPr lang="en-US" smtClean="0"/>
              <a:pPr/>
              <a:t>12</a:t>
            </a:fld>
            <a:endParaRPr lang="en-US"/>
          </a:p>
        </p:txBody>
      </p:sp>
      <p:sp>
        <p:nvSpPr>
          <p:cNvPr id="3" name="Title 2">
            <a:extLst>
              <a:ext uri="{FF2B5EF4-FFF2-40B4-BE49-F238E27FC236}">
                <a16:creationId xmlns:a16="http://schemas.microsoft.com/office/drawing/2014/main" id="{225C6EA4-E3EC-5AF4-2278-EF55DFC5A5C5}"/>
              </a:ext>
            </a:extLst>
          </p:cNvPr>
          <p:cNvSpPr>
            <a:spLocks noGrp="1"/>
          </p:cNvSpPr>
          <p:nvPr>
            <p:ph type="title"/>
          </p:nvPr>
        </p:nvSpPr>
        <p:spPr/>
        <p:txBody>
          <a:bodyPr/>
          <a:lstStyle/>
          <a:p>
            <a:r>
              <a:rPr lang="en-US"/>
              <a:t>Division 247 Rules Governing ATSAC</a:t>
            </a:r>
          </a:p>
        </p:txBody>
      </p:sp>
      <p:sp>
        <p:nvSpPr>
          <p:cNvPr id="4" name="Content Placeholder 3">
            <a:extLst>
              <a:ext uri="{FF2B5EF4-FFF2-40B4-BE49-F238E27FC236}">
                <a16:creationId xmlns:a16="http://schemas.microsoft.com/office/drawing/2014/main" id="{66BE94F8-9F1C-296A-38FA-2042CAC305CD}"/>
              </a:ext>
            </a:extLst>
          </p:cNvPr>
          <p:cNvSpPr>
            <a:spLocks noGrp="1"/>
          </p:cNvSpPr>
          <p:nvPr>
            <p:ph idx="1"/>
          </p:nvPr>
        </p:nvSpPr>
        <p:spPr/>
        <p:txBody>
          <a:bodyPr/>
          <a:lstStyle/>
          <a:p>
            <a:pPr>
              <a:buFont typeface="Wingdings" panose="05000000000000000000" pitchFamily="2" charset="2"/>
              <a:buChar char="§"/>
            </a:pPr>
            <a:r>
              <a:rPr lang="en-US" dirty="0"/>
              <a:t>Composed of five to seven volunteer members</a:t>
            </a:r>
          </a:p>
          <a:p>
            <a:pPr>
              <a:buFont typeface="Wingdings" panose="05000000000000000000" pitchFamily="2" charset="2"/>
              <a:buChar char="§"/>
            </a:pPr>
            <a:r>
              <a:rPr lang="en-US" dirty="0"/>
              <a:t>Threshold qualifications:</a:t>
            </a:r>
          </a:p>
          <a:p>
            <a:pPr lvl="1"/>
            <a:r>
              <a:rPr lang="en-US" dirty="0"/>
              <a:t>Toxicology and toxicity assessment</a:t>
            </a:r>
          </a:p>
          <a:p>
            <a:pPr lvl="1"/>
            <a:r>
              <a:rPr lang="en-US" dirty="0"/>
              <a:t>Environmental and atmospheric chemistry</a:t>
            </a:r>
          </a:p>
          <a:p>
            <a:pPr lvl="1"/>
            <a:r>
              <a:rPr lang="en-US" dirty="0"/>
              <a:t>Epidemiology and biostatistics</a:t>
            </a:r>
          </a:p>
          <a:p>
            <a:pPr>
              <a:buFont typeface="Wingdings" panose="05000000000000000000" pitchFamily="2" charset="2"/>
              <a:buChar char="§"/>
            </a:pPr>
            <a:r>
              <a:rPr lang="en-US" dirty="0"/>
              <a:t>No actual or potential conflicts of interest</a:t>
            </a:r>
          </a:p>
          <a:p>
            <a:pPr>
              <a:buFont typeface="Wingdings" panose="05000000000000000000" pitchFamily="2" charset="2"/>
              <a:buChar char="§"/>
            </a:pPr>
            <a:r>
              <a:rPr lang="en-US" dirty="0"/>
              <a:t>Advisory role only</a:t>
            </a:r>
          </a:p>
          <a:p>
            <a:pPr marL="0" indent="0">
              <a:buNone/>
            </a:pPr>
            <a:endParaRPr lang="en-US" dirty="0"/>
          </a:p>
        </p:txBody>
      </p:sp>
    </p:spTree>
    <p:extLst>
      <p:ext uri="{BB962C8B-B14F-4D97-AF65-F5344CB8AC3E}">
        <p14:creationId xmlns:p14="http://schemas.microsoft.com/office/powerpoint/2010/main" val="917535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22BF05-4826-A951-2DA7-D37E7B356F20}"/>
              </a:ext>
            </a:extLst>
          </p:cNvPr>
          <p:cNvSpPr>
            <a:spLocks noGrp="1"/>
          </p:cNvSpPr>
          <p:nvPr>
            <p:ph type="sldNum" sz="quarter" idx="12"/>
          </p:nvPr>
        </p:nvSpPr>
        <p:spPr/>
        <p:txBody>
          <a:bodyPr/>
          <a:lstStyle/>
          <a:p>
            <a:pPr marL="0" marR="0" lvl="0" indent="0" defTabSz="914400" rtl="0" eaLnBrk="1" fontAlgn="auto" latinLnBrk="0" hangingPunct="1">
              <a:lnSpc>
                <a:spcPct val="100000"/>
              </a:lnSpc>
              <a:spcBef>
                <a:spcPts val="0"/>
              </a:spcBef>
              <a:spcAft>
                <a:spcPts val="0"/>
              </a:spcAft>
              <a:buClrTx/>
              <a:buSzTx/>
              <a:buFontTx/>
              <a:buNone/>
              <a:tabLst/>
              <a:defRPr/>
            </a:pPr>
            <a:fld id="{1939E361-6CC3-4B93-8D02-0CA414705067}" type="slidenum">
              <a:rPr kumimoji="0" lang="en-US" sz="1800" b="0" i="0" u="none" strike="noStrike" kern="1200" cap="none" spc="0" normalizeH="0" baseline="0" noProof="0" smtClean="0">
                <a:ln>
                  <a:noFill/>
                </a:ln>
                <a:effectLst/>
                <a:uLnTx/>
                <a:uFillTx/>
                <a:latin typeface="Arial" panose="020B0604020202020204" pitchFamily="34" charset="0"/>
                <a:ea typeface="+mn-ea"/>
                <a:cs typeface="Arial" panose="020B0604020202020204" pitchFamily="34" charset="0"/>
              </a:rPr>
              <a:pPr marL="0" marR="0" lvl="0" indent="0"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effectLst/>
              <a:uLnTx/>
              <a:uFillTx/>
              <a:latin typeface="Arial" panose="020B0604020202020204" pitchFamily="34" charset="0"/>
              <a:ea typeface="+mn-ea"/>
              <a:cs typeface="Arial" panose="020B0604020202020204" pitchFamily="34" charset="0"/>
            </a:endParaRPr>
          </a:p>
        </p:txBody>
      </p:sp>
      <p:sp>
        <p:nvSpPr>
          <p:cNvPr id="3" name="Title 2">
            <a:extLst>
              <a:ext uri="{FF2B5EF4-FFF2-40B4-BE49-F238E27FC236}">
                <a16:creationId xmlns:a16="http://schemas.microsoft.com/office/drawing/2014/main" id="{69FC965A-484A-8F34-CAF8-8744CFC9CDC2}"/>
              </a:ext>
            </a:extLst>
          </p:cNvPr>
          <p:cNvSpPr>
            <a:spLocks noGrp="1"/>
          </p:cNvSpPr>
          <p:nvPr>
            <p:ph type="title"/>
          </p:nvPr>
        </p:nvSpPr>
        <p:spPr/>
        <p:txBody>
          <a:bodyPr/>
          <a:lstStyle/>
          <a:p>
            <a:r>
              <a:rPr lang="en-US"/>
              <a:t>ATSAC’s Role</a:t>
            </a:r>
          </a:p>
        </p:txBody>
      </p:sp>
      <p:sp>
        <p:nvSpPr>
          <p:cNvPr id="4" name="Content Placeholder 3">
            <a:extLst>
              <a:ext uri="{FF2B5EF4-FFF2-40B4-BE49-F238E27FC236}">
                <a16:creationId xmlns:a16="http://schemas.microsoft.com/office/drawing/2014/main" id="{25B850F3-F648-B16B-031A-60466641C41A}"/>
              </a:ext>
            </a:extLst>
          </p:cNvPr>
          <p:cNvSpPr>
            <a:spLocks noGrp="1"/>
          </p:cNvSpPr>
          <p:nvPr>
            <p:ph idx="1"/>
          </p:nvPr>
        </p:nvSpPr>
        <p:spPr/>
        <p:txBody>
          <a:bodyPr/>
          <a:lstStyle/>
          <a:p>
            <a:pPr>
              <a:lnSpc>
                <a:spcPct val="114999"/>
              </a:lnSpc>
              <a:buFont typeface="Wingdings" panose="05000000000000000000" pitchFamily="2" charset="2"/>
              <a:buChar char="§"/>
            </a:pPr>
            <a:r>
              <a:rPr lang="en-US" dirty="0">
                <a:solidFill>
                  <a:schemeClr val="tx1"/>
                </a:solidFill>
              </a:rPr>
              <a:t>Primary role: Review and provide feedback on the overall scientific process and approach for updating TRVs</a:t>
            </a:r>
          </a:p>
          <a:p>
            <a:pPr marL="914400" lvl="1" indent="-514350">
              <a:lnSpc>
                <a:spcPct val="114999"/>
              </a:lnSpc>
            </a:pPr>
            <a:r>
              <a:rPr lang="en-US" dirty="0">
                <a:solidFill>
                  <a:schemeClr val="tx1"/>
                </a:solidFill>
              </a:rPr>
              <a:t>Example: What criteria to apply when deciding between TRVs from different sources for the same chemical</a:t>
            </a:r>
          </a:p>
          <a:p>
            <a:pPr>
              <a:lnSpc>
                <a:spcPct val="114999"/>
              </a:lnSpc>
              <a:buFont typeface="Wingdings" panose="05000000000000000000" pitchFamily="2" charset="2"/>
              <a:buChar char="§"/>
            </a:pPr>
            <a:r>
              <a:rPr lang="en-US" dirty="0"/>
              <a:t>Secondary role: S</a:t>
            </a:r>
            <a:r>
              <a:rPr lang="en-US" dirty="0">
                <a:solidFill>
                  <a:schemeClr val="tx1"/>
                </a:solidFill>
              </a:rPr>
              <a:t>pecific TRVs</a:t>
            </a:r>
          </a:p>
          <a:p>
            <a:pPr lvl="1">
              <a:lnSpc>
                <a:spcPct val="114999"/>
              </a:lnSpc>
            </a:pPr>
            <a:r>
              <a:rPr lang="en-US" dirty="0">
                <a:solidFill>
                  <a:schemeClr val="tx1"/>
                </a:solidFill>
              </a:rPr>
              <a:t>  Examples: Diesel particulate matter, manganese, acetone, acrolein</a:t>
            </a:r>
          </a:p>
          <a:p>
            <a:pPr marL="0" indent="0">
              <a:buNone/>
            </a:pPr>
            <a:endParaRPr lang="en-US" dirty="0"/>
          </a:p>
        </p:txBody>
      </p:sp>
    </p:spTree>
    <p:extLst>
      <p:ext uri="{BB962C8B-B14F-4D97-AF65-F5344CB8AC3E}">
        <p14:creationId xmlns:p14="http://schemas.microsoft.com/office/powerpoint/2010/main" val="1927789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5CC42-2437-F1A4-1E37-AB4DACFCBF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05747B-EA90-AFFE-1D59-E5840FFC91FD}"/>
              </a:ext>
            </a:extLst>
          </p:cNvPr>
          <p:cNvSpPr>
            <a:spLocks noGrp="1"/>
          </p:cNvSpPr>
          <p:nvPr>
            <p:ph type="title"/>
          </p:nvPr>
        </p:nvSpPr>
        <p:spPr/>
        <p:txBody>
          <a:bodyPr/>
          <a:lstStyle/>
          <a:p>
            <a:r>
              <a:rPr lang="en-US"/>
              <a:t>ATSAC Members</a:t>
            </a:r>
          </a:p>
        </p:txBody>
      </p:sp>
      <p:sp>
        <p:nvSpPr>
          <p:cNvPr id="4" name="Slide Number Placeholder 3">
            <a:extLst>
              <a:ext uri="{FF2B5EF4-FFF2-40B4-BE49-F238E27FC236}">
                <a16:creationId xmlns:a16="http://schemas.microsoft.com/office/drawing/2014/main" id="{F91DC5DB-7A7E-A36F-69C4-A0382E89607F}"/>
              </a:ext>
            </a:extLst>
          </p:cNvPr>
          <p:cNvSpPr>
            <a:spLocks noGrp="1"/>
          </p:cNvSpPr>
          <p:nvPr>
            <p:ph type="sldNum" sz="quarter" idx="12"/>
          </p:nvPr>
        </p:nvSpPr>
        <p:spPr/>
        <p:txBody>
          <a:bodyPr/>
          <a:lstStyle/>
          <a:p>
            <a:fld id="{1939E361-6CC3-4B93-8D02-0CA414705067}" type="slidenum">
              <a:rPr lang="en-US" smtClean="0"/>
              <a:pPr/>
              <a:t>14</a:t>
            </a:fld>
            <a:endParaRPr lang="en-US"/>
          </a:p>
        </p:txBody>
      </p:sp>
      <p:graphicFrame>
        <p:nvGraphicFramePr>
          <p:cNvPr id="5" name="Table 4">
            <a:extLst>
              <a:ext uri="{FF2B5EF4-FFF2-40B4-BE49-F238E27FC236}">
                <a16:creationId xmlns:a16="http://schemas.microsoft.com/office/drawing/2014/main" id="{995F6554-B17A-EE7F-6FF9-A5B26C1C2586}"/>
              </a:ext>
            </a:extLst>
          </p:cNvPr>
          <p:cNvGraphicFramePr>
            <a:graphicFrameLocks noGrp="1"/>
          </p:cNvGraphicFramePr>
          <p:nvPr>
            <p:extLst>
              <p:ext uri="{D42A27DB-BD31-4B8C-83A1-F6EECF244321}">
                <p14:modId xmlns:p14="http://schemas.microsoft.com/office/powerpoint/2010/main" val="1173330504"/>
              </p:ext>
            </p:extLst>
          </p:nvPr>
        </p:nvGraphicFramePr>
        <p:xfrm>
          <a:off x="1984934" y="1692434"/>
          <a:ext cx="8321040" cy="4389120"/>
        </p:xfrm>
        <a:graphic>
          <a:graphicData uri="http://schemas.openxmlformats.org/drawingml/2006/table">
            <a:tbl>
              <a:tblPr>
                <a:effectLst>
                  <a:outerShdw blurRad="50800" dist="38100" dir="2700000" algn="tl" rotWithShape="0">
                    <a:prstClr val="black">
                      <a:alpha val="40000"/>
                    </a:prstClr>
                  </a:outerShdw>
                </a:effectLst>
                <a:tableStyleId>{B301B821-A1FF-4177-AEE7-76D212191A09}</a:tableStyleId>
              </a:tblPr>
              <a:tblGrid>
                <a:gridCol w="4206240">
                  <a:extLst>
                    <a:ext uri="{9D8B030D-6E8A-4147-A177-3AD203B41FA5}">
                      <a16:colId xmlns:a16="http://schemas.microsoft.com/office/drawing/2014/main" val="3170478787"/>
                    </a:ext>
                  </a:extLst>
                </a:gridCol>
                <a:gridCol w="4114800">
                  <a:extLst>
                    <a:ext uri="{9D8B030D-6E8A-4147-A177-3AD203B41FA5}">
                      <a16:colId xmlns:a16="http://schemas.microsoft.com/office/drawing/2014/main" val="148273127"/>
                    </a:ext>
                  </a:extLst>
                </a:gridCol>
              </a:tblGrid>
              <a:tr h="731520">
                <a:tc>
                  <a:txBody>
                    <a:bodyPr/>
                    <a:lstStyle/>
                    <a:p>
                      <a:r>
                        <a:rPr lang="en-US" sz="2400" b="1" dirty="0">
                          <a:latin typeface="Arial" panose="020B0604020202020204" pitchFamily="34" charset="0"/>
                          <a:cs typeface="Arial" panose="020B0604020202020204" pitchFamily="34" charset="0"/>
                        </a:rPr>
                        <a:t>Member</a:t>
                      </a:r>
                    </a:p>
                  </a:txBody>
                  <a:tcPr anchor="ctr"/>
                </a:tc>
                <a:tc>
                  <a:txBody>
                    <a:bodyPr/>
                    <a:lstStyle/>
                    <a:p>
                      <a:pPr marL="0" indent="0">
                        <a:buFont typeface="Arial" panose="020B0604020202020204" pitchFamily="34" charset="0"/>
                        <a:buNone/>
                      </a:pPr>
                      <a:r>
                        <a:rPr lang="en-US" sz="2400" b="1">
                          <a:latin typeface="Arial" panose="020B0604020202020204" pitchFamily="34" charset="0"/>
                          <a:cs typeface="Arial" panose="020B0604020202020204" pitchFamily="34" charset="0"/>
                        </a:rPr>
                        <a:t>Affiliation</a:t>
                      </a:r>
                    </a:p>
                  </a:txBody>
                  <a:tcPr anchor="ctr"/>
                </a:tc>
                <a:extLst>
                  <a:ext uri="{0D108BD9-81ED-4DB2-BD59-A6C34878D82A}">
                    <a16:rowId xmlns:a16="http://schemas.microsoft.com/office/drawing/2014/main" val="103744598"/>
                  </a:ext>
                </a:extLst>
              </a:tr>
              <a:tr h="731520">
                <a:tc>
                  <a:txBody>
                    <a:bodyPr/>
                    <a:lstStyle/>
                    <a:p>
                      <a:pPr algn="l"/>
                      <a:r>
                        <a:rPr lang="en-US" sz="2400">
                          <a:latin typeface="Arial" panose="020B0604020202020204" pitchFamily="34" charset="0"/>
                          <a:cs typeface="Arial" panose="020B0604020202020204" pitchFamily="34" charset="0"/>
                        </a:rPr>
                        <a:t>John Budroe, PhD</a:t>
                      </a:r>
                    </a:p>
                  </a:txBody>
                  <a:tcPr anchor="ctr"/>
                </a:tc>
                <a:tc>
                  <a:txBody>
                    <a:bodyPr/>
                    <a:lstStyle/>
                    <a:p>
                      <a:pPr marL="0" indent="0">
                        <a:buFont typeface="Arial" panose="020B0604020202020204" pitchFamily="34" charset="0"/>
                        <a:buNone/>
                      </a:pPr>
                      <a:r>
                        <a:rPr lang="en-US" sz="2000">
                          <a:latin typeface="Arial" panose="020B0604020202020204" pitchFamily="34" charset="0"/>
                          <a:cs typeface="Arial" panose="020B0604020202020204" pitchFamily="34" charset="0"/>
                        </a:rPr>
                        <a:t>Recently </a:t>
                      </a:r>
                    </a:p>
                    <a:p>
                      <a:pPr marL="0" indent="0">
                        <a:buFont typeface="Arial" panose="020B0604020202020204" pitchFamily="34" charset="0"/>
                        <a:buNone/>
                      </a:pPr>
                      <a:r>
                        <a:rPr lang="en-US" sz="2000">
                          <a:latin typeface="Arial" panose="020B0604020202020204" pitchFamily="34" charset="0"/>
                          <a:cs typeface="Arial" panose="020B0604020202020204" pitchFamily="34" charset="0"/>
                        </a:rPr>
                        <a:t>retired from</a:t>
                      </a:r>
                    </a:p>
                  </a:txBody>
                  <a:tcPr/>
                </a:tc>
                <a:extLst>
                  <a:ext uri="{0D108BD9-81ED-4DB2-BD59-A6C34878D82A}">
                    <a16:rowId xmlns:a16="http://schemas.microsoft.com/office/drawing/2014/main" val="339578186"/>
                  </a:ext>
                </a:extLst>
              </a:tr>
              <a:tr h="7315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a:latin typeface="Arial" panose="020B0604020202020204" pitchFamily="34" charset="0"/>
                          <a:cs typeface="Arial" panose="020B0604020202020204" pitchFamily="34" charset="0"/>
                        </a:rPr>
                        <a:t>Qiaoxiang (Daisy) Dong, PhD</a:t>
                      </a:r>
                    </a:p>
                  </a:txBody>
                  <a:tcPr anchor="ctr"/>
                </a:tc>
                <a:tc>
                  <a:txBody>
                    <a:bodyPr/>
                    <a:lstStyle/>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25277757"/>
                  </a:ext>
                </a:extLst>
              </a:tr>
              <a:tr h="7315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Arial" panose="020B0604020202020204" pitchFamily="34" charset="0"/>
                          <a:cs typeface="Arial" panose="020B0604020202020204" pitchFamily="34" charset="0"/>
                        </a:rPr>
                        <a:t>John Stanek, PhD</a:t>
                      </a:r>
                    </a:p>
                  </a:txBody>
                  <a:tcPr anchor="ctr"/>
                </a:tc>
                <a:tc>
                  <a:txBody>
                    <a:bodyPr/>
                    <a:lstStyle/>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6929424"/>
                  </a:ext>
                </a:extLst>
              </a:tr>
              <a:tr h="731520">
                <a:tc>
                  <a:txBody>
                    <a:bodyPr/>
                    <a:lstStyle/>
                    <a:p>
                      <a:pPr algn="l"/>
                      <a:r>
                        <a:rPr lang="en-US" sz="2400">
                          <a:latin typeface="Arial" panose="020B0604020202020204" pitchFamily="34" charset="0"/>
                          <a:cs typeface="Arial" panose="020B0604020202020204" pitchFamily="34" charset="0"/>
                        </a:rPr>
                        <a:t>Susan Tilton, PhD</a:t>
                      </a:r>
                    </a:p>
                  </a:txBody>
                  <a:tcPr anchor="ctr"/>
                </a:tc>
                <a:tc>
                  <a:txBody>
                    <a:bodyPr/>
                    <a:lstStyle/>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630449825"/>
                  </a:ext>
                </a:extLst>
              </a:tr>
              <a:tr h="731520">
                <a:tc>
                  <a:txBody>
                    <a:bodyPr/>
                    <a:lstStyle/>
                    <a:p>
                      <a:pPr algn="l"/>
                      <a:r>
                        <a:rPr lang="en-US" sz="2400">
                          <a:latin typeface="Arial" panose="020B0604020202020204" pitchFamily="34" charset="0"/>
                          <a:cs typeface="Arial" panose="020B0604020202020204" pitchFamily="34" charset="0"/>
                        </a:rPr>
                        <a:t>John Vandenberg, PhD</a:t>
                      </a:r>
                    </a:p>
                  </a:txBody>
                  <a:tcPr anchor="ctr"/>
                </a:tc>
                <a:tc>
                  <a:txBody>
                    <a:bodyPr/>
                    <a:lstStyle/>
                    <a:p>
                      <a:pPr marL="0" indent="0">
                        <a:buFont typeface="Arial" panose="020B0604020202020204" pitchFamily="34" charset="0"/>
                        <a:buNone/>
                      </a:pPr>
                      <a:r>
                        <a:rPr lang="en-US" sz="2000" dirty="0">
                          <a:latin typeface="Arial" panose="020B0604020202020204" pitchFamily="34" charset="0"/>
                          <a:cs typeface="Arial" panose="020B0604020202020204" pitchFamily="34" charset="0"/>
                        </a:rPr>
                        <a:t>Recently </a:t>
                      </a:r>
                    </a:p>
                    <a:p>
                      <a:pPr marL="0" indent="0">
                        <a:buFont typeface="Arial" panose="020B0604020202020204" pitchFamily="34" charset="0"/>
                        <a:buNone/>
                      </a:pPr>
                      <a:r>
                        <a:rPr lang="en-US" sz="2000" dirty="0">
                          <a:latin typeface="Arial" panose="020B0604020202020204" pitchFamily="34" charset="0"/>
                          <a:cs typeface="Arial" panose="020B0604020202020204" pitchFamily="34" charset="0"/>
                        </a:rPr>
                        <a:t>retired from</a:t>
                      </a:r>
                    </a:p>
                  </a:txBody>
                  <a:tcPr/>
                </a:tc>
                <a:extLst>
                  <a:ext uri="{0D108BD9-81ED-4DB2-BD59-A6C34878D82A}">
                    <a16:rowId xmlns:a16="http://schemas.microsoft.com/office/drawing/2014/main" val="3047545672"/>
                  </a:ext>
                </a:extLst>
              </a:tr>
            </a:tbl>
          </a:graphicData>
        </a:graphic>
      </p:graphicFrame>
      <p:pic>
        <p:nvPicPr>
          <p:cNvPr id="3" name="Picture 2">
            <a:extLst>
              <a:ext uri="{FF2B5EF4-FFF2-40B4-BE49-F238E27FC236}">
                <a16:creationId xmlns:a16="http://schemas.microsoft.com/office/drawing/2014/main" id="{969850AE-1AE1-BC39-57E4-63829428D848}"/>
              </a:ext>
            </a:extLst>
          </p:cNvPr>
          <p:cNvPicPr>
            <a:picLocks noChangeAspect="1"/>
          </p:cNvPicPr>
          <p:nvPr/>
        </p:nvPicPr>
        <p:blipFill rotWithShape="1">
          <a:blip r:embed="rId3"/>
          <a:srcRect l="7092" r="5980"/>
          <a:stretch/>
        </p:blipFill>
        <p:spPr>
          <a:xfrm>
            <a:off x="7595517" y="2548834"/>
            <a:ext cx="1711536" cy="499165"/>
          </a:xfrm>
          <a:prstGeom prst="rect">
            <a:avLst/>
          </a:prstGeom>
        </p:spPr>
      </p:pic>
      <p:pic>
        <p:nvPicPr>
          <p:cNvPr id="6" name="Picture 5">
            <a:extLst>
              <a:ext uri="{FF2B5EF4-FFF2-40B4-BE49-F238E27FC236}">
                <a16:creationId xmlns:a16="http://schemas.microsoft.com/office/drawing/2014/main" id="{0E048711-3499-BF82-F98A-2AFEF0B106C2}"/>
              </a:ext>
            </a:extLst>
          </p:cNvPr>
          <p:cNvPicPr>
            <a:picLocks noChangeAspect="1"/>
          </p:cNvPicPr>
          <p:nvPr/>
        </p:nvPicPr>
        <p:blipFill rotWithShape="1">
          <a:blip r:embed="rId4"/>
          <a:srcRect l="7092" r="5980"/>
          <a:stretch/>
        </p:blipFill>
        <p:spPr>
          <a:xfrm>
            <a:off x="6261100" y="3294887"/>
            <a:ext cx="1563148" cy="455888"/>
          </a:xfrm>
          <a:prstGeom prst="rect">
            <a:avLst/>
          </a:prstGeom>
        </p:spPr>
      </p:pic>
      <p:pic>
        <p:nvPicPr>
          <p:cNvPr id="7" name="Picture 6">
            <a:extLst>
              <a:ext uri="{FF2B5EF4-FFF2-40B4-BE49-F238E27FC236}">
                <a16:creationId xmlns:a16="http://schemas.microsoft.com/office/drawing/2014/main" id="{58A3AC11-AE1B-8E85-1469-9A01DE43A721}"/>
              </a:ext>
            </a:extLst>
          </p:cNvPr>
          <p:cNvPicPr>
            <a:picLocks noChangeAspect="1"/>
          </p:cNvPicPr>
          <p:nvPr/>
        </p:nvPicPr>
        <p:blipFill>
          <a:blip r:embed="rId5"/>
          <a:stretch>
            <a:fillRect/>
          </a:stretch>
        </p:blipFill>
        <p:spPr>
          <a:xfrm>
            <a:off x="6261100" y="4024715"/>
            <a:ext cx="2367820" cy="463269"/>
          </a:xfrm>
          <a:prstGeom prst="rect">
            <a:avLst/>
          </a:prstGeom>
        </p:spPr>
      </p:pic>
      <p:pic>
        <p:nvPicPr>
          <p:cNvPr id="8" name="Picture 7">
            <a:extLst>
              <a:ext uri="{FF2B5EF4-FFF2-40B4-BE49-F238E27FC236}">
                <a16:creationId xmlns:a16="http://schemas.microsoft.com/office/drawing/2014/main" id="{82A4BC6D-EEBA-563D-4CEA-EEAB5FBEF1FC}"/>
              </a:ext>
            </a:extLst>
          </p:cNvPr>
          <p:cNvPicPr>
            <a:picLocks noChangeAspect="1"/>
          </p:cNvPicPr>
          <p:nvPr/>
        </p:nvPicPr>
        <p:blipFill>
          <a:blip r:embed="rId6"/>
          <a:stretch>
            <a:fillRect/>
          </a:stretch>
        </p:blipFill>
        <p:spPr>
          <a:xfrm>
            <a:off x="6273800" y="4714791"/>
            <a:ext cx="1595028" cy="544137"/>
          </a:xfrm>
          <a:prstGeom prst="rect">
            <a:avLst/>
          </a:prstGeom>
        </p:spPr>
      </p:pic>
      <p:pic>
        <p:nvPicPr>
          <p:cNvPr id="9" name="Picture 8">
            <a:extLst>
              <a:ext uri="{FF2B5EF4-FFF2-40B4-BE49-F238E27FC236}">
                <a16:creationId xmlns:a16="http://schemas.microsoft.com/office/drawing/2014/main" id="{54DFCC3A-08D0-CA7A-7FD6-9F1D2909F199}"/>
              </a:ext>
            </a:extLst>
          </p:cNvPr>
          <p:cNvPicPr>
            <a:picLocks noChangeAspect="1"/>
          </p:cNvPicPr>
          <p:nvPr/>
        </p:nvPicPr>
        <p:blipFill>
          <a:blip r:embed="rId5"/>
          <a:srcRect t="-1" r="56107" b="-1647"/>
          <a:stretch/>
        </p:blipFill>
        <p:spPr>
          <a:xfrm>
            <a:off x="7659148" y="5558323"/>
            <a:ext cx="1039298" cy="470900"/>
          </a:xfrm>
          <a:prstGeom prst="rect">
            <a:avLst/>
          </a:prstGeom>
        </p:spPr>
      </p:pic>
      <p:pic>
        <p:nvPicPr>
          <p:cNvPr id="10" name="Picture 9">
            <a:extLst>
              <a:ext uri="{FF2B5EF4-FFF2-40B4-BE49-F238E27FC236}">
                <a16:creationId xmlns:a16="http://schemas.microsoft.com/office/drawing/2014/main" id="{96709742-9D14-7BC1-9D4A-DC7AC2B9182C}"/>
              </a:ext>
            </a:extLst>
          </p:cNvPr>
          <p:cNvPicPr>
            <a:picLocks noChangeAspect="1"/>
          </p:cNvPicPr>
          <p:nvPr/>
        </p:nvPicPr>
        <p:blipFill>
          <a:blip r:embed="rId7"/>
          <a:stretch>
            <a:fillRect/>
          </a:stretch>
        </p:blipFill>
        <p:spPr>
          <a:xfrm>
            <a:off x="9003422" y="5503883"/>
            <a:ext cx="1039298" cy="452400"/>
          </a:xfrm>
          <a:prstGeom prst="rect">
            <a:avLst/>
          </a:prstGeom>
        </p:spPr>
      </p:pic>
      <p:cxnSp>
        <p:nvCxnSpPr>
          <p:cNvPr id="12" name="Straight Connector 11">
            <a:extLst>
              <a:ext uri="{FF2B5EF4-FFF2-40B4-BE49-F238E27FC236}">
                <a16:creationId xmlns:a16="http://schemas.microsoft.com/office/drawing/2014/main" id="{6D95C4DE-36AA-8F5B-0FB8-237D8B09FD38}"/>
              </a:ext>
            </a:extLst>
          </p:cNvPr>
          <p:cNvCxnSpPr/>
          <p:nvPr/>
        </p:nvCxnSpPr>
        <p:spPr>
          <a:xfrm>
            <a:off x="8860536" y="5449019"/>
            <a:ext cx="0" cy="54864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26921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51DA-E120-31D9-8861-350A98184ABB}"/>
              </a:ext>
            </a:extLst>
          </p:cNvPr>
          <p:cNvSpPr>
            <a:spLocks noGrp="1"/>
          </p:cNvSpPr>
          <p:nvPr>
            <p:ph type="title"/>
          </p:nvPr>
        </p:nvSpPr>
        <p:spPr/>
        <p:txBody>
          <a:bodyPr/>
          <a:lstStyle/>
          <a:p>
            <a:r>
              <a:rPr lang="en-US">
                <a:latin typeface="Arial"/>
                <a:cs typeface="Arial"/>
              </a:rPr>
              <a:t>ATSAC Meeting Timeline</a:t>
            </a:r>
            <a:endParaRPr lang="en-US"/>
          </a:p>
        </p:txBody>
      </p:sp>
      <p:sp>
        <p:nvSpPr>
          <p:cNvPr id="3" name="Slide Number Placeholder 2">
            <a:extLst>
              <a:ext uri="{FF2B5EF4-FFF2-40B4-BE49-F238E27FC236}">
                <a16:creationId xmlns:a16="http://schemas.microsoft.com/office/drawing/2014/main" id="{B3B8B3B7-C897-8A75-A8C5-5CBC93818C4F}"/>
              </a:ext>
            </a:extLst>
          </p:cNvPr>
          <p:cNvSpPr>
            <a:spLocks noGrp="1"/>
          </p:cNvSpPr>
          <p:nvPr>
            <p:ph type="sldNum" sz="quarter" idx="12"/>
          </p:nvPr>
        </p:nvSpPr>
        <p:spPr/>
        <p:txBody>
          <a:bodyPr/>
          <a:lstStyle/>
          <a:p>
            <a:fld id="{1939E361-6CC3-4B93-8D02-0CA414705067}" type="slidenum">
              <a:rPr lang="en-US" smtClean="0"/>
              <a:pPr/>
              <a:t>15</a:t>
            </a:fld>
            <a:endParaRPr lang="en-US"/>
          </a:p>
        </p:txBody>
      </p:sp>
      <p:pic>
        <p:nvPicPr>
          <p:cNvPr id="5" name="Picture 4" descr="Shape&#10;&#10;AI-generated content may be incorrect.">
            <a:extLst>
              <a:ext uri="{FF2B5EF4-FFF2-40B4-BE49-F238E27FC236}">
                <a16:creationId xmlns:a16="http://schemas.microsoft.com/office/drawing/2014/main" id="{1814BB16-4405-4475-DF43-BFFB7C4E8B42}"/>
              </a:ext>
            </a:extLst>
          </p:cNvPr>
          <p:cNvPicPr>
            <a:picLocks noChangeAspect="1"/>
          </p:cNvPicPr>
          <p:nvPr/>
        </p:nvPicPr>
        <p:blipFill>
          <a:blip r:embed="rId2">
            <a:extLst>
              <a:ext uri="{28A0092B-C50C-407E-A947-70E740481C1C}">
                <a14:useLocalDpi xmlns:a14="http://schemas.microsoft.com/office/drawing/2010/main" val="0"/>
              </a:ext>
            </a:extLst>
          </a:blip>
          <a:srcRect l="2790" t="16709" r="2848" b="16053"/>
          <a:stretch/>
        </p:blipFill>
        <p:spPr>
          <a:xfrm>
            <a:off x="274136" y="1537618"/>
            <a:ext cx="11643728" cy="4667001"/>
          </a:xfrm>
          <a:prstGeom prst="rect">
            <a:avLst/>
          </a:prstGeom>
        </p:spPr>
      </p:pic>
    </p:spTree>
    <p:extLst>
      <p:ext uri="{BB962C8B-B14F-4D97-AF65-F5344CB8AC3E}">
        <p14:creationId xmlns:p14="http://schemas.microsoft.com/office/powerpoint/2010/main" val="1245713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558B1-6DD0-18B2-B28D-98DC6523EB2E}"/>
              </a:ext>
            </a:extLst>
          </p:cNvPr>
          <p:cNvSpPr>
            <a:spLocks noGrp="1"/>
          </p:cNvSpPr>
          <p:nvPr>
            <p:ph type="title"/>
          </p:nvPr>
        </p:nvSpPr>
        <p:spPr/>
        <p:txBody>
          <a:bodyPr/>
          <a:lstStyle/>
          <a:p>
            <a:r>
              <a:rPr lang="en-US"/>
              <a:t>Technical Work Highlights</a:t>
            </a:r>
          </a:p>
        </p:txBody>
      </p:sp>
      <p:sp>
        <p:nvSpPr>
          <p:cNvPr id="3" name="Slide Number Placeholder 2">
            <a:extLst>
              <a:ext uri="{FF2B5EF4-FFF2-40B4-BE49-F238E27FC236}">
                <a16:creationId xmlns:a16="http://schemas.microsoft.com/office/drawing/2014/main" id="{91778E62-3154-BEAC-62E6-105AAFBA05B7}"/>
              </a:ext>
            </a:extLst>
          </p:cNvPr>
          <p:cNvSpPr>
            <a:spLocks noGrp="1"/>
          </p:cNvSpPr>
          <p:nvPr>
            <p:ph type="sldNum" sz="quarter" idx="12"/>
          </p:nvPr>
        </p:nvSpPr>
        <p:spPr/>
        <p:txBody>
          <a:bodyPr/>
          <a:lstStyle/>
          <a:p>
            <a:fld id="{1939E361-6CC3-4B93-8D02-0CA414705067}" type="slidenum">
              <a:rPr lang="en-US" smtClean="0"/>
              <a:pPr/>
              <a:t>16</a:t>
            </a:fld>
            <a:endParaRPr lang="en-US"/>
          </a:p>
        </p:txBody>
      </p:sp>
      <p:pic>
        <p:nvPicPr>
          <p:cNvPr id="5" name="Picture 4">
            <a:extLst>
              <a:ext uri="{FF2B5EF4-FFF2-40B4-BE49-F238E27FC236}">
                <a16:creationId xmlns:a16="http://schemas.microsoft.com/office/drawing/2014/main" id="{43048133-7F53-84F4-1D0B-49C7FACE8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8221" y="1572477"/>
            <a:ext cx="7835557" cy="4407501"/>
          </a:xfrm>
          <a:prstGeom prst="rect">
            <a:avLst/>
          </a:prstGeom>
          <a:ln>
            <a:solidFill>
              <a:schemeClr val="bg1">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50628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4B7AC-3C07-9D7F-A736-633762D63CA9}"/>
              </a:ext>
            </a:extLst>
          </p:cNvPr>
          <p:cNvSpPr>
            <a:spLocks noGrp="1"/>
          </p:cNvSpPr>
          <p:nvPr>
            <p:ph type="title"/>
          </p:nvPr>
        </p:nvSpPr>
        <p:spPr/>
        <p:txBody>
          <a:bodyPr/>
          <a:lstStyle/>
          <a:p>
            <a:r>
              <a:rPr lang="en-US"/>
              <a:t>TRV Proposal Changes from ATSAC</a:t>
            </a:r>
          </a:p>
        </p:txBody>
      </p:sp>
      <p:sp>
        <p:nvSpPr>
          <p:cNvPr id="3" name="Slide Number Placeholder 2">
            <a:extLst>
              <a:ext uri="{FF2B5EF4-FFF2-40B4-BE49-F238E27FC236}">
                <a16:creationId xmlns:a16="http://schemas.microsoft.com/office/drawing/2014/main" id="{9D9CACCA-206F-89EC-32B6-6B2FB2C07E64}"/>
              </a:ext>
            </a:extLst>
          </p:cNvPr>
          <p:cNvSpPr>
            <a:spLocks noGrp="1"/>
          </p:cNvSpPr>
          <p:nvPr>
            <p:ph type="sldNum" sz="quarter" idx="12"/>
          </p:nvPr>
        </p:nvSpPr>
        <p:spPr/>
        <p:txBody>
          <a:bodyPr/>
          <a:lstStyle/>
          <a:p>
            <a:fld id="{1939E361-6CC3-4B93-8D02-0CA414705067}" type="slidenum">
              <a:rPr lang="en-US" smtClean="0"/>
              <a:pPr/>
              <a:t>17</a:t>
            </a:fld>
            <a:endParaRPr lang="en-US"/>
          </a:p>
        </p:txBody>
      </p:sp>
      <p:graphicFrame>
        <p:nvGraphicFramePr>
          <p:cNvPr id="4" name="Content Placeholder 2">
            <a:extLst>
              <a:ext uri="{FF2B5EF4-FFF2-40B4-BE49-F238E27FC236}">
                <a16:creationId xmlns:a16="http://schemas.microsoft.com/office/drawing/2014/main" id="{6545101C-3E74-89D1-11BE-B174C19AED00}"/>
              </a:ext>
            </a:extLst>
          </p:cNvPr>
          <p:cNvGraphicFramePr>
            <a:graphicFrameLocks/>
          </p:cNvGraphicFramePr>
          <p:nvPr/>
        </p:nvGraphicFramePr>
        <p:xfrm>
          <a:off x="609600" y="1600202"/>
          <a:ext cx="10972800" cy="42422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149C767F-CFBB-F673-A4F6-1D9B47CC13F9}"/>
              </a:ext>
            </a:extLst>
          </p:cNvPr>
          <p:cNvSpPr txBox="1"/>
          <p:nvPr/>
        </p:nvSpPr>
        <p:spPr>
          <a:xfrm>
            <a:off x="2816524" y="5483374"/>
            <a:ext cx="6558951"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Reference: Appendix A in OHA’s TRV Support Document</a:t>
            </a:r>
          </a:p>
        </p:txBody>
      </p:sp>
    </p:spTree>
    <p:extLst>
      <p:ext uri="{BB962C8B-B14F-4D97-AF65-F5344CB8AC3E}">
        <p14:creationId xmlns:p14="http://schemas.microsoft.com/office/powerpoint/2010/main" val="13657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81EA6-0406-ACCC-A84E-7C8CD79BBA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A66B3C-64B2-757D-6BFF-08678EA44165}"/>
              </a:ext>
            </a:extLst>
          </p:cNvPr>
          <p:cNvSpPr>
            <a:spLocks noGrp="1"/>
          </p:cNvSpPr>
          <p:nvPr>
            <p:ph type="title"/>
          </p:nvPr>
        </p:nvSpPr>
        <p:spPr>
          <a:xfrm>
            <a:off x="152400" y="2857500"/>
            <a:ext cx="11887200" cy="1143000"/>
          </a:xfrm>
        </p:spPr>
        <p:txBody>
          <a:bodyPr>
            <a:normAutofit/>
          </a:bodyPr>
          <a:lstStyle/>
          <a:p>
            <a:r>
              <a:rPr lang="en-US"/>
              <a:t>Rulemaking Process</a:t>
            </a:r>
          </a:p>
        </p:txBody>
      </p:sp>
    </p:spTree>
    <p:extLst>
      <p:ext uri="{BB962C8B-B14F-4D97-AF65-F5344CB8AC3E}">
        <p14:creationId xmlns:p14="http://schemas.microsoft.com/office/powerpoint/2010/main" val="1312839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0503F-4575-D3BC-9C12-66AFE159D54C}"/>
              </a:ext>
            </a:extLst>
          </p:cNvPr>
          <p:cNvSpPr>
            <a:spLocks noGrp="1"/>
          </p:cNvSpPr>
          <p:nvPr>
            <p:ph type="title"/>
          </p:nvPr>
        </p:nvSpPr>
        <p:spPr/>
        <p:txBody>
          <a:bodyPr/>
          <a:lstStyle/>
          <a:p>
            <a:r>
              <a:rPr lang="en-US" dirty="0"/>
              <a:t>RAC Membership</a:t>
            </a:r>
          </a:p>
        </p:txBody>
      </p:sp>
      <p:pic>
        <p:nvPicPr>
          <p:cNvPr id="3" name="Content Placeholder 4">
            <a:extLst>
              <a:ext uri="{FF2B5EF4-FFF2-40B4-BE49-F238E27FC236}">
                <a16:creationId xmlns:a16="http://schemas.microsoft.com/office/drawing/2014/main" id="{BD7F582D-A145-5A8E-D159-647052B808B9}"/>
              </a:ext>
            </a:extLst>
          </p:cNvPr>
          <p:cNvPicPr>
            <a:picLocks noChangeAspect="1"/>
          </p:cNvPicPr>
          <p:nvPr/>
        </p:nvPicPr>
        <p:blipFill>
          <a:blip r:embed="rId3"/>
          <a:stretch>
            <a:fillRect/>
          </a:stretch>
        </p:blipFill>
        <p:spPr>
          <a:xfrm>
            <a:off x="826477" y="1359187"/>
            <a:ext cx="4572000" cy="5139609"/>
          </a:xfrm>
          <a:prstGeom prst="rect">
            <a:avLst/>
          </a:prstGeom>
          <a:noFill/>
          <a:ln>
            <a:solidFill>
              <a:schemeClr val="tx1">
                <a:lumMod val="50000"/>
                <a:lumOff val="50000"/>
              </a:schemeClr>
            </a:solidFill>
          </a:ln>
          <a:effectLst>
            <a:outerShdw blurRad="50800" dist="38100" dir="2700000" algn="tl" rotWithShape="0">
              <a:prstClr val="black">
                <a:alpha val="40000"/>
              </a:prstClr>
            </a:outerShdw>
          </a:effectLst>
        </p:spPr>
      </p:pic>
      <p:sp>
        <p:nvSpPr>
          <p:cNvPr id="4" name="Content Placeholder 3">
            <a:extLst>
              <a:ext uri="{FF2B5EF4-FFF2-40B4-BE49-F238E27FC236}">
                <a16:creationId xmlns:a16="http://schemas.microsoft.com/office/drawing/2014/main" id="{8F2FA089-CFE5-97E3-860B-2F3EB90EA486}"/>
              </a:ext>
            </a:extLst>
          </p:cNvPr>
          <p:cNvSpPr txBox="1">
            <a:spLocks/>
          </p:cNvSpPr>
          <p:nvPr/>
        </p:nvSpPr>
        <p:spPr>
          <a:xfrm>
            <a:off x="5750174" y="1793632"/>
            <a:ext cx="6096000" cy="3537864"/>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3600" b="1" dirty="0"/>
              <a:t>16 Committee Members</a:t>
            </a:r>
            <a:r>
              <a:rPr lang="en-US" sz="3600" dirty="0"/>
              <a:t>:</a:t>
            </a:r>
          </a:p>
          <a:p>
            <a:pPr>
              <a:buFont typeface="Wingdings" panose="05000000000000000000" pitchFamily="2" charset="2"/>
              <a:buChar char="§"/>
            </a:pPr>
            <a:r>
              <a:rPr lang="en-US" dirty="0"/>
              <a:t>Permitted Sources</a:t>
            </a:r>
          </a:p>
          <a:p>
            <a:pPr>
              <a:buFont typeface="Wingdings" panose="05000000000000000000" pitchFamily="2" charset="2"/>
              <a:buChar char="§"/>
            </a:pPr>
            <a:r>
              <a:rPr lang="en-US" dirty="0"/>
              <a:t>Environmental Advocates</a:t>
            </a:r>
          </a:p>
          <a:p>
            <a:pPr>
              <a:buFont typeface="Wingdings" panose="05000000000000000000" pitchFamily="2" charset="2"/>
              <a:buChar char="§"/>
            </a:pPr>
            <a:r>
              <a:rPr lang="en-US" dirty="0"/>
              <a:t>Health Advocates</a:t>
            </a:r>
          </a:p>
          <a:p>
            <a:pPr>
              <a:buFont typeface="Wingdings" panose="05000000000000000000" pitchFamily="2" charset="2"/>
              <a:buChar char="§"/>
            </a:pPr>
            <a:r>
              <a:rPr lang="en-US" dirty="0"/>
              <a:t>County Health Representatives</a:t>
            </a:r>
          </a:p>
          <a:p>
            <a:pPr>
              <a:buFont typeface="Wingdings" panose="05000000000000000000" pitchFamily="2" charset="2"/>
              <a:buChar char="§"/>
            </a:pPr>
            <a:r>
              <a:rPr lang="en-US" dirty="0"/>
              <a:t>Environmental Consultants</a:t>
            </a:r>
          </a:p>
          <a:p>
            <a:pPr>
              <a:buFont typeface="Wingdings" panose="05000000000000000000" pitchFamily="2" charset="2"/>
              <a:buChar char="§"/>
            </a:pPr>
            <a:r>
              <a:rPr lang="en-US" dirty="0"/>
              <a:t>Business Advocates</a:t>
            </a:r>
          </a:p>
          <a:p>
            <a:pPr>
              <a:buFont typeface="Wingdings" panose="05000000000000000000" pitchFamily="2" charset="2"/>
              <a:buChar char="§"/>
            </a:pPr>
            <a:r>
              <a:rPr lang="en-US" dirty="0"/>
              <a:t>Academic Representative</a:t>
            </a:r>
          </a:p>
        </p:txBody>
      </p:sp>
      <p:sp>
        <p:nvSpPr>
          <p:cNvPr id="5" name="TextBox 4">
            <a:extLst>
              <a:ext uri="{FF2B5EF4-FFF2-40B4-BE49-F238E27FC236}">
                <a16:creationId xmlns:a16="http://schemas.microsoft.com/office/drawing/2014/main" id="{2D95415A-8115-9F44-9373-9726D9D4C0A7}"/>
              </a:ext>
            </a:extLst>
          </p:cNvPr>
          <p:cNvSpPr txBox="1"/>
          <p:nvPr/>
        </p:nvSpPr>
        <p:spPr>
          <a:xfrm>
            <a:off x="5955323" y="5146830"/>
            <a:ext cx="4301177" cy="369332"/>
          </a:xfrm>
          <a:prstGeom prst="rect">
            <a:avLst/>
          </a:prstGeom>
          <a:noFill/>
        </p:spPr>
        <p:txBody>
          <a:bodyPr wrap="none" rtlCol="0">
            <a:spAutoFit/>
          </a:bodyPr>
          <a:lstStyle/>
          <a:p>
            <a:r>
              <a:rPr lang="en-US" b="1"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Alternates did serve for some members</a:t>
            </a:r>
          </a:p>
        </p:txBody>
      </p:sp>
      <p:sp>
        <p:nvSpPr>
          <p:cNvPr id="6" name="Slide Number Placeholder 5">
            <a:extLst>
              <a:ext uri="{FF2B5EF4-FFF2-40B4-BE49-F238E27FC236}">
                <a16:creationId xmlns:a16="http://schemas.microsoft.com/office/drawing/2014/main" id="{7C3B408F-26D1-D277-00B7-E44B18A2E4C3}"/>
              </a:ext>
            </a:extLst>
          </p:cNvPr>
          <p:cNvSpPr>
            <a:spLocks noGrp="1"/>
          </p:cNvSpPr>
          <p:nvPr>
            <p:ph type="sldNum" sz="quarter" idx="12"/>
          </p:nvPr>
        </p:nvSpPr>
        <p:spPr/>
        <p:txBody>
          <a:bodyPr/>
          <a:lstStyle/>
          <a:p>
            <a:fld id="{1939E361-6CC3-4B93-8D02-0CA414705067}" type="slidenum">
              <a:rPr lang="en-US" smtClean="0"/>
              <a:pPr/>
              <a:t>19</a:t>
            </a:fld>
            <a:endParaRPr lang="en-US"/>
          </a:p>
        </p:txBody>
      </p:sp>
    </p:spTree>
    <p:extLst>
      <p:ext uri="{BB962C8B-B14F-4D97-AF65-F5344CB8AC3E}">
        <p14:creationId xmlns:p14="http://schemas.microsoft.com/office/powerpoint/2010/main" val="37964000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08A01-D6CB-F92F-96B5-EDDCB0D6139C}"/>
              </a:ext>
            </a:extLst>
          </p:cNvPr>
          <p:cNvSpPr>
            <a:spLocks noGrp="1"/>
          </p:cNvSpPr>
          <p:nvPr>
            <p:ph type="title"/>
          </p:nvPr>
        </p:nvSpPr>
        <p:spPr/>
        <p:txBody>
          <a:bodyPr>
            <a:normAutofit/>
          </a:bodyPr>
          <a:lstStyle/>
          <a:p>
            <a:r>
              <a:rPr lang="en-US" dirty="0"/>
              <a:t>RAC Timeline</a:t>
            </a:r>
          </a:p>
        </p:txBody>
      </p:sp>
      <p:cxnSp>
        <p:nvCxnSpPr>
          <p:cNvPr id="5" name="Straight Connector 4">
            <a:extLst>
              <a:ext uri="{FF2B5EF4-FFF2-40B4-BE49-F238E27FC236}">
                <a16:creationId xmlns:a16="http://schemas.microsoft.com/office/drawing/2014/main" id="{B9EAFD05-54F1-805D-C206-D6FDA6BAB74E}"/>
              </a:ext>
            </a:extLst>
          </p:cNvPr>
          <p:cNvCxnSpPr>
            <a:cxnSpLocks/>
          </p:cNvCxnSpPr>
          <p:nvPr/>
        </p:nvCxnSpPr>
        <p:spPr>
          <a:xfrm flipV="1">
            <a:off x="533400" y="3200400"/>
            <a:ext cx="11155680" cy="76200"/>
          </a:xfrm>
          <a:prstGeom prst="line">
            <a:avLst/>
          </a:prstGeom>
          <a:ln w="28575" cap="flat" cmpd="sng" algn="ctr">
            <a:solidFill>
              <a:schemeClr val="dk1"/>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 name="Heptagon 6">
            <a:extLst>
              <a:ext uri="{FF2B5EF4-FFF2-40B4-BE49-F238E27FC236}">
                <a16:creationId xmlns:a16="http://schemas.microsoft.com/office/drawing/2014/main" id="{0F23D5CF-C1B6-15A2-CB9B-579F8CD3DFCD}"/>
              </a:ext>
            </a:extLst>
          </p:cNvPr>
          <p:cNvSpPr/>
          <p:nvPr/>
        </p:nvSpPr>
        <p:spPr>
          <a:xfrm>
            <a:off x="990600" y="31242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1</a:t>
            </a:r>
          </a:p>
        </p:txBody>
      </p:sp>
      <p:sp>
        <p:nvSpPr>
          <p:cNvPr id="8" name="Heptagon 7">
            <a:extLst>
              <a:ext uri="{FF2B5EF4-FFF2-40B4-BE49-F238E27FC236}">
                <a16:creationId xmlns:a16="http://schemas.microsoft.com/office/drawing/2014/main" id="{41C3BDDC-AEA0-374A-06E4-080AA8E47AF3}"/>
              </a:ext>
            </a:extLst>
          </p:cNvPr>
          <p:cNvSpPr/>
          <p:nvPr/>
        </p:nvSpPr>
        <p:spPr>
          <a:xfrm>
            <a:off x="4501765" y="31242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2</a:t>
            </a:r>
          </a:p>
        </p:txBody>
      </p:sp>
      <p:sp>
        <p:nvSpPr>
          <p:cNvPr id="9" name="Heptagon 8">
            <a:extLst>
              <a:ext uri="{FF2B5EF4-FFF2-40B4-BE49-F238E27FC236}">
                <a16:creationId xmlns:a16="http://schemas.microsoft.com/office/drawing/2014/main" id="{A381FB32-CDAC-A3A7-4E75-E8D25A39C146}"/>
              </a:ext>
            </a:extLst>
          </p:cNvPr>
          <p:cNvSpPr/>
          <p:nvPr/>
        </p:nvSpPr>
        <p:spPr>
          <a:xfrm>
            <a:off x="4903699" y="31242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3</a:t>
            </a:r>
          </a:p>
        </p:txBody>
      </p:sp>
      <p:sp>
        <p:nvSpPr>
          <p:cNvPr id="10" name="Heptagon 9">
            <a:extLst>
              <a:ext uri="{FF2B5EF4-FFF2-40B4-BE49-F238E27FC236}">
                <a16:creationId xmlns:a16="http://schemas.microsoft.com/office/drawing/2014/main" id="{A522AE6F-42CF-2A41-5D39-204C417002E0}"/>
              </a:ext>
            </a:extLst>
          </p:cNvPr>
          <p:cNvSpPr/>
          <p:nvPr/>
        </p:nvSpPr>
        <p:spPr>
          <a:xfrm>
            <a:off x="6831391" y="31242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4</a:t>
            </a:r>
          </a:p>
        </p:txBody>
      </p:sp>
      <p:sp>
        <p:nvSpPr>
          <p:cNvPr id="11" name="TextBox 10">
            <a:extLst>
              <a:ext uri="{FF2B5EF4-FFF2-40B4-BE49-F238E27FC236}">
                <a16:creationId xmlns:a16="http://schemas.microsoft.com/office/drawing/2014/main" id="{62C9D2D3-8A5F-4E57-0851-2322BCFF3EC1}"/>
              </a:ext>
            </a:extLst>
          </p:cNvPr>
          <p:cNvSpPr txBox="1"/>
          <p:nvPr/>
        </p:nvSpPr>
        <p:spPr>
          <a:xfrm>
            <a:off x="390602" y="1682364"/>
            <a:ext cx="1428596" cy="584775"/>
          </a:xfrm>
          <a:prstGeom prst="rect">
            <a:avLst/>
          </a:prstGeom>
          <a:noFill/>
        </p:spPr>
        <p:txBody>
          <a:bodyPr wrap="none" rtlCol="0">
            <a:spAutoFit/>
          </a:bodyPr>
          <a:lstStyle/>
          <a:p>
            <a:pPr algn="ctr"/>
            <a:r>
              <a:rPr lang="en-US" sz="1600" b="1" dirty="0">
                <a:latin typeface="Arial" panose="020B0604020202020204" pitchFamily="34" charset="0"/>
                <a:cs typeface="Arial" panose="020B0604020202020204" pitchFamily="34" charset="0"/>
              </a:rPr>
              <a:t>Meeting 1:</a:t>
            </a:r>
          </a:p>
          <a:p>
            <a:pPr algn="ctr"/>
            <a:r>
              <a:rPr lang="en-US" sz="1600" dirty="0">
                <a:latin typeface="Arial" panose="020B0604020202020204" pitchFamily="34" charset="0"/>
                <a:cs typeface="Arial" panose="020B0604020202020204" pitchFamily="34" charset="0"/>
              </a:rPr>
              <a:t>Jan. 12, 2026</a:t>
            </a:r>
          </a:p>
        </p:txBody>
      </p:sp>
      <p:sp>
        <p:nvSpPr>
          <p:cNvPr id="12" name="TextBox 11">
            <a:extLst>
              <a:ext uri="{FF2B5EF4-FFF2-40B4-BE49-F238E27FC236}">
                <a16:creationId xmlns:a16="http://schemas.microsoft.com/office/drawing/2014/main" id="{3C98DAB2-88AA-0AD4-172C-6FFCF70499AC}"/>
              </a:ext>
            </a:extLst>
          </p:cNvPr>
          <p:cNvSpPr txBox="1"/>
          <p:nvPr/>
        </p:nvSpPr>
        <p:spPr>
          <a:xfrm>
            <a:off x="3876354" y="1682364"/>
            <a:ext cx="1907895" cy="584775"/>
          </a:xfrm>
          <a:prstGeom prst="rect">
            <a:avLst/>
          </a:prstGeom>
          <a:noFill/>
        </p:spPr>
        <p:txBody>
          <a:bodyPr wrap="none" rtlCol="0">
            <a:spAutoFit/>
          </a:bodyPr>
          <a:lstStyle/>
          <a:p>
            <a:pPr algn="ctr"/>
            <a:r>
              <a:rPr lang="en-US" sz="1600" b="1" dirty="0">
                <a:latin typeface="Arial" panose="020B0604020202020204" pitchFamily="34" charset="0"/>
                <a:cs typeface="Arial" panose="020B0604020202020204" pitchFamily="34" charset="0"/>
              </a:rPr>
              <a:t>Meeting 2 &amp; 3:</a:t>
            </a:r>
          </a:p>
          <a:p>
            <a:pPr algn="ctr"/>
            <a:r>
              <a:rPr lang="en-US" sz="1600" dirty="0">
                <a:latin typeface="Arial" panose="020B0604020202020204" pitchFamily="34" charset="0"/>
                <a:cs typeface="Arial" panose="020B0604020202020204" pitchFamily="34" charset="0"/>
              </a:rPr>
              <a:t>May 18 &amp; 21, 2026</a:t>
            </a:r>
          </a:p>
        </p:txBody>
      </p:sp>
      <p:sp>
        <p:nvSpPr>
          <p:cNvPr id="13" name="TextBox 12">
            <a:extLst>
              <a:ext uri="{FF2B5EF4-FFF2-40B4-BE49-F238E27FC236}">
                <a16:creationId xmlns:a16="http://schemas.microsoft.com/office/drawing/2014/main" id="{F16F48B1-E74E-2C78-2187-F7746E39EADD}"/>
              </a:ext>
            </a:extLst>
          </p:cNvPr>
          <p:cNvSpPr txBox="1"/>
          <p:nvPr/>
        </p:nvSpPr>
        <p:spPr>
          <a:xfrm>
            <a:off x="6203340" y="1631375"/>
            <a:ext cx="1484702" cy="584775"/>
          </a:xfrm>
          <a:prstGeom prst="rect">
            <a:avLst/>
          </a:prstGeom>
          <a:noFill/>
        </p:spPr>
        <p:txBody>
          <a:bodyPr wrap="none" rtlCol="0">
            <a:spAutoFit/>
          </a:bodyPr>
          <a:lstStyle/>
          <a:p>
            <a:pPr algn="ctr"/>
            <a:r>
              <a:rPr lang="en-US" sz="1600" b="1" dirty="0">
                <a:latin typeface="Arial" panose="020B0604020202020204" pitchFamily="34" charset="0"/>
                <a:cs typeface="Arial" panose="020B0604020202020204" pitchFamily="34" charset="0"/>
              </a:rPr>
              <a:t>Meeting 4:</a:t>
            </a:r>
          </a:p>
          <a:p>
            <a:pPr algn="ctr"/>
            <a:r>
              <a:rPr lang="en-US" sz="1600" dirty="0">
                <a:latin typeface="Arial" panose="020B0604020202020204" pitchFamily="34" charset="0"/>
                <a:cs typeface="Arial" panose="020B0604020202020204" pitchFamily="34" charset="0"/>
              </a:rPr>
              <a:t>June 30, 2026</a:t>
            </a:r>
          </a:p>
        </p:txBody>
      </p:sp>
      <p:sp>
        <p:nvSpPr>
          <p:cNvPr id="14" name="TextBox 13">
            <a:extLst>
              <a:ext uri="{FF2B5EF4-FFF2-40B4-BE49-F238E27FC236}">
                <a16:creationId xmlns:a16="http://schemas.microsoft.com/office/drawing/2014/main" id="{4AAD6D7F-5BA9-404C-8265-20B81D6B6FBD}"/>
              </a:ext>
            </a:extLst>
          </p:cNvPr>
          <p:cNvSpPr txBox="1"/>
          <p:nvPr/>
        </p:nvSpPr>
        <p:spPr>
          <a:xfrm>
            <a:off x="533400" y="4075112"/>
            <a:ext cx="2463800" cy="1323439"/>
          </a:xfrm>
          <a:prstGeom prst="rect">
            <a:avLst/>
          </a:prstGeom>
          <a:noFill/>
          <a:ln>
            <a:solidFill>
              <a:schemeClr val="tx1"/>
            </a:solidFill>
          </a:ln>
        </p:spPr>
        <p:txBody>
          <a:bodyPr wrap="square" rtlCol="0">
            <a:spAutoFit/>
          </a:bodyPr>
          <a:lstStyle/>
          <a:p>
            <a:r>
              <a:rPr lang="en-US" sz="1600">
                <a:latin typeface="Arial" panose="020B0604020202020204" pitchFamily="34" charset="0"/>
                <a:cs typeface="Arial" panose="020B0604020202020204" pitchFamily="34" charset="0"/>
              </a:rPr>
              <a:t>Meeting 1:</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Scope</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Materials to review</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Expectations and timeline</a:t>
            </a:r>
          </a:p>
        </p:txBody>
      </p:sp>
      <p:sp>
        <p:nvSpPr>
          <p:cNvPr id="15" name="TextBox 14">
            <a:extLst>
              <a:ext uri="{FF2B5EF4-FFF2-40B4-BE49-F238E27FC236}">
                <a16:creationId xmlns:a16="http://schemas.microsoft.com/office/drawing/2014/main" id="{5ADDB831-8804-6532-F078-117A78D7AE3B}"/>
              </a:ext>
            </a:extLst>
          </p:cNvPr>
          <p:cNvSpPr txBox="1"/>
          <p:nvPr/>
        </p:nvSpPr>
        <p:spPr>
          <a:xfrm>
            <a:off x="4048498" y="4075112"/>
            <a:ext cx="2246751" cy="2123658"/>
          </a:xfrm>
          <a:prstGeom prst="rect">
            <a:avLst/>
          </a:prstGeom>
          <a:noFill/>
          <a:ln>
            <a:solidFill>
              <a:schemeClr val="tx1"/>
            </a:solidFill>
          </a:ln>
        </p:spPr>
        <p:txBody>
          <a:bodyPr wrap="square" rtlCol="0">
            <a:spAutoFit/>
          </a:bodyPr>
          <a:lstStyle/>
          <a:p>
            <a:r>
              <a:rPr lang="en-US" sz="1600" dirty="0">
                <a:latin typeface="Arial" panose="020B0604020202020204" pitchFamily="34" charset="0"/>
                <a:cs typeface="Arial" panose="020B0604020202020204" pitchFamily="34" charset="0"/>
              </a:rPr>
              <a:t>Meetings 2 &amp; 3:</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Priority List changes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TRV proposals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MPAF updates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RBC proposals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Rule language updates</a:t>
            </a:r>
          </a:p>
        </p:txBody>
      </p:sp>
      <p:sp>
        <p:nvSpPr>
          <p:cNvPr id="16" name="TextBox 15">
            <a:extLst>
              <a:ext uri="{FF2B5EF4-FFF2-40B4-BE49-F238E27FC236}">
                <a16:creationId xmlns:a16="http://schemas.microsoft.com/office/drawing/2014/main" id="{AE84B5AE-FF1F-1533-686F-6D6686B6BD23}"/>
              </a:ext>
            </a:extLst>
          </p:cNvPr>
          <p:cNvSpPr txBox="1"/>
          <p:nvPr/>
        </p:nvSpPr>
        <p:spPr>
          <a:xfrm>
            <a:off x="6728017" y="4075112"/>
            <a:ext cx="2164976" cy="1077218"/>
          </a:xfrm>
          <a:prstGeom prst="rect">
            <a:avLst/>
          </a:prstGeom>
          <a:noFill/>
          <a:ln>
            <a:solidFill>
              <a:schemeClr val="tx1"/>
            </a:solidFill>
          </a:ln>
        </p:spPr>
        <p:txBody>
          <a:bodyPr wrap="square" rtlCol="0">
            <a:spAutoFit/>
          </a:bodyPr>
          <a:lstStyle/>
          <a:p>
            <a:r>
              <a:rPr lang="en-US" sz="1600">
                <a:latin typeface="Arial" panose="020B0604020202020204" pitchFamily="34" charset="0"/>
                <a:cs typeface="Arial" panose="020B0604020202020204" pitchFamily="34" charset="0"/>
              </a:rPr>
              <a:t>Meeting 4:</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Implementation</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Fiscal Impact Statement</a:t>
            </a:r>
          </a:p>
        </p:txBody>
      </p:sp>
      <p:cxnSp>
        <p:nvCxnSpPr>
          <p:cNvPr id="18" name="Straight Connector 17">
            <a:extLst>
              <a:ext uri="{FF2B5EF4-FFF2-40B4-BE49-F238E27FC236}">
                <a16:creationId xmlns:a16="http://schemas.microsoft.com/office/drawing/2014/main" id="{9A6C1459-9617-339C-0D24-323839F662B2}"/>
              </a:ext>
            </a:extLst>
          </p:cNvPr>
          <p:cNvCxnSpPr>
            <a:cxnSpLocks/>
          </p:cNvCxnSpPr>
          <p:nvPr/>
        </p:nvCxnSpPr>
        <p:spPr>
          <a:xfrm flipV="1">
            <a:off x="1104900" y="2429839"/>
            <a:ext cx="0" cy="69435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CD13CD2E-F772-AAF2-99B6-378262CE4EEF}"/>
              </a:ext>
            </a:extLst>
          </p:cNvPr>
          <p:cNvCxnSpPr>
            <a:cxnSpLocks/>
          </p:cNvCxnSpPr>
          <p:nvPr/>
        </p:nvCxnSpPr>
        <p:spPr>
          <a:xfrm flipV="1">
            <a:off x="4616065" y="2376865"/>
            <a:ext cx="214237" cy="709235"/>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7FDC982E-A720-0A07-CAF1-E4238B8C9D4B}"/>
              </a:ext>
            </a:extLst>
          </p:cNvPr>
          <p:cNvCxnSpPr>
            <a:cxnSpLocks/>
          </p:cNvCxnSpPr>
          <p:nvPr/>
        </p:nvCxnSpPr>
        <p:spPr>
          <a:xfrm flipH="1" flipV="1">
            <a:off x="4830302" y="2421704"/>
            <a:ext cx="187697" cy="664396"/>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4CAA3ED7-C3C7-DFB6-4A1E-C9E87CD3E76D}"/>
              </a:ext>
            </a:extLst>
          </p:cNvPr>
          <p:cNvCxnSpPr>
            <a:cxnSpLocks/>
          </p:cNvCxnSpPr>
          <p:nvPr/>
        </p:nvCxnSpPr>
        <p:spPr>
          <a:xfrm flipV="1">
            <a:off x="6945691" y="2429839"/>
            <a:ext cx="0" cy="69435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6" name="Heptagon 25">
            <a:extLst>
              <a:ext uri="{FF2B5EF4-FFF2-40B4-BE49-F238E27FC236}">
                <a16:creationId xmlns:a16="http://schemas.microsoft.com/office/drawing/2014/main" id="{CD328DB2-B04A-DE72-5639-1EEF79EAD5B9}"/>
              </a:ext>
            </a:extLst>
          </p:cNvPr>
          <p:cNvSpPr/>
          <p:nvPr/>
        </p:nvSpPr>
        <p:spPr>
          <a:xfrm>
            <a:off x="8892993" y="30861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C</a:t>
            </a:r>
          </a:p>
        </p:txBody>
      </p:sp>
      <p:cxnSp>
        <p:nvCxnSpPr>
          <p:cNvPr id="27" name="Straight Connector 26">
            <a:extLst>
              <a:ext uri="{FF2B5EF4-FFF2-40B4-BE49-F238E27FC236}">
                <a16:creationId xmlns:a16="http://schemas.microsoft.com/office/drawing/2014/main" id="{781155F3-BDA8-4A7C-F4F6-69C1AEF96510}"/>
              </a:ext>
            </a:extLst>
          </p:cNvPr>
          <p:cNvCxnSpPr>
            <a:cxnSpLocks/>
          </p:cNvCxnSpPr>
          <p:nvPr/>
        </p:nvCxnSpPr>
        <p:spPr>
          <a:xfrm flipV="1">
            <a:off x="9007293" y="2429839"/>
            <a:ext cx="0" cy="69435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8" name="TextBox 27">
            <a:extLst>
              <a:ext uri="{FF2B5EF4-FFF2-40B4-BE49-F238E27FC236}">
                <a16:creationId xmlns:a16="http://schemas.microsoft.com/office/drawing/2014/main" id="{6E861D86-9AFD-79A1-C333-D7B87DF89C3E}"/>
              </a:ext>
            </a:extLst>
          </p:cNvPr>
          <p:cNvSpPr txBox="1"/>
          <p:nvPr/>
        </p:nvSpPr>
        <p:spPr>
          <a:xfrm>
            <a:off x="7884322" y="1682364"/>
            <a:ext cx="2257349" cy="584775"/>
          </a:xfrm>
          <a:prstGeom prst="rect">
            <a:avLst/>
          </a:prstGeom>
          <a:noFill/>
        </p:spPr>
        <p:txBody>
          <a:bodyPr wrap="none" rtlCol="0">
            <a:spAutoFit/>
          </a:bodyPr>
          <a:lstStyle/>
          <a:p>
            <a:pPr algn="ctr"/>
            <a:r>
              <a:rPr lang="en-US" sz="1600" b="1" dirty="0">
                <a:latin typeface="Arial" panose="020B0604020202020204" pitchFamily="34" charset="0"/>
                <a:cs typeface="Arial" panose="020B0604020202020204" pitchFamily="34" charset="0"/>
              </a:rPr>
              <a:t>RAC Comments Due:</a:t>
            </a:r>
          </a:p>
          <a:p>
            <a:pPr algn="ctr"/>
            <a:r>
              <a:rPr lang="en-US" sz="1600" dirty="0">
                <a:latin typeface="Arial" panose="020B0604020202020204" pitchFamily="34" charset="0"/>
                <a:cs typeface="Arial" panose="020B0604020202020204" pitchFamily="34" charset="0"/>
              </a:rPr>
              <a:t>July 31, 2026</a:t>
            </a:r>
          </a:p>
        </p:txBody>
      </p:sp>
      <p:sp>
        <p:nvSpPr>
          <p:cNvPr id="4" name="TextBox 3">
            <a:extLst>
              <a:ext uri="{FF2B5EF4-FFF2-40B4-BE49-F238E27FC236}">
                <a16:creationId xmlns:a16="http://schemas.microsoft.com/office/drawing/2014/main" id="{F924DB66-44C0-D768-8934-6EE52A0B9BB0}"/>
              </a:ext>
            </a:extLst>
          </p:cNvPr>
          <p:cNvSpPr txBox="1"/>
          <p:nvPr/>
        </p:nvSpPr>
        <p:spPr>
          <a:xfrm>
            <a:off x="1409700" y="3408443"/>
            <a:ext cx="7427106" cy="374571"/>
          </a:xfrm>
          <a:prstGeom prst="flowChartAlternateProcess">
            <a:avLst/>
          </a:prstGeom>
          <a:solidFill>
            <a:schemeClr val="accent1"/>
          </a:solidFill>
          <a:ln>
            <a:prstDash val="lgDashDot"/>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1600">
                <a:solidFill>
                  <a:schemeClr val="bg1"/>
                </a:solidFill>
                <a:latin typeface="Arial" panose="020B0604020202020204" pitchFamily="34" charset="0"/>
                <a:cs typeface="Arial" panose="020B0604020202020204" pitchFamily="34" charset="0"/>
              </a:rPr>
              <a:t>Office hours available by DEQ/OHA</a:t>
            </a:r>
          </a:p>
        </p:txBody>
      </p:sp>
      <p:sp>
        <p:nvSpPr>
          <p:cNvPr id="3" name="Slide Number Placeholder 2">
            <a:extLst>
              <a:ext uri="{FF2B5EF4-FFF2-40B4-BE49-F238E27FC236}">
                <a16:creationId xmlns:a16="http://schemas.microsoft.com/office/drawing/2014/main" id="{599E921F-49A2-23C3-B59F-3341BF47DFF9}"/>
              </a:ext>
            </a:extLst>
          </p:cNvPr>
          <p:cNvSpPr>
            <a:spLocks noGrp="1"/>
          </p:cNvSpPr>
          <p:nvPr>
            <p:ph type="sldNum" sz="quarter" idx="12"/>
          </p:nvPr>
        </p:nvSpPr>
        <p:spPr/>
        <p:txBody>
          <a:bodyPr/>
          <a:lstStyle/>
          <a:p>
            <a:fld id="{1939E361-6CC3-4B93-8D02-0CA414705067}" type="slidenum">
              <a:rPr lang="en-US" smtClean="0"/>
              <a:pPr/>
              <a:t>20</a:t>
            </a:fld>
            <a:endParaRPr lang="en-US" sz="1400" dirty="0"/>
          </a:p>
        </p:txBody>
      </p:sp>
      <p:sp>
        <p:nvSpPr>
          <p:cNvPr id="17" name="Heptagon 16">
            <a:extLst>
              <a:ext uri="{FF2B5EF4-FFF2-40B4-BE49-F238E27FC236}">
                <a16:creationId xmlns:a16="http://schemas.microsoft.com/office/drawing/2014/main" id="{AB6FB3DD-0FA1-E5D5-39C1-7F9F5889999B}"/>
              </a:ext>
            </a:extLst>
          </p:cNvPr>
          <p:cNvSpPr/>
          <p:nvPr/>
        </p:nvSpPr>
        <p:spPr>
          <a:xfrm>
            <a:off x="10994019" y="3086100"/>
            <a:ext cx="228600" cy="228600"/>
          </a:xfrm>
          <a:prstGeom prst="heptagon">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900">
                <a:latin typeface="Arial" panose="020B0604020202020204" pitchFamily="34" charset="0"/>
                <a:cs typeface="Arial" panose="020B0604020202020204" pitchFamily="34" charset="0"/>
              </a:rPr>
              <a:t>5</a:t>
            </a:r>
          </a:p>
        </p:txBody>
      </p:sp>
      <p:cxnSp>
        <p:nvCxnSpPr>
          <p:cNvPr id="22" name="Straight Connector 21">
            <a:extLst>
              <a:ext uri="{FF2B5EF4-FFF2-40B4-BE49-F238E27FC236}">
                <a16:creationId xmlns:a16="http://schemas.microsoft.com/office/drawing/2014/main" id="{92D119E5-9024-CBE1-866D-13094000F01F}"/>
              </a:ext>
            </a:extLst>
          </p:cNvPr>
          <p:cNvCxnSpPr>
            <a:cxnSpLocks/>
          </p:cNvCxnSpPr>
          <p:nvPr/>
        </p:nvCxnSpPr>
        <p:spPr>
          <a:xfrm flipV="1">
            <a:off x="11108319" y="2429839"/>
            <a:ext cx="0" cy="694359"/>
          </a:xfrm>
          <a:prstGeom prst="line">
            <a:avLst/>
          </a:prstGeom>
          <a:ln w="19050"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4" name="TextBox 23">
            <a:extLst>
              <a:ext uri="{FF2B5EF4-FFF2-40B4-BE49-F238E27FC236}">
                <a16:creationId xmlns:a16="http://schemas.microsoft.com/office/drawing/2014/main" id="{6D2C7274-B227-89DA-4887-D73CAE3624B5}"/>
              </a:ext>
            </a:extLst>
          </p:cNvPr>
          <p:cNvSpPr txBox="1"/>
          <p:nvPr/>
        </p:nvSpPr>
        <p:spPr>
          <a:xfrm>
            <a:off x="10353946" y="1702813"/>
            <a:ext cx="1508746" cy="584775"/>
          </a:xfrm>
          <a:prstGeom prst="rect">
            <a:avLst/>
          </a:prstGeom>
          <a:noFill/>
        </p:spPr>
        <p:txBody>
          <a:bodyPr wrap="none" rtlCol="0">
            <a:spAutoFit/>
          </a:bodyPr>
          <a:lstStyle/>
          <a:p>
            <a:pPr algn="ctr"/>
            <a:r>
              <a:rPr lang="en-US" sz="1600" b="1" dirty="0">
                <a:latin typeface="Arial" panose="020B0604020202020204" pitchFamily="34" charset="0"/>
                <a:cs typeface="Arial" panose="020B0604020202020204" pitchFamily="34" charset="0"/>
              </a:rPr>
              <a:t>Meeting 5:</a:t>
            </a:r>
          </a:p>
          <a:p>
            <a:pPr algn="ctr"/>
            <a:r>
              <a:rPr lang="en-US" sz="1600" dirty="0">
                <a:latin typeface="Arial" panose="020B0604020202020204" pitchFamily="34" charset="0"/>
                <a:cs typeface="Arial" panose="020B0604020202020204" pitchFamily="34" charset="0"/>
              </a:rPr>
              <a:t>*October 2026</a:t>
            </a:r>
          </a:p>
        </p:txBody>
      </p:sp>
      <p:sp>
        <p:nvSpPr>
          <p:cNvPr id="29" name="TextBox 28">
            <a:extLst>
              <a:ext uri="{FF2B5EF4-FFF2-40B4-BE49-F238E27FC236}">
                <a16:creationId xmlns:a16="http://schemas.microsoft.com/office/drawing/2014/main" id="{DD6F41EA-D14F-900F-818D-DA83306A55B7}"/>
              </a:ext>
            </a:extLst>
          </p:cNvPr>
          <p:cNvSpPr txBox="1"/>
          <p:nvPr/>
        </p:nvSpPr>
        <p:spPr>
          <a:xfrm>
            <a:off x="9493624" y="4075112"/>
            <a:ext cx="2164976" cy="1077218"/>
          </a:xfrm>
          <a:prstGeom prst="rect">
            <a:avLst/>
          </a:prstGeom>
          <a:noFill/>
          <a:ln>
            <a:solidFill>
              <a:schemeClr val="tx1"/>
            </a:solidFill>
          </a:ln>
        </p:spPr>
        <p:txBody>
          <a:bodyPr wrap="square" rtlCol="0">
            <a:spAutoFit/>
          </a:bodyPr>
          <a:lstStyle/>
          <a:p>
            <a:r>
              <a:rPr lang="en-US" sz="1600">
                <a:latin typeface="Arial" panose="020B0604020202020204" pitchFamily="34" charset="0"/>
                <a:cs typeface="Arial" panose="020B0604020202020204" pitchFamily="34" charset="0"/>
              </a:rPr>
              <a:t>Meeting 5:</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Implementation</a:t>
            </a:r>
          </a:p>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Fiscal Impact Statement</a:t>
            </a:r>
          </a:p>
        </p:txBody>
      </p:sp>
    </p:spTree>
    <p:extLst>
      <p:ext uri="{BB962C8B-B14F-4D97-AF65-F5344CB8AC3E}">
        <p14:creationId xmlns:p14="http://schemas.microsoft.com/office/powerpoint/2010/main" val="18162585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2C2E9-13A1-0A4F-58E8-B7C13822CD1E}"/>
              </a:ext>
            </a:extLst>
          </p:cNvPr>
          <p:cNvSpPr>
            <a:spLocks noGrp="1"/>
          </p:cNvSpPr>
          <p:nvPr>
            <p:ph type="title"/>
          </p:nvPr>
        </p:nvSpPr>
        <p:spPr/>
        <p:txBody>
          <a:bodyPr>
            <a:normAutofit/>
          </a:bodyPr>
          <a:lstStyle/>
          <a:p>
            <a:r>
              <a:rPr lang="en-US"/>
              <a:t>Proposed TRV Changes Presented to RAC</a:t>
            </a:r>
          </a:p>
        </p:txBody>
      </p:sp>
      <p:sp>
        <p:nvSpPr>
          <p:cNvPr id="3" name="Content Placeholder 2">
            <a:extLst>
              <a:ext uri="{FF2B5EF4-FFF2-40B4-BE49-F238E27FC236}">
                <a16:creationId xmlns:a16="http://schemas.microsoft.com/office/drawing/2014/main" id="{CD574CFF-D8E2-29F6-EC9C-E8AE8D0B8364}"/>
              </a:ext>
            </a:extLst>
          </p:cNvPr>
          <p:cNvSpPr>
            <a:spLocks noGrp="1"/>
          </p:cNvSpPr>
          <p:nvPr>
            <p:ph idx="1"/>
          </p:nvPr>
        </p:nvSpPr>
        <p:spPr/>
        <p:txBody>
          <a:bodyPr/>
          <a:lstStyle/>
          <a:p>
            <a:pPr marL="0" indent="0">
              <a:buNone/>
            </a:pPr>
            <a:r>
              <a:rPr lang="en-US"/>
              <a:t>Total of 623 TRV proposals for 377 toxic air contaminants </a:t>
            </a:r>
          </a:p>
          <a:p>
            <a:endParaRPr lang="en-US"/>
          </a:p>
        </p:txBody>
      </p:sp>
      <p:sp>
        <p:nvSpPr>
          <p:cNvPr id="4" name="Slide Number Placeholder 3">
            <a:extLst>
              <a:ext uri="{FF2B5EF4-FFF2-40B4-BE49-F238E27FC236}">
                <a16:creationId xmlns:a16="http://schemas.microsoft.com/office/drawing/2014/main" id="{F26E0324-BF33-D536-8778-AB1AAE584ADB}"/>
              </a:ext>
            </a:extLst>
          </p:cNvPr>
          <p:cNvSpPr>
            <a:spLocks noGrp="1"/>
          </p:cNvSpPr>
          <p:nvPr>
            <p:ph type="sldNum" sz="quarter" idx="12"/>
          </p:nvPr>
        </p:nvSpPr>
        <p:spPr/>
        <p:txBody>
          <a:bodyPr/>
          <a:lstStyle/>
          <a:p>
            <a:fld id="{1939E361-6CC3-4B93-8D02-0CA414705067}" type="slidenum">
              <a:rPr lang="en-US" smtClean="0"/>
              <a:pPr/>
              <a:t>21</a:t>
            </a:fld>
            <a:endParaRPr lang="en-US"/>
          </a:p>
        </p:txBody>
      </p:sp>
      <p:graphicFrame>
        <p:nvGraphicFramePr>
          <p:cNvPr id="5" name="Content Placeholder 6">
            <a:extLst>
              <a:ext uri="{FF2B5EF4-FFF2-40B4-BE49-F238E27FC236}">
                <a16:creationId xmlns:a16="http://schemas.microsoft.com/office/drawing/2014/main" id="{1E2932D5-5AF7-592E-99D5-DF37722D1AA9}"/>
              </a:ext>
            </a:extLst>
          </p:cNvPr>
          <p:cNvGraphicFramePr>
            <a:graphicFrameLocks/>
          </p:cNvGraphicFramePr>
          <p:nvPr/>
        </p:nvGraphicFramePr>
        <p:xfrm>
          <a:off x="609601" y="2487082"/>
          <a:ext cx="10972800" cy="3639082"/>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0323ECAE-344A-12EA-AB17-6419F6717FA4}"/>
              </a:ext>
            </a:extLst>
          </p:cNvPr>
          <p:cNvSpPr txBox="1"/>
          <p:nvPr/>
        </p:nvSpPr>
        <p:spPr>
          <a:xfrm>
            <a:off x="8216603" y="3269512"/>
            <a:ext cx="3157869" cy="830997"/>
          </a:xfrm>
          <a:prstGeom prst="rect">
            <a:avLst/>
          </a:prstGeom>
          <a:noFill/>
          <a:ln>
            <a:noFill/>
          </a:ln>
        </p:spPr>
        <p:txBody>
          <a:bodyPr wrap="square" rtlCol="0">
            <a:spAutoFit/>
          </a:bodyPr>
          <a:lstStyle/>
          <a:p>
            <a:r>
              <a:rPr lang="en-US" sz="2400">
                <a:latin typeface="Arial" panose="020B0604020202020204" pitchFamily="34" charset="0"/>
                <a:cs typeface="Arial" panose="020B0604020202020204" pitchFamily="34" charset="0"/>
              </a:rPr>
              <a:t>47% are the </a:t>
            </a:r>
            <a:r>
              <a:rPr lang="en-US" sz="2400" b="1">
                <a:latin typeface="Arial" panose="020B0604020202020204" pitchFamily="34" charset="0"/>
                <a:cs typeface="Arial" panose="020B0604020202020204" pitchFamily="34" charset="0"/>
              </a:rPr>
              <a:t>same</a:t>
            </a:r>
            <a:r>
              <a:rPr lang="en-US" sz="2400">
                <a:latin typeface="Arial" panose="020B0604020202020204" pitchFamily="34" charset="0"/>
                <a:cs typeface="Arial" panose="020B0604020202020204" pitchFamily="34" charset="0"/>
              </a:rPr>
              <a:t> as the 2018 TRV</a:t>
            </a:r>
          </a:p>
        </p:txBody>
      </p:sp>
      <p:cxnSp>
        <p:nvCxnSpPr>
          <p:cNvPr id="7" name="Straight Connector 6">
            <a:extLst>
              <a:ext uri="{FF2B5EF4-FFF2-40B4-BE49-F238E27FC236}">
                <a16:creationId xmlns:a16="http://schemas.microsoft.com/office/drawing/2014/main" id="{BA237857-A7C9-6D88-A687-0E8D5849AA5C}"/>
              </a:ext>
            </a:extLst>
          </p:cNvPr>
          <p:cNvCxnSpPr>
            <a:cxnSpLocks/>
            <a:stCxn id="6" idx="1"/>
          </p:cNvCxnSpPr>
          <p:nvPr/>
        </p:nvCxnSpPr>
        <p:spPr>
          <a:xfrm flipH="1">
            <a:off x="6985591" y="3685011"/>
            <a:ext cx="1231012" cy="415498"/>
          </a:xfrm>
          <a:prstGeom prst="line">
            <a:avLst/>
          </a:prstGeom>
          <a:ln w="38100">
            <a:solidFill>
              <a:schemeClr val="tx2">
                <a:lumMod val="40000"/>
                <a:lumOff val="60000"/>
              </a:schemeClr>
            </a:solidFill>
          </a:ln>
          <a:effectLst/>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9CB4D1B-F333-9A40-6444-3825BA311FCA}"/>
              </a:ext>
            </a:extLst>
          </p:cNvPr>
          <p:cNvSpPr txBox="1"/>
          <p:nvPr/>
        </p:nvSpPr>
        <p:spPr>
          <a:xfrm>
            <a:off x="1267175" y="5154098"/>
            <a:ext cx="3157869" cy="830997"/>
          </a:xfrm>
          <a:prstGeom prst="rect">
            <a:avLst/>
          </a:prstGeom>
          <a:noFill/>
          <a:ln>
            <a:noFill/>
          </a:ln>
        </p:spPr>
        <p:txBody>
          <a:bodyPr wrap="square" rtlCol="0">
            <a:spAutoFit/>
          </a:bodyPr>
          <a:lstStyle/>
          <a:p>
            <a:pPr algn="r"/>
            <a:r>
              <a:rPr lang="en-US" sz="2400">
                <a:latin typeface="Arial" panose="020B0604020202020204" pitchFamily="34" charset="0"/>
                <a:cs typeface="Arial" panose="020B0604020202020204" pitchFamily="34" charset="0"/>
              </a:rPr>
              <a:t>32% are </a:t>
            </a:r>
            <a:r>
              <a:rPr lang="en-US" sz="2400" b="1">
                <a:latin typeface="Arial" panose="020B0604020202020204" pitchFamily="34" charset="0"/>
                <a:cs typeface="Arial" panose="020B0604020202020204" pitchFamily="34" charset="0"/>
              </a:rPr>
              <a:t>new </a:t>
            </a:r>
            <a:r>
              <a:rPr lang="en-US" sz="2400">
                <a:latin typeface="Arial" panose="020B0604020202020204" pitchFamily="34" charset="0"/>
                <a:cs typeface="Arial" panose="020B0604020202020204" pitchFamily="34" charset="0"/>
              </a:rPr>
              <a:t>TRVs</a:t>
            </a:r>
            <a:r>
              <a:rPr lang="en-US" sz="2400" b="1">
                <a:latin typeface="Arial" panose="020B0604020202020204" pitchFamily="34" charset="0"/>
                <a:cs typeface="Arial" panose="020B0604020202020204" pitchFamily="34" charset="0"/>
              </a:rPr>
              <a:t> </a:t>
            </a:r>
          </a:p>
          <a:p>
            <a:pPr algn="r"/>
            <a:r>
              <a:rPr lang="en-US" sz="2400">
                <a:latin typeface="Arial" panose="020B0604020202020204" pitchFamily="34" charset="0"/>
                <a:cs typeface="Arial" panose="020B0604020202020204" pitchFamily="34" charset="0"/>
              </a:rPr>
              <a:t>(no TRV in 2018)</a:t>
            </a:r>
          </a:p>
        </p:txBody>
      </p:sp>
      <p:sp>
        <p:nvSpPr>
          <p:cNvPr id="9" name="TextBox 8">
            <a:extLst>
              <a:ext uri="{FF2B5EF4-FFF2-40B4-BE49-F238E27FC236}">
                <a16:creationId xmlns:a16="http://schemas.microsoft.com/office/drawing/2014/main" id="{3EA4C8B4-346A-0687-A8D5-97EA52587D7A}"/>
              </a:ext>
            </a:extLst>
          </p:cNvPr>
          <p:cNvSpPr txBox="1"/>
          <p:nvPr/>
        </p:nvSpPr>
        <p:spPr>
          <a:xfrm>
            <a:off x="1267175" y="2598003"/>
            <a:ext cx="3157869" cy="830997"/>
          </a:xfrm>
          <a:prstGeom prst="rect">
            <a:avLst/>
          </a:prstGeom>
          <a:noFill/>
          <a:ln>
            <a:noFill/>
          </a:ln>
        </p:spPr>
        <p:txBody>
          <a:bodyPr wrap="square" rtlCol="0">
            <a:spAutoFit/>
          </a:bodyPr>
          <a:lstStyle/>
          <a:p>
            <a:pPr algn="r"/>
            <a:r>
              <a:rPr lang="en-US" sz="2400">
                <a:latin typeface="Arial" panose="020B0604020202020204" pitchFamily="34" charset="0"/>
                <a:cs typeface="Arial" panose="020B0604020202020204" pitchFamily="34" charset="0"/>
              </a:rPr>
              <a:t>21% are </a:t>
            </a:r>
            <a:r>
              <a:rPr lang="en-US" sz="2400" b="1">
                <a:latin typeface="Arial" panose="020B0604020202020204" pitchFamily="34" charset="0"/>
                <a:cs typeface="Arial" panose="020B0604020202020204" pitchFamily="34" charset="0"/>
              </a:rPr>
              <a:t>changes</a:t>
            </a:r>
            <a:r>
              <a:rPr lang="en-US" sz="2400">
                <a:latin typeface="Arial" panose="020B0604020202020204" pitchFamily="34" charset="0"/>
                <a:cs typeface="Arial" panose="020B0604020202020204" pitchFamily="34" charset="0"/>
              </a:rPr>
              <a:t> to the 2018 TRV</a:t>
            </a:r>
          </a:p>
        </p:txBody>
      </p:sp>
      <p:cxnSp>
        <p:nvCxnSpPr>
          <p:cNvPr id="10" name="Straight Connector 9">
            <a:extLst>
              <a:ext uri="{FF2B5EF4-FFF2-40B4-BE49-F238E27FC236}">
                <a16:creationId xmlns:a16="http://schemas.microsoft.com/office/drawing/2014/main" id="{391E2B53-46A6-011A-973A-F6D2C8492850}"/>
              </a:ext>
            </a:extLst>
          </p:cNvPr>
          <p:cNvCxnSpPr>
            <a:cxnSpLocks/>
            <a:stCxn id="8" idx="3"/>
          </p:cNvCxnSpPr>
          <p:nvPr/>
        </p:nvCxnSpPr>
        <p:spPr>
          <a:xfrm flipV="1">
            <a:off x="4425044" y="4976037"/>
            <a:ext cx="901868" cy="593560"/>
          </a:xfrm>
          <a:prstGeom prst="line">
            <a:avLst/>
          </a:prstGeom>
          <a:ln w="38100">
            <a:solidFill>
              <a:schemeClr val="tx2">
                <a:lumMod val="40000"/>
                <a:lumOff val="6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000C6CF-548E-2E2E-8530-E99FF52D9C51}"/>
              </a:ext>
            </a:extLst>
          </p:cNvPr>
          <p:cNvCxnSpPr>
            <a:cxnSpLocks/>
            <a:stCxn id="9" idx="3"/>
          </p:cNvCxnSpPr>
          <p:nvPr/>
        </p:nvCxnSpPr>
        <p:spPr>
          <a:xfrm>
            <a:off x="4425044" y="3013502"/>
            <a:ext cx="901868" cy="412488"/>
          </a:xfrm>
          <a:prstGeom prst="line">
            <a:avLst/>
          </a:prstGeom>
          <a:ln w="38100">
            <a:solidFill>
              <a:schemeClr val="tx2">
                <a:lumMod val="40000"/>
                <a:lumOff val="60000"/>
              </a:schemeClr>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620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E6286-705A-38E9-BFA7-5AA0151A8302}"/>
              </a:ext>
            </a:extLst>
          </p:cNvPr>
          <p:cNvSpPr>
            <a:spLocks noGrp="1"/>
          </p:cNvSpPr>
          <p:nvPr>
            <p:ph type="title"/>
          </p:nvPr>
        </p:nvSpPr>
        <p:spPr/>
        <p:txBody>
          <a:bodyPr/>
          <a:lstStyle/>
          <a:p>
            <a:r>
              <a:rPr lang="en-US"/>
              <a:t>Proposed TRV Changes Presented to RAC</a:t>
            </a:r>
          </a:p>
        </p:txBody>
      </p:sp>
      <p:sp>
        <p:nvSpPr>
          <p:cNvPr id="3" name="Slide Number Placeholder 2">
            <a:extLst>
              <a:ext uri="{FF2B5EF4-FFF2-40B4-BE49-F238E27FC236}">
                <a16:creationId xmlns:a16="http://schemas.microsoft.com/office/drawing/2014/main" id="{178A2DAD-C150-757E-73A9-BE1C1D0FBBE2}"/>
              </a:ext>
            </a:extLst>
          </p:cNvPr>
          <p:cNvSpPr>
            <a:spLocks noGrp="1"/>
          </p:cNvSpPr>
          <p:nvPr>
            <p:ph type="sldNum" sz="quarter" idx="12"/>
          </p:nvPr>
        </p:nvSpPr>
        <p:spPr/>
        <p:txBody>
          <a:bodyPr/>
          <a:lstStyle/>
          <a:p>
            <a:fld id="{1939E361-6CC3-4B93-8D02-0CA414705067}" type="slidenum">
              <a:rPr lang="en-US" smtClean="0"/>
              <a:pPr/>
              <a:t>22</a:t>
            </a:fld>
            <a:endParaRPr lang="en-US"/>
          </a:p>
        </p:txBody>
      </p:sp>
      <p:graphicFrame>
        <p:nvGraphicFramePr>
          <p:cNvPr id="4" name="Content Placeholder 3">
            <a:extLst>
              <a:ext uri="{FF2B5EF4-FFF2-40B4-BE49-F238E27FC236}">
                <a16:creationId xmlns:a16="http://schemas.microsoft.com/office/drawing/2014/main" id="{4FF127B4-91F1-FFD3-2838-8BE41EBD4873}"/>
              </a:ext>
            </a:extLst>
          </p:cNvPr>
          <p:cNvGraphicFramePr>
            <a:graphicFrameLocks/>
          </p:cNvGraphicFramePr>
          <p:nvPr>
            <p:extLst>
              <p:ext uri="{D42A27DB-BD31-4B8C-83A1-F6EECF244321}">
                <p14:modId xmlns:p14="http://schemas.microsoft.com/office/powerpoint/2010/main" val="2277502054"/>
              </p:ext>
            </p:extLst>
          </p:nvPr>
        </p:nvGraphicFramePr>
        <p:xfrm>
          <a:off x="609600" y="1417638"/>
          <a:ext cx="10972800" cy="4242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BFD0F54A-924A-39B6-BC20-E3046F66C82D}"/>
              </a:ext>
            </a:extLst>
          </p:cNvPr>
          <p:cNvSpPr txBox="1"/>
          <p:nvPr/>
        </p:nvSpPr>
        <p:spPr>
          <a:xfrm>
            <a:off x="2846717" y="5240307"/>
            <a:ext cx="6498566"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Reference: Chapter 2 in OHA’s TRV Support Document</a:t>
            </a:r>
          </a:p>
        </p:txBody>
      </p:sp>
    </p:spTree>
    <p:extLst>
      <p:ext uri="{BB962C8B-B14F-4D97-AF65-F5344CB8AC3E}">
        <p14:creationId xmlns:p14="http://schemas.microsoft.com/office/powerpoint/2010/main" val="2603772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CE879-CAC6-7D64-6E48-6FA98E918D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E62ECF-C964-6B31-1495-85F281B393AF}"/>
              </a:ext>
            </a:extLst>
          </p:cNvPr>
          <p:cNvSpPr>
            <a:spLocks noGrp="1"/>
          </p:cNvSpPr>
          <p:nvPr>
            <p:ph type="title"/>
          </p:nvPr>
        </p:nvSpPr>
        <p:spPr>
          <a:xfrm>
            <a:off x="152400" y="252508"/>
            <a:ext cx="11887200" cy="1143000"/>
          </a:xfrm>
        </p:spPr>
        <p:txBody>
          <a:bodyPr/>
          <a:lstStyle/>
          <a:p>
            <a:r>
              <a:rPr lang="en-US" dirty="0"/>
              <a:t>Priority List and RBC Updates</a:t>
            </a:r>
          </a:p>
        </p:txBody>
      </p:sp>
      <p:sp>
        <p:nvSpPr>
          <p:cNvPr id="7" name="TextBox 6">
            <a:extLst>
              <a:ext uri="{FF2B5EF4-FFF2-40B4-BE49-F238E27FC236}">
                <a16:creationId xmlns:a16="http://schemas.microsoft.com/office/drawing/2014/main" id="{47C8CC19-3EC0-75C8-118A-9E6C4CBAE52C}"/>
              </a:ext>
            </a:extLst>
          </p:cNvPr>
          <p:cNvSpPr txBox="1"/>
          <p:nvPr/>
        </p:nvSpPr>
        <p:spPr>
          <a:xfrm>
            <a:off x="4521948" y="1981232"/>
            <a:ext cx="3148104" cy="1354217"/>
          </a:xfrm>
          <a:prstGeom prst="rect">
            <a:avLst/>
          </a:prstGeom>
          <a:solidFill>
            <a:schemeClr val="accent2">
              <a:lumMod val="40000"/>
              <a:lumOff val="60000"/>
            </a:schemeClr>
          </a:solidFill>
          <a:ln w="28575">
            <a:solidFill>
              <a:srgbClr val="3F8D6F"/>
            </a:solidFill>
          </a:ln>
          <a:effectLst>
            <a:outerShdw blurRad="50800" dist="38100" dir="2700000" algn="tl" rotWithShape="0">
              <a:prstClr val="black">
                <a:alpha val="40000"/>
              </a:prstClr>
            </a:outerShdw>
          </a:effectLst>
        </p:spPr>
        <p:txBody>
          <a:bodyPr wrap="square" rtlCol="0">
            <a:spAutoFit/>
          </a:bodyPr>
          <a:lstStyle/>
          <a:p>
            <a:pPr algn="ctr"/>
            <a:r>
              <a:rPr lang="en-US" sz="2800" b="1" u="sng" dirty="0">
                <a:latin typeface="Arial" panose="020B0604020202020204" pitchFamily="34" charset="0"/>
                <a:cs typeface="Arial" panose="020B0604020202020204" pitchFamily="34" charset="0"/>
              </a:rPr>
              <a:t>TRVs</a:t>
            </a:r>
          </a:p>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377 Toxic Air Contaminants</a:t>
            </a:r>
          </a:p>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623 proposed TRVs</a:t>
            </a:r>
          </a:p>
        </p:txBody>
      </p:sp>
      <p:grpSp>
        <p:nvGrpSpPr>
          <p:cNvPr id="3" name="Group 2">
            <a:extLst>
              <a:ext uri="{FF2B5EF4-FFF2-40B4-BE49-F238E27FC236}">
                <a16:creationId xmlns:a16="http://schemas.microsoft.com/office/drawing/2014/main" id="{7B5CF6D1-A91A-4783-764F-F58D07E56FE7}"/>
              </a:ext>
            </a:extLst>
          </p:cNvPr>
          <p:cNvGrpSpPr/>
          <p:nvPr/>
        </p:nvGrpSpPr>
        <p:grpSpPr>
          <a:xfrm>
            <a:off x="1399592" y="3455746"/>
            <a:ext cx="3303391" cy="1975507"/>
            <a:chOff x="1399592" y="3455746"/>
            <a:chExt cx="3303391" cy="1975507"/>
          </a:xfrm>
        </p:grpSpPr>
        <p:sp>
          <p:nvSpPr>
            <p:cNvPr id="9" name="Arrow: Right 8">
              <a:extLst>
                <a:ext uri="{FF2B5EF4-FFF2-40B4-BE49-F238E27FC236}">
                  <a16:creationId xmlns:a16="http://schemas.microsoft.com/office/drawing/2014/main" id="{96563298-1A6B-CF2A-BB6E-EE637C7325D2}"/>
                </a:ext>
              </a:extLst>
            </p:cNvPr>
            <p:cNvSpPr/>
            <p:nvPr/>
          </p:nvSpPr>
          <p:spPr>
            <a:xfrm rot="8100000">
              <a:off x="3445028" y="3455746"/>
              <a:ext cx="1257955" cy="362858"/>
            </a:xfrm>
            <a:prstGeom prst="rightArrow">
              <a:avLst/>
            </a:prstGeom>
            <a:solidFill>
              <a:schemeClr val="tx1">
                <a:lumMod val="25000"/>
                <a:lumOff val="75000"/>
              </a:schemeClr>
            </a:solidFill>
            <a:ln>
              <a:solidFill>
                <a:schemeClr val="tx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6675654-A1CE-2537-F729-3B9B7C2382A1}"/>
                </a:ext>
              </a:extLst>
            </p:cNvPr>
            <p:cNvSpPr txBox="1"/>
            <p:nvPr/>
          </p:nvSpPr>
          <p:spPr>
            <a:xfrm>
              <a:off x="1399592" y="4354035"/>
              <a:ext cx="2948473" cy="1077218"/>
            </a:xfrm>
            <a:prstGeom prst="rect">
              <a:avLst/>
            </a:prstGeom>
            <a:solidFill>
              <a:schemeClr val="bg1">
                <a:lumMod val="95000"/>
              </a:schemeClr>
            </a:solidFill>
            <a:ln w="28575">
              <a:solidFill>
                <a:schemeClr val="tx1"/>
              </a:solidFill>
            </a:ln>
            <a:effectLst>
              <a:outerShdw blurRad="50800" dist="38100" dir="2700000" algn="tl" rotWithShape="0">
                <a:prstClr val="black">
                  <a:alpha val="40000"/>
                </a:prstClr>
              </a:outerShdw>
            </a:effectLst>
          </p:spPr>
          <p:txBody>
            <a:bodyPr wrap="square" rtlCol="0">
              <a:spAutoFit/>
            </a:bodyPr>
            <a:lstStyle/>
            <a:p>
              <a:pPr algn="ctr"/>
              <a:r>
                <a:rPr lang="en-US" sz="2800" b="1" u="sng">
                  <a:latin typeface="Arial" panose="020B0604020202020204" pitchFamily="34" charset="0"/>
                  <a:cs typeface="Arial" panose="020B0604020202020204" pitchFamily="34" charset="0"/>
                </a:rPr>
                <a:t>Priority List</a:t>
              </a:r>
            </a:p>
            <a:p>
              <a:pPr marL="285750" indent="-285750">
                <a:buFont typeface="Wingdings" panose="05000000000000000000" pitchFamily="2" charset="2"/>
                <a:buChar char="§"/>
              </a:pPr>
              <a:r>
                <a:rPr lang="en-US">
                  <a:latin typeface="Arial" panose="020B0604020202020204" pitchFamily="34" charset="0"/>
                  <a:cs typeface="Arial" panose="020B0604020202020204" pitchFamily="34" charset="0"/>
                </a:rPr>
                <a:t>95 contaminants added</a:t>
              </a:r>
            </a:p>
            <a:p>
              <a:pPr marL="285750" indent="-285750">
                <a:buFont typeface="Wingdings" panose="05000000000000000000" pitchFamily="2" charset="2"/>
                <a:buChar char="§"/>
              </a:pPr>
              <a:r>
                <a:rPr lang="en-US">
                  <a:latin typeface="Arial" panose="020B0604020202020204" pitchFamily="34" charset="0"/>
                  <a:cs typeface="Arial" panose="020B0604020202020204" pitchFamily="34" charset="0"/>
                </a:rPr>
                <a:t>93 are new TRVs</a:t>
              </a:r>
            </a:p>
          </p:txBody>
        </p:sp>
      </p:grpSp>
      <p:grpSp>
        <p:nvGrpSpPr>
          <p:cNvPr id="24" name="Group 23">
            <a:extLst>
              <a:ext uri="{FF2B5EF4-FFF2-40B4-BE49-F238E27FC236}">
                <a16:creationId xmlns:a16="http://schemas.microsoft.com/office/drawing/2014/main" id="{80BE5AEE-AB6E-B39B-3136-2F7483033EEC}"/>
              </a:ext>
            </a:extLst>
          </p:cNvPr>
          <p:cNvGrpSpPr/>
          <p:nvPr/>
        </p:nvGrpSpPr>
        <p:grpSpPr>
          <a:xfrm>
            <a:off x="7931327" y="3008196"/>
            <a:ext cx="3693515" cy="2870644"/>
            <a:chOff x="7236383" y="2861892"/>
            <a:chExt cx="3693515" cy="2870644"/>
          </a:xfrm>
        </p:grpSpPr>
        <p:sp>
          <p:nvSpPr>
            <p:cNvPr id="18" name="TextBox 17">
              <a:extLst>
                <a:ext uri="{FF2B5EF4-FFF2-40B4-BE49-F238E27FC236}">
                  <a16:creationId xmlns:a16="http://schemas.microsoft.com/office/drawing/2014/main" id="{8E1DF2EB-AF66-7EC0-72CC-352194F2DC17}"/>
                </a:ext>
              </a:extLst>
            </p:cNvPr>
            <p:cNvSpPr txBox="1"/>
            <p:nvPr/>
          </p:nvSpPr>
          <p:spPr>
            <a:xfrm>
              <a:off x="7684951" y="4378319"/>
              <a:ext cx="3244947" cy="1354217"/>
            </a:xfrm>
            <a:prstGeom prst="rect">
              <a:avLst/>
            </a:prstGeom>
            <a:solidFill>
              <a:schemeClr val="accent6">
                <a:lumMod val="20000"/>
                <a:lumOff val="80000"/>
              </a:schemeClr>
            </a:solidFill>
            <a:ln w="28575">
              <a:solidFill>
                <a:schemeClr val="accent6">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US" sz="2800" b="1" u="sng" dirty="0">
                  <a:latin typeface="Arial" panose="020B0604020202020204" pitchFamily="34" charset="0"/>
                  <a:cs typeface="Arial" panose="020B0604020202020204" pitchFamily="34" charset="0"/>
                </a:rPr>
                <a:t>RBCs</a:t>
              </a:r>
            </a:p>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Majority updates from TRVs</a:t>
              </a:r>
            </a:p>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Updates to modifications</a:t>
              </a:r>
            </a:p>
          </p:txBody>
        </p:sp>
        <p:sp>
          <p:nvSpPr>
            <p:cNvPr id="20" name="Arrow: Right 19">
              <a:extLst>
                <a:ext uri="{FF2B5EF4-FFF2-40B4-BE49-F238E27FC236}">
                  <a16:creationId xmlns:a16="http://schemas.microsoft.com/office/drawing/2014/main" id="{7DC98865-15DC-4A5F-7C9E-3A4B8B70BF89}"/>
                </a:ext>
              </a:extLst>
            </p:cNvPr>
            <p:cNvSpPr/>
            <p:nvPr/>
          </p:nvSpPr>
          <p:spPr>
            <a:xfrm rot="2700000">
              <a:off x="6788834" y="3309441"/>
              <a:ext cx="1257955" cy="362858"/>
            </a:xfrm>
            <a:prstGeom prst="rightArrow">
              <a:avLst/>
            </a:prstGeom>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grpSp>
        <p:nvGrpSpPr>
          <p:cNvPr id="25" name="Group 24">
            <a:extLst>
              <a:ext uri="{FF2B5EF4-FFF2-40B4-BE49-F238E27FC236}">
                <a16:creationId xmlns:a16="http://schemas.microsoft.com/office/drawing/2014/main" id="{50B4A880-A7E1-8990-D060-A3F3353898FA}"/>
              </a:ext>
            </a:extLst>
          </p:cNvPr>
          <p:cNvGrpSpPr/>
          <p:nvPr/>
        </p:nvGrpSpPr>
        <p:grpSpPr>
          <a:xfrm>
            <a:off x="8946631" y="1304517"/>
            <a:ext cx="2111476" cy="3020665"/>
            <a:chOff x="8169736" y="1452825"/>
            <a:chExt cx="1709505" cy="3020665"/>
          </a:xfrm>
        </p:grpSpPr>
        <p:pic>
          <p:nvPicPr>
            <p:cNvPr id="4" name="Picture 3" descr="Nonresidential adjustment factors: exposure time, frequency and duration. Early life adjustment factor. Multi-pathway adjustment factor">
              <a:extLst>
                <a:ext uri="{FF2B5EF4-FFF2-40B4-BE49-F238E27FC236}">
                  <a16:creationId xmlns:a16="http://schemas.microsoft.com/office/drawing/2014/main" id="{16D5CFD7-5D13-37BB-B89F-7AE725276D13}"/>
                </a:ext>
              </a:extLst>
            </p:cNvPr>
            <p:cNvPicPr>
              <a:picLocks noChangeAspect="1"/>
            </p:cNvPicPr>
            <p:nvPr/>
          </p:nvPicPr>
          <p:blipFill>
            <a:blip r:embed="rId3"/>
            <a:stretch>
              <a:fillRect/>
            </a:stretch>
          </p:blipFill>
          <p:spPr>
            <a:xfrm>
              <a:off x="8234135" y="1452825"/>
              <a:ext cx="1599709" cy="2774666"/>
            </a:xfrm>
            <a:prstGeom prst="rect">
              <a:avLst/>
            </a:prstGeom>
          </p:spPr>
        </p:pic>
        <p:sp>
          <p:nvSpPr>
            <p:cNvPr id="22" name="TextBox 21">
              <a:extLst>
                <a:ext uri="{FF2B5EF4-FFF2-40B4-BE49-F238E27FC236}">
                  <a16:creationId xmlns:a16="http://schemas.microsoft.com/office/drawing/2014/main" id="{9712D963-6D57-1365-A41D-58C873D840A6}"/>
                </a:ext>
              </a:extLst>
            </p:cNvPr>
            <p:cNvSpPr txBox="1"/>
            <p:nvPr/>
          </p:nvSpPr>
          <p:spPr>
            <a:xfrm>
              <a:off x="8169736" y="4134936"/>
              <a:ext cx="1709505" cy="338554"/>
            </a:xfrm>
            <a:prstGeom prst="rect">
              <a:avLst/>
            </a:prstGeom>
            <a:noFill/>
          </p:spPr>
          <p:txBody>
            <a:bodyPr wrap="none" rtlCol="0">
              <a:spAutoFit/>
            </a:bodyPr>
            <a:lstStyle/>
            <a:p>
              <a:r>
                <a:rPr lang="en-US" sz="1600" b="1">
                  <a:latin typeface="Arial" panose="020B0604020202020204" pitchFamily="34" charset="0"/>
                  <a:cs typeface="Arial" panose="020B0604020202020204" pitchFamily="34" charset="0"/>
                </a:rPr>
                <a:t>Adjustment Factors</a:t>
              </a:r>
            </a:p>
          </p:txBody>
        </p:sp>
      </p:grpSp>
      <p:sp>
        <p:nvSpPr>
          <p:cNvPr id="5" name="Slide Number Placeholder 4">
            <a:extLst>
              <a:ext uri="{FF2B5EF4-FFF2-40B4-BE49-F238E27FC236}">
                <a16:creationId xmlns:a16="http://schemas.microsoft.com/office/drawing/2014/main" id="{15A641BE-B047-D7FB-58D0-AFE8523FEEDC}"/>
              </a:ext>
            </a:extLst>
          </p:cNvPr>
          <p:cNvSpPr>
            <a:spLocks noGrp="1"/>
          </p:cNvSpPr>
          <p:nvPr>
            <p:ph type="sldNum" sz="quarter" idx="12"/>
          </p:nvPr>
        </p:nvSpPr>
        <p:spPr/>
        <p:txBody>
          <a:bodyPr/>
          <a:lstStyle/>
          <a:p>
            <a:fld id="{1939E361-6CC3-4B93-8D02-0CA414705067}" type="slidenum">
              <a:rPr lang="en-US" smtClean="0"/>
              <a:pPr/>
              <a:t>23</a:t>
            </a:fld>
            <a:endParaRPr lang="en-US"/>
          </a:p>
        </p:txBody>
      </p:sp>
    </p:spTree>
    <p:extLst>
      <p:ext uri="{BB962C8B-B14F-4D97-AF65-F5344CB8AC3E}">
        <p14:creationId xmlns:p14="http://schemas.microsoft.com/office/powerpoint/2010/main" val="2977638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C3793-1FEA-128E-D09A-B6C6B08DAC82}"/>
              </a:ext>
            </a:extLst>
          </p:cNvPr>
          <p:cNvSpPr>
            <a:spLocks noGrp="1"/>
          </p:cNvSpPr>
          <p:nvPr>
            <p:ph type="title"/>
          </p:nvPr>
        </p:nvSpPr>
        <p:spPr/>
        <p:txBody>
          <a:bodyPr/>
          <a:lstStyle/>
          <a:p>
            <a:r>
              <a:rPr lang="en-US"/>
              <a:t>Proposed Rule Language Updates</a:t>
            </a:r>
          </a:p>
        </p:txBody>
      </p:sp>
      <p:sp>
        <p:nvSpPr>
          <p:cNvPr id="3" name="Content Placeholder 2">
            <a:extLst>
              <a:ext uri="{FF2B5EF4-FFF2-40B4-BE49-F238E27FC236}">
                <a16:creationId xmlns:a16="http://schemas.microsoft.com/office/drawing/2014/main" id="{ECE00E1E-F9F0-F18B-6754-6E99F1FB978E}"/>
              </a:ext>
            </a:extLst>
          </p:cNvPr>
          <p:cNvSpPr>
            <a:spLocks noGrp="1"/>
          </p:cNvSpPr>
          <p:nvPr>
            <p:ph idx="1"/>
          </p:nvPr>
        </p:nvSpPr>
        <p:spPr/>
        <p:txBody>
          <a:bodyPr/>
          <a:lstStyle/>
          <a:p>
            <a:pPr>
              <a:buFont typeface="Wingdings" panose="05000000000000000000" pitchFamily="2" charset="2"/>
              <a:buChar char="§"/>
            </a:pPr>
            <a:r>
              <a:rPr lang="en-US" dirty="0"/>
              <a:t>Frequency of TRV rulemaking (Division 247)</a:t>
            </a:r>
          </a:p>
          <a:p>
            <a:pPr lvl="1"/>
            <a:r>
              <a:rPr lang="en-US" dirty="0"/>
              <a:t>Proposal to increase time between TRV updates to beyond three years</a:t>
            </a:r>
          </a:p>
          <a:p>
            <a:pPr>
              <a:buFont typeface="Wingdings" panose="05000000000000000000" pitchFamily="2" charset="2"/>
              <a:buChar char="§"/>
            </a:pPr>
            <a:r>
              <a:rPr lang="en-US" dirty="0"/>
              <a:t>Level 4 Risk Assessment Exemption (Division 245)</a:t>
            </a:r>
          </a:p>
          <a:p>
            <a:pPr lvl="1"/>
            <a:r>
              <a:rPr lang="en-US" dirty="0"/>
              <a:t>Allow modifications to age-related adjustments to RBCs at specific exposure locations without requiring a L4 assessment</a:t>
            </a:r>
          </a:p>
        </p:txBody>
      </p:sp>
      <p:sp>
        <p:nvSpPr>
          <p:cNvPr id="4" name="Slide Number Placeholder 3">
            <a:extLst>
              <a:ext uri="{FF2B5EF4-FFF2-40B4-BE49-F238E27FC236}">
                <a16:creationId xmlns:a16="http://schemas.microsoft.com/office/drawing/2014/main" id="{A933D94B-9849-F7EE-C444-3832C909B73C}"/>
              </a:ext>
            </a:extLst>
          </p:cNvPr>
          <p:cNvSpPr>
            <a:spLocks noGrp="1"/>
          </p:cNvSpPr>
          <p:nvPr>
            <p:ph type="sldNum" sz="quarter" idx="12"/>
          </p:nvPr>
        </p:nvSpPr>
        <p:spPr/>
        <p:txBody>
          <a:bodyPr/>
          <a:lstStyle/>
          <a:p>
            <a:fld id="{1939E361-6CC3-4B93-8D02-0CA414705067}" type="slidenum">
              <a:rPr lang="en-US" smtClean="0"/>
              <a:pPr/>
              <a:t>24</a:t>
            </a:fld>
            <a:endParaRPr lang="en-US"/>
          </a:p>
        </p:txBody>
      </p:sp>
    </p:spTree>
    <p:extLst>
      <p:ext uri="{BB962C8B-B14F-4D97-AF65-F5344CB8AC3E}">
        <p14:creationId xmlns:p14="http://schemas.microsoft.com/office/powerpoint/2010/main" val="3963795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D6E08-0040-B773-250F-F0CF34DB32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4CD566-4AFC-7400-A8BC-72E87AD2E4D8}"/>
              </a:ext>
            </a:extLst>
          </p:cNvPr>
          <p:cNvSpPr>
            <a:spLocks noGrp="1"/>
          </p:cNvSpPr>
          <p:nvPr>
            <p:ph type="title"/>
          </p:nvPr>
        </p:nvSpPr>
        <p:spPr/>
        <p:txBody>
          <a:bodyPr/>
          <a:lstStyle/>
          <a:p>
            <a:r>
              <a:rPr lang="en-US"/>
              <a:t>CAO Implementation Proposal</a:t>
            </a:r>
          </a:p>
        </p:txBody>
      </p:sp>
      <p:sp>
        <p:nvSpPr>
          <p:cNvPr id="4" name="Slide Number Placeholder 3">
            <a:extLst>
              <a:ext uri="{FF2B5EF4-FFF2-40B4-BE49-F238E27FC236}">
                <a16:creationId xmlns:a16="http://schemas.microsoft.com/office/drawing/2014/main" id="{2042FA64-DBAC-9C35-3F71-B110A3EFC9C8}"/>
              </a:ext>
            </a:extLst>
          </p:cNvPr>
          <p:cNvSpPr>
            <a:spLocks noGrp="1"/>
          </p:cNvSpPr>
          <p:nvPr>
            <p:ph type="sldNum" sz="quarter" idx="12"/>
          </p:nvPr>
        </p:nvSpPr>
        <p:spPr/>
        <p:txBody>
          <a:bodyPr/>
          <a:lstStyle/>
          <a:p>
            <a:fld id="{1939E361-6CC3-4B93-8D02-0CA414705067}" type="slidenum">
              <a:rPr lang="en-US" smtClean="0"/>
              <a:pPr/>
              <a:t>25</a:t>
            </a:fld>
            <a:endParaRPr lang="en-US"/>
          </a:p>
        </p:txBody>
      </p:sp>
      <p:graphicFrame>
        <p:nvGraphicFramePr>
          <p:cNvPr id="9" name="Content Placeholder 8">
            <a:extLst>
              <a:ext uri="{FF2B5EF4-FFF2-40B4-BE49-F238E27FC236}">
                <a16:creationId xmlns:a16="http://schemas.microsoft.com/office/drawing/2014/main" id="{D1D04C78-CF62-FDE8-D366-673974CDE57B}"/>
              </a:ext>
            </a:extLst>
          </p:cNvPr>
          <p:cNvGraphicFramePr>
            <a:graphicFrameLocks noGrp="1"/>
          </p:cNvGraphicFramePr>
          <p:nvPr>
            <p:ph idx="1"/>
            <p:extLst>
              <p:ext uri="{D42A27DB-BD31-4B8C-83A1-F6EECF244321}">
                <p14:modId xmlns:p14="http://schemas.microsoft.com/office/powerpoint/2010/main" val="1366864219"/>
              </p:ext>
            </p:extLst>
          </p:nvPr>
        </p:nvGraphicFramePr>
        <p:xfrm>
          <a:off x="1761807" y="2000773"/>
          <a:ext cx="10972800" cy="39409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2F4618D1-2C30-39B5-A8C1-C99CA269B63F}"/>
              </a:ext>
            </a:extLst>
          </p:cNvPr>
          <p:cNvSpPr txBox="1"/>
          <p:nvPr/>
        </p:nvSpPr>
        <p:spPr>
          <a:xfrm>
            <a:off x="561974" y="1447595"/>
            <a:ext cx="11068050" cy="523220"/>
          </a:xfrm>
          <a:prstGeom prst="rect">
            <a:avLst/>
          </a:prstGeom>
          <a:noFill/>
        </p:spPr>
        <p:txBody>
          <a:bodyPr wrap="square">
            <a:spAutoFit/>
          </a:bodyPr>
          <a:lstStyle/>
          <a:p>
            <a:pPr marL="0" lvl="0" indent="0">
              <a:buNone/>
            </a:pPr>
            <a:r>
              <a:rPr lang="en-US" sz="2800" b="1" dirty="0">
                <a:latin typeface="Arial" panose="020B0604020202020204" pitchFamily="34" charset="0"/>
                <a:cs typeface="Arial" panose="020B0604020202020204" pitchFamily="34" charset="0"/>
              </a:rPr>
              <a:t>After rule adoption:</a:t>
            </a:r>
            <a:endParaRPr lang="en-US" sz="2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BA3B3DD-4560-29AC-CA59-AD25544E2F8E}"/>
              </a:ext>
            </a:extLst>
          </p:cNvPr>
          <p:cNvSpPr txBox="1"/>
          <p:nvPr/>
        </p:nvSpPr>
        <p:spPr>
          <a:xfrm>
            <a:off x="2737408" y="5940536"/>
            <a:ext cx="6147837"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 For sources that previously completed a risk assessment</a:t>
            </a:r>
          </a:p>
        </p:txBody>
      </p:sp>
    </p:spTree>
    <p:extLst>
      <p:ext uri="{BB962C8B-B14F-4D97-AF65-F5344CB8AC3E}">
        <p14:creationId xmlns:p14="http://schemas.microsoft.com/office/powerpoint/2010/main" val="18241368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EDE41-2063-E61F-DEA2-18A22DF2A640}"/>
              </a:ext>
            </a:extLst>
          </p:cNvPr>
          <p:cNvSpPr>
            <a:spLocks noGrp="1"/>
          </p:cNvSpPr>
          <p:nvPr>
            <p:ph type="title"/>
          </p:nvPr>
        </p:nvSpPr>
        <p:spPr/>
        <p:txBody>
          <a:bodyPr/>
          <a:lstStyle/>
          <a:p>
            <a:r>
              <a:rPr lang="en-US"/>
              <a:t>Draft Fiscal Impact Statement</a:t>
            </a:r>
          </a:p>
        </p:txBody>
      </p:sp>
      <p:sp>
        <p:nvSpPr>
          <p:cNvPr id="3" name="Content Placeholder 2">
            <a:extLst>
              <a:ext uri="{FF2B5EF4-FFF2-40B4-BE49-F238E27FC236}">
                <a16:creationId xmlns:a16="http://schemas.microsoft.com/office/drawing/2014/main" id="{DA1FB541-1D58-B707-F753-DE9F068EC83C}"/>
              </a:ext>
            </a:extLst>
          </p:cNvPr>
          <p:cNvSpPr>
            <a:spLocks noGrp="1"/>
          </p:cNvSpPr>
          <p:nvPr>
            <p:ph idx="1"/>
          </p:nvPr>
        </p:nvSpPr>
        <p:spPr/>
        <p:txBody>
          <a:bodyPr>
            <a:normAutofit/>
          </a:bodyPr>
          <a:lstStyle/>
          <a:p>
            <a:pPr>
              <a:buFont typeface="Wingdings" panose="05000000000000000000" pitchFamily="2" charset="2"/>
              <a:buChar char="§"/>
            </a:pPr>
            <a:r>
              <a:rPr lang="en-US"/>
              <a:t>No new or revised program fees proposed</a:t>
            </a:r>
          </a:p>
          <a:p>
            <a:pPr>
              <a:buFont typeface="Wingdings" panose="05000000000000000000" pitchFamily="2" charset="2"/>
              <a:buChar char="§"/>
            </a:pPr>
            <a:r>
              <a:rPr lang="en-US"/>
              <a:t>Sources may have increased/decreased program fees and cost of compliance based on revised risk</a:t>
            </a:r>
          </a:p>
          <a:p>
            <a:pPr>
              <a:buFont typeface="Wingdings" panose="05000000000000000000" pitchFamily="2" charset="2"/>
              <a:buChar char="§"/>
            </a:pPr>
            <a:r>
              <a:rPr lang="en-US"/>
              <a:t>Proposed rule language for not requiring Level 4 assessments in specific cases – potential decrease in cost of compliance </a:t>
            </a:r>
          </a:p>
          <a:p>
            <a:pPr>
              <a:buFont typeface="Wingdings" panose="05000000000000000000" pitchFamily="2" charset="2"/>
              <a:buChar char="§"/>
            </a:pPr>
            <a:r>
              <a:rPr lang="en-US"/>
              <a:t>Potential economic benefits from positive impacts to public health</a:t>
            </a:r>
          </a:p>
        </p:txBody>
      </p:sp>
      <p:sp>
        <p:nvSpPr>
          <p:cNvPr id="4" name="Slide Number Placeholder 3">
            <a:extLst>
              <a:ext uri="{FF2B5EF4-FFF2-40B4-BE49-F238E27FC236}">
                <a16:creationId xmlns:a16="http://schemas.microsoft.com/office/drawing/2014/main" id="{82505E77-9CAB-27A7-389B-4AA62D70CF21}"/>
              </a:ext>
            </a:extLst>
          </p:cNvPr>
          <p:cNvSpPr>
            <a:spLocks noGrp="1"/>
          </p:cNvSpPr>
          <p:nvPr>
            <p:ph type="sldNum" sz="quarter" idx="12"/>
          </p:nvPr>
        </p:nvSpPr>
        <p:spPr/>
        <p:txBody>
          <a:bodyPr/>
          <a:lstStyle/>
          <a:p>
            <a:fld id="{1939E361-6CC3-4B93-8D02-0CA414705067}" type="slidenum">
              <a:rPr lang="en-US" smtClean="0"/>
              <a:pPr/>
              <a:t>26</a:t>
            </a:fld>
            <a:endParaRPr lang="en-US"/>
          </a:p>
        </p:txBody>
      </p:sp>
    </p:spTree>
    <p:extLst>
      <p:ext uri="{BB962C8B-B14F-4D97-AF65-F5344CB8AC3E}">
        <p14:creationId xmlns:p14="http://schemas.microsoft.com/office/powerpoint/2010/main" val="13026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A7D6F-897B-ABB5-1A9E-3D4D247711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834D6D-AFC7-900B-66F3-0DFAB87B433C}"/>
              </a:ext>
            </a:extLst>
          </p:cNvPr>
          <p:cNvSpPr>
            <a:spLocks noGrp="1"/>
          </p:cNvSpPr>
          <p:nvPr>
            <p:ph type="title"/>
          </p:nvPr>
        </p:nvSpPr>
        <p:spPr>
          <a:xfrm>
            <a:off x="152400" y="2857500"/>
            <a:ext cx="11887200" cy="1143000"/>
          </a:xfrm>
        </p:spPr>
        <p:txBody>
          <a:bodyPr>
            <a:normAutofit/>
          </a:bodyPr>
          <a:lstStyle/>
          <a:p>
            <a:r>
              <a:rPr lang="en-US"/>
              <a:t>RAC Member Feedback</a:t>
            </a:r>
          </a:p>
        </p:txBody>
      </p:sp>
    </p:spTree>
    <p:extLst>
      <p:ext uri="{BB962C8B-B14F-4D97-AF65-F5344CB8AC3E}">
        <p14:creationId xmlns:p14="http://schemas.microsoft.com/office/powerpoint/2010/main" val="302304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C7BD-900C-E32E-5F99-B75271438893}"/>
              </a:ext>
            </a:extLst>
          </p:cNvPr>
          <p:cNvSpPr>
            <a:spLocks noGrp="1"/>
          </p:cNvSpPr>
          <p:nvPr>
            <p:ph type="title"/>
          </p:nvPr>
        </p:nvSpPr>
        <p:spPr/>
        <p:txBody>
          <a:bodyPr>
            <a:normAutofit/>
          </a:bodyPr>
          <a:lstStyle/>
          <a:p>
            <a:r>
              <a:rPr lang="en-US" dirty="0"/>
              <a:t>RAC Feedback: OBI and </a:t>
            </a:r>
            <a:r>
              <a:rPr lang="en-US" dirty="0" err="1"/>
              <a:t>ToxStrategies</a:t>
            </a:r>
            <a:endParaRPr lang="en-US" dirty="0"/>
          </a:p>
        </p:txBody>
      </p:sp>
      <p:sp>
        <p:nvSpPr>
          <p:cNvPr id="3" name="Content Placeholder 2">
            <a:extLst>
              <a:ext uri="{FF2B5EF4-FFF2-40B4-BE49-F238E27FC236}">
                <a16:creationId xmlns:a16="http://schemas.microsoft.com/office/drawing/2014/main" id="{C8D73765-C8B3-7E08-CDBB-73B6B385EF55}"/>
              </a:ext>
            </a:extLst>
          </p:cNvPr>
          <p:cNvSpPr>
            <a:spLocks noGrp="1"/>
          </p:cNvSpPr>
          <p:nvPr>
            <p:ph idx="1"/>
          </p:nvPr>
        </p:nvSpPr>
        <p:spPr/>
        <p:txBody>
          <a:bodyPr>
            <a:normAutofit/>
          </a:bodyPr>
          <a:lstStyle/>
          <a:p>
            <a:pPr marL="0" indent="0">
              <a:buNone/>
            </a:pPr>
            <a:r>
              <a:rPr lang="en-US" dirty="0"/>
              <a:t>OBI and </a:t>
            </a:r>
            <a:r>
              <a:rPr lang="en-US" dirty="0" err="1"/>
              <a:t>ToxStrategies</a:t>
            </a:r>
            <a:r>
              <a:rPr lang="en-US" dirty="0"/>
              <a:t> requested ATSAC feedback on 10 TRVs</a:t>
            </a:r>
          </a:p>
        </p:txBody>
      </p:sp>
      <p:graphicFrame>
        <p:nvGraphicFramePr>
          <p:cNvPr id="4" name="Table 3">
            <a:extLst>
              <a:ext uri="{FF2B5EF4-FFF2-40B4-BE49-F238E27FC236}">
                <a16:creationId xmlns:a16="http://schemas.microsoft.com/office/drawing/2014/main" id="{6C959DA1-7BC4-3962-9948-C1A24C53D9A6}"/>
              </a:ext>
            </a:extLst>
          </p:cNvPr>
          <p:cNvGraphicFramePr>
            <a:graphicFrameLocks noGrp="1"/>
          </p:cNvGraphicFramePr>
          <p:nvPr>
            <p:extLst>
              <p:ext uri="{D42A27DB-BD31-4B8C-83A1-F6EECF244321}">
                <p14:modId xmlns:p14="http://schemas.microsoft.com/office/powerpoint/2010/main" val="3307731130"/>
              </p:ext>
            </p:extLst>
          </p:nvPr>
        </p:nvGraphicFramePr>
        <p:xfrm>
          <a:off x="1679498" y="2710459"/>
          <a:ext cx="8833004" cy="2194560"/>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4244196">
                  <a:extLst>
                    <a:ext uri="{9D8B030D-6E8A-4147-A177-3AD203B41FA5}">
                      <a16:colId xmlns:a16="http://schemas.microsoft.com/office/drawing/2014/main" val="463926197"/>
                    </a:ext>
                  </a:extLst>
                </a:gridCol>
                <a:gridCol w="2899229">
                  <a:extLst>
                    <a:ext uri="{9D8B030D-6E8A-4147-A177-3AD203B41FA5}">
                      <a16:colId xmlns:a16="http://schemas.microsoft.com/office/drawing/2014/main" val="1710162664"/>
                    </a:ext>
                  </a:extLst>
                </a:gridCol>
                <a:gridCol w="1689579">
                  <a:extLst>
                    <a:ext uri="{9D8B030D-6E8A-4147-A177-3AD203B41FA5}">
                      <a16:colId xmlns:a16="http://schemas.microsoft.com/office/drawing/2014/main" val="720490933"/>
                    </a:ext>
                  </a:extLst>
                </a:gridCol>
              </a:tblGrid>
              <a:tr h="350030">
                <a:tc>
                  <a:txBody>
                    <a:bodyPr/>
                    <a:lstStyle/>
                    <a:p>
                      <a:r>
                        <a:rPr lang="en-US" sz="1800" dirty="0">
                          <a:latin typeface="Arial" panose="020B0604020202020204" pitchFamily="34" charset="0"/>
                          <a:cs typeface="Arial" panose="020B0604020202020204" pitchFamily="34" charset="0"/>
                        </a:rPr>
                        <a:t>Acute noncancer TRV</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US" sz="1800">
                          <a:latin typeface="Arial" panose="020B0604020202020204" pitchFamily="34" charset="0"/>
                          <a:cs typeface="Arial" panose="020B0604020202020204" pitchFamily="34" charset="0"/>
                        </a:rPr>
                        <a:t>Chronic noncancer TRV</a:t>
                      </a:r>
                    </a:p>
                  </a:txBody>
                  <a:tcPr>
                    <a:lnT w="12700" cap="flat" cmpd="sng" algn="ctr">
                      <a:solidFill>
                        <a:schemeClr val="tx1"/>
                      </a:solidFill>
                      <a:prstDash val="solid"/>
                      <a:round/>
                      <a:headEnd type="none" w="med" len="med"/>
                      <a:tailEnd type="none" w="med" len="med"/>
                    </a:lnT>
                  </a:tcPr>
                </a:tc>
                <a:tc>
                  <a:txBody>
                    <a:bodyPr/>
                    <a:lstStyle/>
                    <a:p>
                      <a:r>
                        <a:rPr lang="en-US" sz="1800">
                          <a:latin typeface="Arial" panose="020B0604020202020204" pitchFamily="34" charset="0"/>
                          <a:cs typeface="Arial" panose="020B0604020202020204" pitchFamily="34" charset="0"/>
                        </a:rPr>
                        <a:t>Cancer TRV</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96785997"/>
                  </a:ext>
                </a:extLst>
              </a:tr>
              <a:tr h="350030">
                <a:tc>
                  <a:txBody>
                    <a:bodyPr/>
                    <a:lstStyle/>
                    <a:p>
                      <a:r>
                        <a:rPr lang="en-US" sz="1800" dirty="0">
                          <a:latin typeface="Arial" panose="020B0604020202020204" pitchFamily="34" charset="0"/>
                          <a:cs typeface="Arial" panose="020B0604020202020204" pitchFamily="34" charset="0"/>
                        </a:rPr>
                        <a:t>Arsenic</a:t>
                      </a:r>
                    </a:p>
                  </a:txBody>
                  <a:tcPr>
                    <a:lnL w="12700" cap="flat" cmpd="sng" algn="ctr">
                      <a:solidFill>
                        <a:schemeClr val="tx1"/>
                      </a:solidFill>
                      <a:prstDash val="solid"/>
                      <a:round/>
                      <a:headEnd type="none" w="med" len="med"/>
                      <a:tailEnd type="none" w="med" len="med"/>
                    </a:lnL>
                  </a:tcPr>
                </a:tc>
                <a:tc>
                  <a:txBody>
                    <a:bodyPr/>
                    <a:lstStyle/>
                    <a:p>
                      <a:r>
                        <a:rPr lang="en-US" sz="1800">
                          <a:latin typeface="Arial" panose="020B0604020202020204" pitchFamily="34" charset="0"/>
                          <a:cs typeface="Arial" panose="020B0604020202020204" pitchFamily="34" charset="0"/>
                        </a:rPr>
                        <a:t>Silica, respirable</a:t>
                      </a:r>
                    </a:p>
                  </a:txBody>
                  <a:tcPr/>
                </a:tc>
                <a:tc>
                  <a:txBody>
                    <a:bodyPr/>
                    <a:lstStyle/>
                    <a:p>
                      <a:r>
                        <a:rPr lang="en-US" sz="1800">
                          <a:latin typeface="Arial" panose="020B0604020202020204" pitchFamily="34" charset="0"/>
                          <a:cs typeface="Arial" panose="020B0604020202020204" pitchFamily="34" charset="0"/>
                        </a:rPr>
                        <a:t>Arsenic*</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255027232"/>
                  </a:ext>
                </a:extLst>
              </a:tr>
              <a:tr h="350030">
                <a:tc>
                  <a:txBody>
                    <a:bodyPr/>
                    <a:lstStyle/>
                    <a:p>
                      <a:r>
                        <a:rPr lang="en-US" sz="1800" dirty="0">
                          <a:latin typeface="Arial" panose="020B0604020202020204" pitchFamily="34" charset="0"/>
                          <a:cs typeface="Arial" panose="020B0604020202020204" pitchFamily="34" charset="0"/>
                        </a:rPr>
                        <a:t>Lead and compounds</a:t>
                      </a:r>
                    </a:p>
                  </a:txBody>
                  <a:tcPr>
                    <a:lnL w="12700" cap="flat" cmpd="sng" algn="ctr">
                      <a:solidFill>
                        <a:schemeClr val="tx1"/>
                      </a:solidFill>
                      <a:prstDash val="solid"/>
                      <a:round/>
                      <a:headEnd type="none" w="med" len="med"/>
                      <a:tailEnd type="none" w="med" len="med"/>
                    </a:lnL>
                  </a:tcPr>
                </a:tc>
                <a:tc>
                  <a:txBody>
                    <a:bodyPr/>
                    <a:lstStyle/>
                    <a:p>
                      <a:r>
                        <a:rPr lang="en-US" sz="1800">
                          <a:latin typeface="Arial" panose="020B0604020202020204" pitchFamily="34" charset="0"/>
                          <a:cs typeface="Arial" panose="020B0604020202020204" pitchFamily="34" charset="0"/>
                        </a:rPr>
                        <a:t>Hydrogen chloride</a:t>
                      </a:r>
                    </a:p>
                  </a:txBody>
                  <a:tcPr/>
                </a:tc>
                <a:tc>
                  <a:txBody>
                    <a:bodyPr/>
                    <a:lstStyle/>
                    <a:p>
                      <a:endParaRPr lang="en-US" sz="1800">
                        <a:latin typeface="Arial" panose="020B0604020202020204" pitchFamily="34" charset="0"/>
                        <a:cs typeface="Arial" panose="020B0604020202020204" pitchFamily="34"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146298559"/>
                  </a:ext>
                </a:extLst>
              </a:tr>
              <a:tr h="350030">
                <a:tc>
                  <a:txBody>
                    <a:bodyPr/>
                    <a:lstStyle/>
                    <a:p>
                      <a:r>
                        <a:rPr lang="en-US" sz="1800" b="0" i="0" kern="1200">
                          <a:solidFill>
                            <a:schemeClr val="dk1"/>
                          </a:solidFill>
                          <a:effectLst/>
                          <a:latin typeface="Arial" panose="020B0604020202020204" pitchFamily="34" charset="0"/>
                          <a:ea typeface="+mn-ea"/>
                          <a:cs typeface="Arial" panose="020B0604020202020204" pitchFamily="34" charset="0"/>
                        </a:rPr>
                        <a:t>Naphthalene </a:t>
                      </a:r>
                      <a:endParaRPr lang="en-US" sz="180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tcPr>
                </a:tc>
                <a:tc>
                  <a:txBody>
                    <a:bodyPr/>
                    <a:lstStyle/>
                    <a:p>
                      <a:r>
                        <a:rPr lang="en-US" sz="1800">
                          <a:latin typeface="Arial" panose="020B0604020202020204" pitchFamily="34" charset="0"/>
                          <a:cs typeface="Arial" panose="020B0604020202020204" pitchFamily="34" charset="0"/>
                        </a:rPr>
                        <a:t>PFAS (10 TRVs total)</a:t>
                      </a:r>
                    </a:p>
                  </a:txBody>
                  <a:tcPr/>
                </a:tc>
                <a:tc>
                  <a:txBody>
                    <a:bodyPr/>
                    <a:lstStyle/>
                    <a:p>
                      <a:endParaRPr lang="en-US" sz="1800">
                        <a:latin typeface="Arial" panose="020B0604020202020204" pitchFamily="34" charset="0"/>
                        <a:cs typeface="Arial" panose="020B0604020202020204" pitchFamily="34"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860569876"/>
                  </a:ext>
                </a:extLst>
              </a:tr>
              <a:tr h="357116">
                <a:tc>
                  <a:txBody>
                    <a:bodyPr/>
                    <a:lstStyle/>
                    <a:p>
                      <a:r>
                        <a:rPr lang="en-US" sz="1800" dirty="0">
                          <a:latin typeface="Arial" panose="020B0604020202020204" pitchFamily="34" charset="0"/>
                          <a:cs typeface="Arial" panose="020B0604020202020204" pitchFamily="34" charset="0"/>
                        </a:rPr>
                        <a:t>Nickel and compounds and nickel oxide</a:t>
                      </a:r>
                    </a:p>
                  </a:txBody>
                  <a:tcPr>
                    <a:lnL w="12700" cap="flat" cmpd="sng" algn="ctr">
                      <a:solidFill>
                        <a:schemeClr val="tx1"/>
                      </a:solidFill>
                      <a:prstDash val="solid"/>
                      <a:round/>
                      <a:headEnd type="none" w="med" len="med"/>
                      <a:tailEnd type="none" w="med" len="med"/>
                    </a:lnL>
                  </a:tcPr>
                </a:tc>
                <a:tc>
                  <a:txBody>
                    <a:bodyPr/>
                    <a:lstStyle/>
                    <a:p>
                      <a:r>
                        <a:rPr lang="en-US" sz="1800">
                          <a:latin typeface="Arial" panose="020B0604020202020204" pitchFamily="34" charset="0"/>
                          <a:cs typeface="Arial" panose="020B0604020202020204" pitchFamily="34" charset="0"/>
                        </a:rPr>
                        <a:t>Phosgene</a:t>
                      </a:r>
                    </a:p>
                  </a:txBody>
                  <a:tcPr/>
                </a:tc>
                <a:tc>
                  <a:txBody>
                    <a:bodyPr/>
                    <a:lstStyle/>
                    <a:p>
                      <a:endParaRPr lang="en-US" sz="1800" dirty="0">
                        <a:latin typeface="Arial" panose="020B0604020202020204" pitchFamily="34" charset="0"/>
                        <a:cs typeface="Arial" panose="020B0604020202020204" pitchFamily="34" charset="0"/>
                      </a:endParaRP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182429761"/>
                  </a:ext>
                </a:extLst>
              </a:tr>
              <a:tr h="350030">
                <a:tc>
                  <a:txBody>
                    <a:bodyPr/>
                    <a:lstStyle/>
                    <a:p>
                      <a:r>
                        <a:rPr lang="en-US" sz="1800">
                          <a:latin typeface="Arial" panose="020B0604020202020204" pitchFamily="34" charset="0"/>
                          <a:cs typeface="Arial" panose="020B0604020202020204" pitchFamily="34" charset="0"/>
                        </a:rPr>
                        <a:t>Phosgene</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endParaRPr lang="en-US" sz="1800">
                        <a:latin typeface="Arial" panose="020B0604020202020204" pitchFamily="34" charset="0"/>
                        <a:cs typeface="Arial" panose="020B0604020202020204" pitchFamily="34" charset="0"/>
                      </a:endParaRPr>
                    </a:p>
                  </a:txBody>
                  <a:tcPr>
                    <a:lnB w="12700" cap="flat" cmpd="sng" algn="ctr">
                      <a:solidFill>
                        <a:schemeClr val="tx1"/>
                      </a:solidFill>
                      <a:prstDash val="solid"/>
                      <a:round/>
                      <a:headEnd type="none" w="med" len="med"/>
                      <a:tailEnd type="none" w="med" len="med"/>
                    </a:lnB>
                  </a:tcPr>
                </a:tc>
                <a:tc>
                  <a:txBody>
                    <a:bodyPr/>
                    <a:lstStyle/>
                    <a:p>
                      <a:endParaRPr lang="en-US" sz="1800" dirty="0">
                        <a:latin typeface="Arial" panose="020B0604020202020204" pitchFamily="34" charset="0"/>
                        <a:cs typeface="Arial" panose="020B0604020202020204" pitchFamily="34" charset="0"/>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5080773"/>
                  </a:ext>
                </a:extLst>
              </a:tr>
            </a:tbl>
          </a:graphicData>
        </a:graphic>
      </p:graphicFrame>
      <p:sp>
        <p:nvSpPr>
          <p:cNvPr id="5" name="TextBox 4">
            <a:extLst>
              <a:ext uri="{FF2B5EF4-FFF2-40B4-BE49-F238E27FC236}">
                <a16:creationId xmlns:a16="http://schemas.microsoft.com/office/drawing/2014/main" id="{364DB79A-4ED6-E24C-50BD-41E707CC8909}"/>
              </a:ext>
            </a:extLst>
          </p:cNvPr>
          <p:cNvSpPr txBox="1"/>
          <p:nvPr/>
        </p:nvSpPr>
        <p:spPr>
          <a:xfrm>
            <a:off x="3041285" y="4961593"/>
            <a:ext cx="6109429"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*Also requested review of Arsenic residential cancer RBC </a:t>
            </a:r>
          </a:p>
        </p:txBody>
      </p:sp>
      <p:sp>
        <p:nvSpPr>
          <p:cNvPr id="6" name="Slide Number Placeholder 5">
            <a:extLst>
              <a:ext uri="{FF2B5EF4-FFF2-40B4-BE49-F238E27FC236}">
                <a16:creationId xmlns:a16="http://schemas.microsoft.com/office/drawing/2014/main" id="{19159D07-7DB9-B100-DA9E-9345067173E6}"/>
              </a:ext>
            </a:extLst>
          </p:cNvPr>
          <p:cNvSpPr>
            <a:spLocks noGrp="1"/>
          </p:cNvSpPr>
          <p:nvPr>
            <p:ph type="sldNum" sz="quarter" idx="12"/>
          </p:nvPr>
        </p:nvSpPr>
        <p:spPr/>
        <p:txBody>
          <a:bodyPr/>
          <a:lstStyle/>
          <a:p>
            <a:fld id="{1939E361-6CC3-4B93-8D02-0CA414705067}" type="slidenum">
              <a:rPr lang="en-US" smtClean="0"/>
              <a:pPr/>
              <a:t>28</a:t>
            </a:fld>
            <a:endParaRPr lang="en-US" dirty="0"/>
          </a:p>
        </p:txBody>
      </p:sp>
    </p:spTree>
    <p:extLst>
      <p:ext uri="{BB962C8B-B14F-4D97-AF65-F5344CB8AC3E}">
        <p14:creationId xmlns:p14="http://schemas.microsoft.com/office/powerpoint/2010/main" val="1495597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DC71A-AE86-7A73-BA18-14B68D52EE61}"/>
              </a:ext>
            </a:extLst>
          </p:cNvPr>
          <p:cNvSpPr>
            <a:spLocks noGrp="1"/>
          </p:cNvSpPr>
          <p:nvPr>
            <p:ph type="title"/>
          </p:nvPr>
        </p:nvSpPr>
        <p:spPr/>
        <p:txBody>
          <a:bodyPr>
            <a:normAutofit/>
          </a:bodyPr>
          <a:lstStyle/>
          <a:p>
            <a:r>
              <a:rPr lang="en-US"/>
              <a:t>RAC Feedback: OBI</a:t>
            </a:r>
          </a:p>
        </p:txBody>
      </p:sp>
      <p:sp>
        <p:nvSpPr>
          <p:cNvPr id="3" name="Content Placeholder 2">
            <a:extLst>
              <a:ext uri="{FF2B5EF4-FFF2-40B4-BE49-F238E27FC236}">
                <a16:creationId xmlns:a16="http://schemas.microsoft.com/office/drawing/2014/main" id="{06966B31-8482-CF4B-7FB0-46FEE62B745A}"/>
              </a:ext>
            </a:extLst>
          </p:cNvPr>
          <p:cNvSpPr>
            <a:spLocks noGrp="1"/>
          </p:cNvSpPr>
          <p:nvPr>
            <p:ph idx="1"/>
          </p:nvPr>
        </p:nvSpPr>
        <p:spPr/>
        <p:txBody>
          <a:bodyPr>
            <a:normAutofit/>
          </a:bodyPr>
          <a:lstStyle/>
          <a:p>
            <a:pPr>
              <a:buFont typeface="Wingdings" panose="05000000000000000000" pitchFamily="2" charset="2"/>
              <a:buChar char="§"/>
            </a:pPr>
            <a:r>
              <a:rPr lang="en-US"/>
              <a:t>For sources with previously approved RAs</a:t>
            </a:r>
          </a:p>
          <a:p>
            <a:pPr lvl="1"/>
            <a:r>
              <a:rPr lang="en-US"/>
              <a:t>Provide 18 months notice prior to risk reassessment</a:t>
            </a:r>
          </a:p>
          <a:p>
            <a:pPr lvl="1"/>
            <a:r>
              <a:rPr lang="en-US"/>
              <a:t>Only assess any new activities with new RBCs for modifications</a:t>
            </a:r>
          </a:p>
          <a:p>
            <a:pPr>
              <a:buFont typeface="Wingdings" panose="05000000000000000000" pitchFamily="2" charset="2"/>
              <a:buChar char="§"/>
            </a:pPr>
            <a:r>
              <a:rPr lang="en-US"/>
              <a:t>Petition process – use of RBCs</a:t>
            </a:r>
          </a:p>
          <a:p>
            <a:pPr lvl="1"/>
            <a:r>
              <a:rPr lang="en-US"/>
              <a:t>Sources should be able to use in RA before adoption by EQC</a:t>
            </a:r>
          </a:p>
          <a:p>
            <a:pPr>
              <a:buFont typeface="Wingdings" panose="05000000000000000000" pitchFamily="2" charset="2"/>
              <a:buChar char="§"/>
            </a:pPr>
            <a:r>
              <a:rPr lang="en-US"/>
              <a:t>Fiscal Impact Statement underestimated costs of compliance</a:t>
            </a:r>
          </a:p>
        </p:txBody>
      </p:sp>
      <p:sp>
        <p:nvSpPr>
          <p:cNvPr id="4" name="Slide Number Placeholder 3">
            <a:extLst>
              <a:ext uri="{FF2B5EF4-FFF2-40B4-BE49-F238E27FC236}">
                <a16:creationId xmlns:a16="http://schemas.microsoft.com/office/drawing/2014/main" id="{8DB9A768-9A58-FC19-ADA9-675FF1CCAB16}"/>
              </a:ext>
            </a:extLst>
          </p:cNvPr>
          <p:cNvSpPr>
            <a:spLocks noGrp="1"/>
          </p:cNvSpPr>
          <p:nvPr>
            <p:ph type="sldNum" sz="quarter" idx="12"/>
          </p:nvPr>
        </p:nvSpPr>
        <p:spPr/>
        <p:txBody>
          <a:bodyPr/>
          <a:lstStyle/>
          <a:p>
            <a:fld id="{1939E361-6CC3-4B93-8D02-0CA414705067}" type="slidenum">
              <a:rPr lang="en-US" smtClean="0"/>
              <a:pPr/>
              <a:t>29</a:t>
            </a:fld>
            <a:endParaRPr lang="en-US"/>
          </a:p>
        </p:txBody>
      </p:sp>
    </p:spTree>
    <p:extLst>
      <p:ext uri="{BB962C8B-B14F-4D97-AF65-F5344CB8AC3E}">
        <p14:creationId xmlns:p14="http://schemas.microsoft.com/office/powerpoint/2010/main" val="2519094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73B9A-5F57-E6A8-22F2-1EB8F20FDD18}"/>
              </a:ext>
            </a:extLst>
          </p:cNvPr>
          <p:cNvSpPr>
            <a:spLocks noGrp="1"/>
          </p:cNvSpPr>
          <p:nvPr>
            <p:ph type="title"/>
          </p:nvPr>
        </p:nvSpPr>
        <p:spPr/>
        <p:txBody>
          <a:bodyPr/>
          <a:lstStyle/>
          <a:p>
            <a:r>
              <a:rPr lang="en-US"/>
              <a:t>RAC Feedback: Env Advocacy Groups</a:t>
            </a:r>
          </a:p>
        </p:txBody>
      </p:sp>
      <p:sp>
        <p:nvSpPr>
          <p:cNvPr id="3" name="Content Placeholder 2">
            <a:extLst>
              <a:ext uri="{FF2B5EF4-FFF2-40B4-BE49-F238E27FC236}">
                <a16:creationId xmlns:a16="http://schemas.microsoft.com/office/drawing/2014/main" id="{1A433EC8-F0F9-23F9-6E0F-E75598FFEF86}"/>
              </a:ext>
            </a:extLst>
          </p:cNvPr>
          <p:cNvSpPr>
            <a:spLocks noGrp="1"/>
          </p:cNvSpPr>
          <p:nvPr>
            <p:ph idx="1"/>
          </p:nvPr>
        </p:nvSpPr>
        <p:spPr/>
        <p:txBody>
          <a:bodyPr>
            <a:normAutofit/>
          </a:bodyPr>
          <a:lstStyle/>
          <a:p>
            <a:pPr>
              <a:buFont typeface="Wingdings" panose="05000000000000000000" pitchFamily="2" charset="2"/>
              <a:buChar char="§"/>
            </a:pPr>
            <a:r>
              <a:rPr lang="en-US"/>
              <a:t>Rigorous scientific process</a:t>
            </a:r>
          </a:p>
          <a:p>
            <a:pPr lvl="1"/>
            <a:r>
              <a:rPr lang="en-US"/>
              <a:t>Review and preparation of TRV information</a:t>
            </a:r>
          </a:p>
          <a:p>
            <a:pPr lvl="1"/>
            <a:r>
              <a:rPr lang="en-US"/>
              <a:t>ATSAC review process</a:t>
            </a:r>
          </a:p>
          <a:p>
            <a:pPr>
              <a:buFont typeface="Wingdings" panose="05000000000000000000" pitchFamily="2" charset="2"/>
              <a:buChar char="§"/>
            </a:pPr>
            <a:r>
              <a:rPr lang="en-US"/>
              <a:t>DEQ must conclude this rulemaking promptly as it is well past the three-year frequency required under rule</a:t>
            </a:r>
          </a:p>
          <a:p>
            <a:pPr>
              <a:buFont typeface="Wingdings" panose="05000000000000000000" pitchFamily="2" charset="2"/>
              <a:buChar char="§"/>
            </a:pPr>
            <a:r>
              <a:rPr lang="en-US"/>
              <a:t>Support revised cancer TRV</a:t>
            </a:r>
          </a:p>
          <a:p>
            <a:pPr>
              <a:buFont typeface="Wingdings" panose="05000000000000000000" pitchFamily="2" charset="2"/>
              <a:buChar char="§"/>
            </a:pPr>
            <a:r>
              <a:rPr lang="en-US"/>
              <a:t>Current science supports PFAS TRVs – do not withdraw</a:t>
            </a:r>
          </a:p>
        </p:txBody>
      </p:sp>
      <p:sp>
        <p:nvSpPr>
          <p:cNvPr id="4" name="Slide Number Placeholder 3">
            <a:extLst>
              <a:ext uri="{FF2B5EF4-FFF2-40B4-BE49-F238E27FC236}">
                <a16:creationId xmlns:a16="http://schemas.microsoft.com/office/drawing/2014/main" id="{A7351595-FCB3-6FC9-E9C1-2EF6F54EFE77}"/>
              </a:ext>
            </a:extLst>
          </p:cNvPr>
          <p:cNvSpPr>
            <a:spLocks noGrp="1"/>
          </p:cNvSpPr>
          <p:nvPr>
            <p:ph type="sldNum" sz="quarter" idx="12"/>
          </p:nvPr>
        </p:nvSpPr>
        <p:spPr/>
        <p:txBody>
          <a:bodyPr/>
          <a:lstStyle/>
          <a:p>
            <a:fld id="{1939E361-6CC3-4B93-8D02-0CA414705067}" type="slidenum">
              <a:rPr lang="en-US" smtClean="0"/>
              <a:pPr/>
              <a:t>30</a:t>
            </a:fld>
            <a:endParaRPr lang="en-US"/>
          </a:p>
        </p:txBody>
      </p:sp>
    </p:spTree>
    <p:extLst>
      <p:ext uri="{BB962C8B-B14F-4D97-AF65-F5344CB8AC3E}">
        <p14:creationId xmlns:p14="http://schemas.microsoft.com/office/powerpoint/2010/main" val="676683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7E290-A1D0-8331-D3A7-8C8E9FE3A80E}"/>
              </a:ext>
            </a:extLst>
          </p:cNvPr>
          <p:cNvSpPr>
            <a:spLocks noGrp="1"/>
          </p:cNvSpPr>
          <p:nvPr>
            <p:ph type="title"/>
          </p:nvPr>
        </p:nvSpPr>
        <p:spPr/>
        <p:txBody>
          <a:bodyPr>
            <a:normAutofit/>
          </a:bodyPr>
          <a:lstStyle/>
          <a:p>
            <a:r>
              <a:rPr lang="en-US"/>
              <a:t>RAC Feedback: Env Advocacy Groups</a:t>
            </a:r>
          </a:p>
        </p:txBody>
      </p:sp>
      <p:sp>
        <p:nvSpPr>
          <p:cNvPr id="3" name="Content Placeholder 2">
            <a:extLst>
              <a:ext uri="{FF2B5EF4-FFF2-40B4-BE49-F238E27FC236}">
                <a16:creationId xmlns:a16="http://schemas.microsoft.com/office/drawing/2014/main" id="{B15CFA34-C30C-5B7A-7C8A-121150975D0C}"/>
              </a:ext>
            </a:extLst>
          </p:cNvPr>
          <p:cNvSpPr>
            <a:spLocks noGrp="1"/>
          </p:cNvSpPr>
          <p:nvPr>
            <p:ph idx="1"/>
          </p:nvPr>
        </p:nvSpPr>
        <p:spPr/>
        <p:txBody>
          <a:bodyPr>
            <a:normAutofit/>
          </a:bodyPr>
          <a:lstStyle/>
          <a:p>
            <a:pPr>
              <a:buFont typeface="Wingdings" panose="05000000000000000000" pitchFamily="2" charset="2"/>
              <a:buChar char="§"/>
            </a:pPr>
            <a:r>
              <a:rPr lang="en-US"/>
              <a:t>Fiscal Impact Statement underestimated costs to the public:</a:t>
            </a:r>
          </a:p>
          <a:p>
            <a:pPr lvl="1"/>
            <a:r>
              <a:rPr lang="en-US"/>
              <a:t>Did not account for many hidden health care costs to individual Oregonians and the state</a:t>
            </a:r>
          </a:p>
          <a:p>
            <a:pPr lvl="1"/>
            <a:r>
              <a:rPr lang="en-US"/>
              <a:t>Cumulative risks at single location from being exposed to multiple sources</a:t>
            </a:r>
          </a:p>
          <a:p>
            <a:pPr lvl="1"/>
            <a:r>
              <a:rPr lang="en-US"/>
              <a:t>No cost benefit analysis of installing controls vs public benefit</a:t>
            </a:r>
          </a:p>
          <a:p>
            <a:pPr>
              <a:buFont typeface="Wingdings" panose="05000000000000000000" pitchFamily="2" charset="2"/>
              <a:buChar char="§"/>
            </a:pPr>
            <a:r>
              <a:rPr lang="en-US"/>
              <a:t>Existing source assessments take too long – revise process</a:t>
            </a:r>
          </a:p>
        </p:txBody>
      </p:sp>
      <p:sp>
        <p:nvSpPr>
          <p:cNvPr id="4" name="Slide Number Placeholder 3">
            <a:extLst>
              <a:ext uri="{FF2B5EF4-FFF2-40B4-BE49-F238E27FC236}">
                <a16:creationId xmlns:a16="http://schemas.microsoft.com/office/drawing/2014/main" id="{08168182-6767-B0C7-DE2D-BE310100319B}"/>
              </a:ext>
            </a:extLst>
          </p:cNvPr>
          <p:cNvSpPr>
            <a:spLocks noGrp="1"/>
          </p:cNvSpPr>
          <p:nvPr>
            <p:ph type="sldNum" sz="quarter" idx="12"/>
          </p:nvPr>
        </p:nvSpPr>
        <p:spPr/>
        <p:txBody>
          <a:bodyPr/>
          <a:lstStyle/>
          <a:p>
            <a:fld id="{1939E361-6CC3-4B93-8D02-0CA414705067}" type="slidenum">
              <a:rPr lang="en-US" smtClean="0"/>
              <a:pPr/>
              <a:t>31</a:t>
            </a:fld>
            <a:endParaRPr lang="en-US"/>
          </a:p>
        </p:txBody>
      </p:sp>
    </p:spTree>
    <p:extLst>
      <p:ext uri="{BB962C8B-B14F-4D97-AF65-F5344CB8AC3E}">
        <p14:creationId xmlns:p14="http://schemas.microsoft.com/office/powerpoint/2010/main" val="27362101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AAD44-2EAD-4231-E009-95C27BB5BB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0C89DC-AED5-F66E-C066-FC7E1C44E578}"/>
              </a:ext>
            </a:extLst>
          </p:cNvPr>
          <p:cNvSpPr>
            <a:spLocks noGrp="1"/>
          </p:cNvSpPr>
          <p:nvPr>
            <p:ph type="title"/>
          </p:nvPr>
        </p:nvSpPr>
        <p:spPr>
          <a:xfrm>
            <a:off x="152400" y="2857500"/>
            <a:ext cx="11887200" cy="1143000"/>
          </a:xfrm>
        </p:spPr>
        <p:txBody>
          <a:bodyPr/>
          <a:lstStyle/>
          <a:p>
            <a:r>
              <a:rPr lang="en-US"/>
              <a:t>Next Steps</a:t>
            </a:r>
          </a:p>
        </p:txBody>
      </p:sp>
    </p:spTree>
    <p:extLst>
      <p:ext uri="{BB962C8B-B14F-4D97-AF65-F5344CB8AC3E}">
        <p14:creationId xmlns:p14="http://schemas.microsoft.com/office/powerpoint/2010/main" val="2382104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814DC-D742-A432-8B81-E5A7F4DB30AF}"/>
              </a:ext>
            </a:extLst>
          </p:cNvPr>
          <p:cNvSpPr>
            <a:spLocks noGrp="1"/>
          </p:cNvSpPr>
          <p:nvPr>
            <p:ph type="title"/>
          </p:nvPr>
        </p:nvSpPr>
        <p:spPr/>
        <p:txBody>
          <a:bodyPr/>
          <a:lstStyle/>
          <a:p>
            <a:r>
              <a:rPr lang="en-US"/>
              <a:t>Agency Response to Feedback</a:t>
            </a:r>
          </a:p>
        </p:txBody>
      </p:sp>
      <p:sp>
        <p:nvSpPr>
          <p:cNvPr id="3" name="Content Placeholder 2">
            <a:extLst>
              <a:ext uri="{FF2B5EF4-FFF2-40B4-BE49-F238E27FC236}">
                <a16:creationId xmlns:a16="http://schemas.microsoft.com/office/drawing/2014/main" id="{984F0AEF-FBCD-CD94-9CDF-FE7D36113241}"/>
              </a:ext>
            </a:extLst>
          </p:cNvPr>
          <p:cNvSpPr>
            <a:spLocks noGrp="1"/>
          </p:cNvSpPr>
          <p:nvPr>
            <p:ph idx="1"/>
          </p:nvPr>
        </p:nvSpPr>
        <p:spPr/>
        <p:txBody>
          <a:bodyPr/>
          <a:lstStyle/>
          <a:p>
            <a:pPr>
              <a:buFont typeface="Wingdings" panose="05000000000000000000" pitchFamily="2" charset="2"/>
              <a:buChar char="§"/>
            </a:pPr>
            <a:r>
              <a:rPr lang="en-US" dirty="0"/>
              <a:t>Engaged ATSAC for requested feedback</a:t>
            </a:r>
          </a:p>
          <a:p>
            <a:pPr lvl="1"/>
            <a:r>
              <a:rPr lang="en-US" dirty="0"/>
              <a:t>10 TRVs and information provided by </a:t>
            </a:r>
            <a:r>
              <a:rPr lang="en-US" dirty="0" err="1"/>
              <a:t>ToxStrategies</a:t>
            </a:r>
            <a:r>
              <a:rPr lang="en-US" dirty="0"/>
              <a:t> and OBI</a:t>
            </a:r>
          </a:p>
          <a:p>
            <a:pPr>
              <a:buFont typeface="Wingdings" panose="05000000000000000000" pitchFamily="2" charset="2"/>
              <a:buChar char="§"/>
            </a:pPr>
            <a:r>
              <a:rPr lang="en-US" dirty="0"/>
              <a:t>Convene additional RAC meeting</a:t>
            </a:r>
          </a:p>
          <a:p>
            <a:pPr lvl="1"/>
            <a:r>
              <a:rPr lang="en-US" dirty="0"/>
              <a:t>Including implementation language in rule</a:t>
            </a:r>
          </a:p>
          <a:p>
            <a:pPr lvl="1"/>
            <a:r>
              <a:rPr lang="en-US" dirty="0"/>
              <a:t>Revising deadlines for existing source risk assessment submittals</a:t>
            </a:r>
          </a:p>
          <a:p>
            <a:pPr>
              <a:buFont typeface="Wingdings" panose="05000000000000000000" pitchFamily="2" charset="2"/>
              <a:buChar char="§"/>
            </a:pPr>
            <a:r>
              <a:rPr lang="en-US" dirty="0"/>
              <a:t>Revise Fiscal Impact Statement</a:t>
            </a:r>
          </a:p>
          <a:p>
            <a:pPr marL="0" indent="0">
              <a:buNone/>
            </a:pPr>
            <a:endParaRPr lang="en-US" dirty="0"/>
          </a:p>
        </p:txBody>
      </p:sp>
      <p:sp>
        <p:nvSpPr>
          <p:cNvPr id="4" name="Slide Number Placeholder 3">
            <a:extLst>
              <a:ext uri="{FF2B5EF4-FFF2-40B4-BE49-F238E27FC236}">
                <a16:creationId xmlns:a16="http://schemas.microsoft.com/office/drawing/2014/main" id="{232495A0-73E2-9A9F-5424-D1887DB94835}"/>
              </a:ext>
            </a:extLst>
          </p:cNvPr>
          <p:cNvSpPr>
            <a:spLocks noGrp="1"/>
          </p:cNvSpPr>
          <p:nvPr>
            <p:ph type="sldNum" sz="quarter" idx="12"/>
          </p:nvPr>
        </p:nvSpPr>
        <p:spPr/>
        <p:txBody>
          <a:bodyPr/>
          <a:lstStyle/>
          <a:p>
            <a:fld id="{1939E361-6CC3-4B93-8D02-0CA414705067}" type="slidenum">
              <a:rPr lang="en-US" smtClean="0"/>
              <a:pPr/>
              <a:t>33</a:t>
            </a:fld>
            <a:endParaRPr lang="en-US"/>
          </a:p>
        </p:txBody>
      </p:sp>
    </p:spTree>
    <p:extLst>
      <p:ext uri="{BB962C8B-B14F-4D97-AF65-F5344CB8AC3E}">
        <p14:creationId xmlns:p14="http://schemas.microsoft.com/office/powerpoint/2010/main" val="426236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F91D0-E1D8-F293-E651-6E2D7D55D6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BB9DEB-7741-E2AD-8A92-B396681477FD}"/>
              </a:ext>
            </a:extLst>
          </p:cNvPr>
          <p:cNvSpPr>
            <a:spLocks noGrp="1"/>
          </p:cNvSpPr>
          <p:nvPr>
            <p:ph type="title"/>
          </p:nvPr>
        </p:nvSpPr>
        <p:spPr/>
        <p:txBody>
          <a:bodyPr lIns="91440" tIns="45720" rIns="91440" bIns="45720" anchor="ctr"/>
          <a:lstStyle/>
          <a:p>
            <a:r>
              <a:rPr lang="en-US" dirty="0"/>
              <a:t>Next Steps – ATSAC Review and RAC #5</a:t>
            </a:r>
          </a:p>
        </p:txBody>
      </p:sp>
      <p:sp>
        <p:nvSpPr>
          <p:cNvPr id="5" name="Slide Number Placeholder 4">
            <a:extLst>
              <a:ext uri="{FF2B5EF4-FFF2-40B4-BE49-F238E27FC236}">
                <a16:creationId xmlns:a16="http://schemas.microsoft.com/office/drawing/2014/main" id="{FA80F37E-CF5F-AB4F-90AF-55238D05125D}"/>
              </a:ext>
            </a:extLst>
          </p:cNvPr>
          <p:cNvSpPr>
            <a:spLocks noGrp="1"/>
          </p:cNvSpPr>
          <p:nvPr>
            <p:ph type="sldNum" sz="quarter" idx="12"/>
          </p:nvPr>
        </p:nvSpPr>
        <p:spPr/>
        <p:txBody>
          <a:bodyPr/>
          <a:lstStyle/>
          <a:p>
            <a:fld id="{1939E361-6CC3-4B93-8D02-0CA414705067}" type="slidenum">
              <a:rPr lang="en-US" smtClean="0"/>
              <a:pPr/>
              <a:t>34</a:t>
            </a:fld>
            <a:endParaRPr lang="en-US" dirty="0"/>
          </a:p>
        </p:txBody>
      </p:sp>
      <p:sp>
        <p:nvSpPr>
          <p:cNvPr id="8" name="Google Shape;674;gdac93edb03_0_476">
            <a:extLst>
              <a:ext uri="{FF2B5EF4-FFF2-40B4-BE49-F238E27FC236}">
                <a16:creationId xmlns:a16="http://schemas.microsoft.com/office/drawing/2014/main" id="{43A88F17-FD08-E758-F779-FD15C58E7BB9}"/>
              </a:ext>
            </a:extLst>
          </p:cNvPr>
          <p:cNvSpPr txBox="1"/>
          <p:nvPr/>
        </p:nvSpPr>
        <p:spPr>
          <a:xfrm>
            <a:off x="1592007" y="2826336"/>
            <a:ext cx="18627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i="0" u="none" strike="noStrike" cap="none" dirty="0">
                <a:solidFill>
                  <a:srgbClr val="006644"/>
                </a:solidFill>
                <a:latin typeface="Arial" panose="020B0604020202020204" pitchFamily="34" charset="0"/>
                <a:ea typeface="Arial"/>
                <a:cs typeface="Arial" panose="020B0604020202020204" pitchFamily="34" charset="0"/>
                <a:sym typeface="Arial"/>
              </a:rPr>
              <a:t>ATSAC</a:t>
            </a:r>
            <a:endParaRPr sz="2000" b="1" i="1" u="none" strike="noStrike" cap="none" dirty="0">
              <a:solidFill>
                <a:srgbClr val="006644"/>
              </a:solidFill>
              <a:latin typeface="Arial" panose="020B0604020202020204" pitchFamily="34" charset="0"/>
              <a:ea typeface="Arial"/>
              <a:cs typeface="Arial" panose="020B0604020202020204" pitchFamily="34" charset="0"/>
              <a:sym typeface="Arial"/>
            </a:endParaRPr>
          </a:p>
        </p:txBody>
      </p:sp>
      <p:sp>
        <p:nvSpPr>
          <p:cNvPr id="9" name="Google Shape;675;gdac93edb03_0_476">
            <a:extLst>
              <a:ext uri="{FF2B5EF4-FFF2-40B4-BE49-F238E27FC236}">
                <a16:creationId xmlns:a16="http://schemas.microsoft.com/office/drawing/2014/main" id="{19B9DCAA-45CD-CE2B-59B6-9447B6B2AB08}"/>
              </a:ext>
            </a:extLst>
          </p:cNvPr>
          <p:cNvSpPr txBox="1"/>
          <p:nvPr/>
        </p:nvSpPr>
        <p:spPr>
          <a:xfrm>
            <a:off x="3294640" y="3897050"/>
            <a:ext cx="1913084"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cs typeface="Arial" panose="020B0604020202020204" pitchFamily="34" charset="0"/>
                <a:sym typeface="Arial"/>
              </a:rPr>
              <a:t>DEQ and OHA consider</a:t>
            </a:r>
            <a:r>
              <a:rPr lang="en-US" dirty="0">
                <a:latin typeface="Arial" panose="020B0604020202020204" pitchFamily="34" charset="0"/>
                <a:cs typeface="Arial" panose="020B0604020202020204" pitchFamily="34" charset="0"/>
              </a:rPr>
              <a:t> </a:t>
            </a:r>
            <a:r>
              <a:rPr lang="en-US" i="0" u="none" strike="noStrike" cap="none" dirty="0">
                <a:solidFill>
                  <a:srgbClr val="000000"/>
                </a:solidFill>
                <a:latin typeface="Arial" panose="020B0604020202020204" pitchFamily="34" charset="0"/>
                <a:cs typeface="Arial" panose="020B0604020202020204" pitchFamily="34" charset="0"/>
                <a:sym typeface="Arial"/>
              </a:rPr>
              <a:t>ATSAC’s feedback </a:t>
            </a:r>
            <a:endParaRPr i="1" u="none" strike="noStrike" cap="none" dirty="0">
              <a:solidFill>
                <a:srgbClr val="000000"/>
              </a:solidFill>
              <a:latin typeface="Arial" panose="020B0604020202020204" pitchFamily="34" charset="0"/>
              <a:cs typeface="Arial" panose="020B0604020202020204" pitchFamily="34" charset="0"/>
              <a:sym typeface="Arial"/>
            </a:endParaRPr>
          </a:p>
        </p:txBody>
      </p:sp>
      <p:sp>
        <p:nvSpPr>
          <p:cNvPr id="10" name="Google Shape;676;gdac93edb03_0_476">
            <a:extLst>
              <a:ext uri="{FF2B5EF4-FFF2-40B4-BE49-F238E27FC236}">
                <a16:creationId xmlns:a16="http://schemas.microsoft.com/office/drawing/2014/main" id="{C4907CF3-9D37-A2F9-350B-14EC129EB704}"/>
              </a:ext>
            </a:extLst>
          </p:cNvPr>
          <p:cNvSpPr txBox="1"/>
          <p:nvPr/>
        </p:nvSpPr>
        <p:spPr>
          <a:xfrm>
            <a:off x="9395899" y="2436538"/>
            <a:ext cx="1606200"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Public Comment</a:t>
            </a:r>
            <a:endParaRPr sz="1600" i="1"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pic>
        <p:nvPicPr>
          <p:cNvPr id="11" name="Google Shape;678;gdac93edb03_0_476">
            <a:extLst>
              <a:ext uri="{FF2B5EF4-FFF2-40B4-BE49-F238E27FC236}">
                <a16:creationId xmlns:a16="http://schemas.microsoft.com/office/drawing/2014/main" id="{C64F12BA-4AFC-AC89-5BED-CB2C941F38B5}"/>
              </a:ext>
            </a:extLst>
          </p:cNvPr>
          <p:cNvPicPr preferRelativeResize="0"/>
          <p:nvPr/>
        </p:nvPicPr>
        <p:blipFill rotWithShape="1">
          <a:blip r:embed="rId3">
            <a:alphaModFix/>
          </a:blip>
          <a:srcRect t="12118"/>
          <a:stretch/>
        </p:blipFill>
        <p:spPr>
          <a:xfrm>
            <a:off x="1904849" y="3303335"/>
            <a:ext cx="1216050" cy="489250"/>
          </a:xfrm>
          <a:prstGeom prst="rect">
            <a:avLst/>
          </a:prstGeom>
          <a:noFill/>
          <a:ln>
            <a:noFill/>
          </a:ln>
        </p:spPr>
      </p:pic>
      <p:pic>
        <p:nvPicPr>
          <p:cNvPr id="12" name="Google Shape;679;gdac93edb03_0_476">
            <a:extLst>
              <a:ext uri="{FF2B5EF4-FFF2-40B4-BE49-F238E27FC236}">
                <a16:creationId xmlns:a16="http://schemas.microsoft.com/office/drawing/2014/main" id="{6E7F243C-A050-9B85-F9B3-F8880FAF7D76}"/>
              </a:ext>
            </a:extLst>
          </p:cNvPr>
          <p:cNvPicPr preferRelativeResize="0"/>
          <p:nvPr/>
        </p:nvPicPr>
        <p:blipFill rotWithShape="1">
          <a:blip r:embed="rId3">
            <a:alphaModFix/>
          </a:blip>
          <a:srcRect t="12118"/>
          <a:stretch/>
        </p:blipFill>
        <p:spPr>
          <a:xfrm>
            <a:off x="5494128" y="3303335"/>
            <a:ext cx="1216067" cy="489250"/>
          </a:xfrm>
          <a:prstGeom prst="rect">
            <a:avLst/>
          </a:prstGeom>
          <a:noFill/>
          <a:ln>
            <a:noFill/>
          </a:ln>
        </p:spPr>
      </p:pic>
      <p:pic>
        <p:nvPicPr>
          <p:cNvPr id="13" name="Google Shape;680;gdac93edb03_0_476">
            <a:extLst>
              <a:ext uri="{FF2B5EF4-FFF2-40B4-BE49-F238E27FC236}">
                <a16:creationId xmlns:a16="http://schemas.microsoft.com/office/drawing/2014/main" id="{E622A47F-41FC-A7F4-850C-C0D0007D9DF8}"/>
              </a:ext>
            </a:extLst>
          </p:cNvPr>
          <p:cNvPicPr preferRelativeResize="0"/>
          <p:nvPr/>
        </p:nvPicPr>
        <p:blipFill rotWithShape="1">
          <a:blip r:embed="rId3">
            <a:alphaModFix/>
          </a:blip>
          <a:srcRect t="12118"/>
          <a:stretch/>
        </p:blipFill>
        <p:spPr>
          <a:xfrm>
            <a:off x="7530210" y="3303335"/>
            <a:ext cx="1216061" cy="489250"/>
          </a:xfrm>
          <a:prstGeom prst="rect">
            <a:avLst/>
          </a:prstGeom>
          <a:noFill/>
          <a:ln>
            <a:noFill/>
          </a:ln>
        </p:spPr>
      </p:pic>
      <p:cxnSp>
        <p:nvCxnSpPr>
          <p:cNvPr id="14" name="Google Shape;681;gdac93edb03_0_476">
            <a:extLst>
              <a:ext uri="{FF2B5EF4-FFF2-40B4-BE49-F238E27FC236}">
                <a16:creationId xmlns:a16="http://schemas.microsoft.com/office/drawing/2014/main" id="{3927134A-85E6-8B2D-EC8E-E675656A0A5C}"/>
              </a:ext>
            </a:extLst>
          </p:cNvPr>
          <p:cNvCxnSpPr/>
          <p:nvPr/>
        </p:nvCxnSpPr>
        <p:spPr>
          <a:xfrm>
            <a:off x="1080992"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5" name="Google Shape;682;gdac93edb03_0_476">
            <a:extLst>
              <a:ext uri="{FF2B5EF4-FFF2-40B4-BE49-F238E27FC236}">
                <a16:creationId xmlns:a16="http://schemas.microsoft.com/office/drawing/2014/main" id="{566CE5D2-2133-0855-1341-522489658D9F}"/>
              </a:ext>
            </a:extLst>
          </p:cNvPr>
          <p:cNvCxnSpPr/>
          <p:nvPr/>
        </p:nvCxnSpPr>
        <p:spPr>
          <a:xfrm>
            <a:off x="3040857"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6" name="Google Shape;683;gdac93edb03_0_476">
            <a:extLst>
              <a:ext uri="{FF2B5EF4-FFF2-40B4-BE49-F238E27FC236}">
                <a16:creationId xmlns:a16="http://schemas.microsoft.com/office/drawing/2014/main" id="{0186EE27-00CA-74B4-CEBB-0EC053DEC5DC}"/>
              </a:ext>
            </a:extLst>
          </p:cNvPr>
          <p:cNvCxnSpPr/>
          <p:nvPr/>
        </p:nvCxnSpPr>
        <p:spPr>
          <a:xfrm>
            <a:off x="4746471"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7" name="Google Shape;684;gdac93edb03_0_476">
            <a:extLst>
              <a:ext uri="{FF2B5EF4-FFF2-40B4-BE49-F238E27FC236}">
                <a16:creationId xmlns:a16="http://schemas.microsoft.com/office/drawing/2014/main" id="{A56885F7-C10C-D768-3585-37FAAB23281A}"/>
              </a:ext>
            </a:extLst>
          </p:cNvPr>
          <p:cNvCxnSpPr/>
          <p:nvPr/>
        </p:nvCxnSpPr>
        <p:spPr>
          <a:xfrm>
            <a:off x="6706352" y="3547960"/>
            <a:ext cx="827700" cy="0"/>
          </a:xfrm>
          <a:prstGeom prst="straightConnector1">
            <a:avLst/>
          </a:prstGeom>
          <a:noFill/>
          <a:ln w="38100" cap="flat" cmpd="sng">
            <a:solidFill>
              <a:schemeClr val="dk2"/>
            </a:solidFill>
            <a:prstDash val="dot"/>
            <a:round/>
            <a:headEnd type="none" w="sm" len="sm"/>
            <a:tailEnd type="none" w="sm" len="sm"/>
          </a:ln>
        </p:spPr>
      </p:cxnSp>
      <p:cxnSp>
        <p:nvCxnSpPr>
          <p:cNvPr id="18" name="Google Shape;685;gdac93edb03_0_476">
            <a:extLst>
              <a:ext uri="{FF2B5EF4-FFF2-40B4-BE49-F238E27FC236}">
                <a16:creationId xmlns:a16="http://schemas.microsoft.com/office/drawing/2014/main" id="{4A0F79FC-5FD0-CAE8-D2AC-74FDEB23A3A4}"/>
              </a:ext>
            </a:extLst>
          </p:cNvPr>
          <p:cNvCxnSpPr>
            <a:cxnSpLocks/>
            <a:endCxn id="25" idx="1"/>
          </p:cNvCxnSpPr>
          <p:nvPr/>
        </p:nvCxnSpPr>
        <p:spPr>
          <a:xfrm flipV="1">
            <a:off x="8742428" y="3547956"/>
            <a:ext cx="1115960" cy="4"/>
          </a:xfrm>
          <a:prstGeom prst="straightConnector1">
            <a:avLst/>
          </a:prstGeom>
          <a:noFill/>
          <a:ln w="38100" cap="flat" cmpd="sng">
            <a:solidFill>
              <a:schemeClr val="dk2"/>
            </a:solidFill>
            <a:prstDash val="dot"/>
            <a:round/>
            <a:headEnd type="none" w="sm" len="sm"/>
            <a:tailEnd type="none" w="sm" len="sm"/>
          </a:ln>
        </p:spPr>
      </p:cxnSp>
      <p:cxnSp>
        <p:nvCxnSpPr>
          <p:cNvPr id="19" name="Google Shape;686;gdac93edb03_0_476">
            <a:extLst>
              <a:ext uri="{FF2B5EF4-FFF2-40B4-BE49-F238E27FC236}">
                <a16:creationId xmlns:a16="http://schemas.microsoft.com/office/drawing/2014/main" id="{DD541284-CD97-06A1-9FEF-F8AB60945861}"/>
              </a:ext>
            </a:extLst>
          </p:cNvPr>
          <p:cNvCxnSpPr/>
          <p:nvPr/>
        </p:nvCxnSpPr>
        <p:spPr>
          <a:xfrm>
            <a:off x="10097738" y="3541975"/>
            <a:ext cx="827700" cy="0"/>
          </a:xfrm>
          <a:prstGeom prst="straightConnector1">
            <a:avLst/>
          </a:prstGeom>
          <a:noFill/>
          <a:ln w="38100" cap="flat" cmpd="sng">
            <a:solidFill>
              <a:schemeClr val="dk2"/>
            </a:solidFill>
            <a:prstDash val="dot"/>
            <a:round/>
            <a:headEnd type="none" w="sm" len="sm"/>
            <a:tailEnd type="none" w="sm" len="sm"/>
          </a:ln>
        </p:spPr>
      </p:cxnSp>
      <p:sp>
        <p:nvSpPr>
          <p:cNvPr id="20" name="Google Shape;687;gdac93edb03_0_476">
            <a:extLst>
              <a:ext uri="{FF2B5EF4-FFF2-40B4-BE49-F238E27FC236}">
                <a16:creationId xmlns:a16="http://schemas.microsoft.com/office/drawing/2014/main" id="{15760973-7030-FC98-B2B5-4C68DC54F0A4}"/>
              </a:ext>
            </a:extLst>
          </p:cNvPr>
          <p:cNvSpPr txBox="1"/>
          <p:nvPr/>
        </p:nvSpPr>
        <p:spPr>
          <a:xfrm>
            <a:off x="5299766" y="2474869"/>
            <a:ext cx="18627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dirty="0">
                <a:solidFill>
                  <a:srgbClr val="006644"/>
                </a:solidFill>
                <a:latin typeface="Arial" panose="020B0604020202020204" pitchFamily="34" charset="0"/>
                <a:cs typeface="Arial" panose="020B0604020202020204" pitchFamily="34" charset="0"/>
              </a:rPr>
              <a:t>Rules</a:t>
            </a:r>
            <a:r>
              <a:rPr lang="en-US" sz="2400" b="1"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2400" b="1" dirty="0">
                <a:solidFill>
                  <a:srgbClr val="006644"/>
                </a:solidFill>
                <a:latin typeface="Arial" panose="020B0604020202020204" pitchFamily="34" charset="0"/>
                <a:cs typeface="Arial" panose="020B0604020202020204" pitchFamily="34" charset="0"/>
              </a:rPr>
              <a:t>Committee</a:t>
            </a:r>
            <a:endParaRPr sz="2400" b="1" dirty="0">
              <a:solidFill>
                <a:srgbClr val="006644"/>
              </a:solidFill>
              <a:latin typeface="Arial" panose="020B0604020202020204" pitchFamily="34" charset="0"/>
              <a:cs typeface="Arial" panose="020B0604020202020204" pitchFamily="34" charset="0"/>
            </a:endParaRPr>
          </a:p>
        </p:txBody>
      </p:sp>
      <p:sp>
        <p:nvSpPr>
          <p:cNvPr id="21" name="Google Shape;688;gdac93edb03_0_476">
            <a:extLst>
              <a:ext uri="{FF2B5EF4-FFF2-40B4-BE49-F238E27FC236}">
                <a16:creationId xmlns:a16="http://schemas.microsoft.com/office/drawing/2014/main" id="{BBF9731D-DD5A-5FAA-3A42-360E30A59BB4}"/>
              </a:ext>
            </a:extLst>
          </p:cNvPr>
          <p:cNvSpPr txBox="1"/>
          <p:nvPr/>
        </p:nvSpPr>
        <p:spPr>
          <a:xfrm>
            <a:off x="7248342" y="3804993"/>
            <a:ext cx="17730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400" b="1" dirty="0">
                <a:solidFill>
                  <a:srgbClr val="006644"/>
                </a:solidFill>
                <a:latin typeface="Arial" panose="020B0604020202020204" pitchFamily="34" charset="0"/>
                <a:cs typeface="Arial" panose="020B0604020202020204" pitchFamily="34" charset="0"/>
              </a:rPr>
              <a:t>Fiscal</a:t>
            </a:r>
            <a:r>
              <a:rPr lang="en-US" sz="2400" b="1" i="0" u="none" strike="noStrike" cap="none" dirty="0">
                <a:solidFill>
                  <a:srgbClr val="000000"/>
                </a:solidFill>
                <a:latin typeface="Arial" panose="020B0604020202020204" pitchFamily="34" charset="0"/>
                <a:ea typeface="Arial"/>
                <a:cs typeface="Arial" panose="020B0604020202020204" pitchFamily="34" charset="0"/>
                <a:sym typeface="Arial"/>
              </a:rPr>
              <a:t> </a:t>
            </a:r>
            <a:r>
              <a:rPr lang="en-US" sz="2400" b="1" dirty="0">
                <a:solidFill>
                  <a:srgbClr val="006644"/>
                </a:solidFill>
                <a:latin typeface="Arial" panose="020B0604020202020204" pitchFamily="34" charset="0"/>
                <a:cs typeface="Arial" panose="020B0604020202020204" pitchFamily="34" charset="0"/>
              </a:rPr>
              <a:t>Committee</a:t>
            </a:r>
            <a:endParaRPr sz="2400" b="1" dirty="0">
              <a:solidFill>
                <a:srgbClr val="006644"/>
              </a:solidFill>
              <a:latin typeface="Arial" panose="020B0604020202020204" pitchFamily="34" charset="0"/>
              <a:cs typeface="Arial" panose="020B0604020202020204" pitchFamily="34" charset="0"/>
            </a:endParaRPr>
          </a:p>
        </p:txBody>
      </p:sp>
      <p:pic>
        <p:nvPicPr>
          <p:cNvPr id="22" name="Google Shape;689;gdac93edb03_0_476">
            <a:extLst>
              <a:ext uri="{FF2B5EF4-FFF2-40B4-BE49-F238E27FC236}">
                <a16:creationId xmlns:a16="http://schemas.microsoft.com/office/drawing/2014/main" id="{ADECD105-2979-4EBA-92CC-E3EAF0865018}"/>
              </a:ext>
            </a:extLst>
          </p:cNvPr>
          <p:cNvPicPr preferRelativeResize="0"/>
          <p:nvPr/>
        </p:nvPicPr>
        <p:blipFill>
          <a:blip r:embed="rId4">
            <a:alphaModFix/>
          </a:blip>
          <a:stretch>
            <a:fillRect/>
          </a:stretch>
        </p:blipFill>
        <p:spPr>
          <a:xfrm>
            <a:off x="438809" y="3155373"/>
            <a:ext cx="681225" cy="681225"/>
          </a:xfrm>
          <a:prstGeom prst="rect">
            <a:avLst/>
          </a:prstGeom>
          <a:noFill/>
          <a:ln>
            <a:noFill/>
          </a:ln>
        </p:spPr>
      </p:pic>
      <p:pic>
        <p:nvPicPr>
          <p:cNvPr id="23" name="Google Shape;690;gdac93edb03_0_476">
            <a:extLst>
              <a:ext uri="{FF2B5EF4-FFF2-40B4-BE49-F238E27FC236}">
                <a16:creationId xmlns:a16="http://schemas.microsoft.com/office/drawing/2014/main" id="{D87D42F4-AE38-C244-01E4-1822E98DE6A4}"/>
              </a:ext>
            </a:extLst>
          </p:cNvPr>
          <p:cNvPicPr preferRelativeResize="0"/>
          <p:nvPr/>
        </p:nvPicPr>
        <p:blipFill>
          <a:blip r:embed="rId5">
            <a:alphaModFix/>
          </a:blip>
          <a:stretch>
            <a:fillRect/>
          </a:stretch>
        </p:blipFill>
        <p:spPr>
          <a:xfrm>
            <a:off x="3937888" y="3009481"/>
            <a:ext cx="629275" cy="839034"/>
          </a:xfrm>
          <a:prstGeom prst="rect">
            <a:avLst/>
          </a:prstGeom>
          <a:noFill/>
          <a:ln>
            <a:noFill/>
          </a:ln>
        </p:spPr>
      </p:pic>
      <p:pic>
        <p:nvPicPr>
          <p:cNvPr id="24" name="Google Shape;691;gdac93edb03_0_476">
            <a:extLst>
              <a:ext uri="{FF2B5EF4-FFF2-40B4-BE49-F238E27FC236}">
                <a16:creationId xmlns:a16="http://schemas.microsoft.com/office/drawing/2014/main" id="{8164569B-6BDA-6B7E-8A0D-102F6F5F584C}"/>
              </a:ext>
            </a:extLst>
          </p:cNvPr>
          <p:cNvPicPr preferRelativeResize="0"/>
          <p:nvPr/>
        </p:nvPicPr>
        <p:blipFill>
          <a:blip r:embed="rId6">
            <a:alphaModFix/>
          </a:blip>
          <a:stretch>
            <a:fillRect/>
          </a:stretch>
        </p:blipFill>
        <p:spPr>
          <a:xfrm>
            <a:off x="10943885" y="3191294"/>
            <a:ext cx="681225" cy="609382"/>
          </a:xfrm>
          <a:prstGeom prst="rect">
            <a:avLst/>
          </a:prstGeom>
          <a:noFill/>
          <a:ln>
            <a:noFill/>
          </a:ln>
        </p:spPr>
      </p:pic>
      <p:pic>
        <p:nvPicPr>
          <p:cNvPr id="25" name="Google Shape;692;gdac93edb03_0_476">
            <a:extLst>
              <a:ext uri="{FF2B5EF4-FFF2-40B4-BE49-F238E27FC236}">
                <a16:creationId xmlns:a16="http://schemas.microsoft.com/office/drawing/2014/main" id="{3D29C5A5-9CF2-63D1-83FB-DB8B7590347D}"/>
              </a:ext>
            </a:extLst>
          </p:cNvPr>
          <p:cNvPicPr preferRelativeResize="0"/>
          <p:nvPr/>
        </p:nvPicPr>
        <p:blipFill>
          <a:blip r:embed="rId7">
            <a:alphaModFix/>
          </a:blip>
          <a:stretch>
            <a:fillRect/>
          </a:stretch>
        </p:blipFill>
        <p:spPr>
          <a:xfrm>
            <a:off x="9858388" y="3130585"/>
            <a:ext cx="681225" cy="834741"/>
          </a:xfrm>
          <a:prstGeom prst="rect">
            <a:avLst/>
          </a:prstGeom>
          <a:noFill/>
          <a:ln>
            <a:noFill/>
          </a:ln>
        </p:spPr>
      </p:pic>
      <p:sp>
        <p:nvSpPr>
          <p:cNvPr id="31" name="Google Shape;731;gdac93edb03_0_505">
            <a:extLst>
              <a:ext uri="{FF2B5EF4-FFF2-40B4-BE49-F238E27FC236}">
                <a16:creationId xmlns:a16="http://schemas.microsoft.com/office/drawing/2014/main" id="{FD21AED1-751C-8878-BAA3-89DC31177B43}"/>
              </a:ext>
            </a:extLst>
          </p:cNvPr>
          <p:cNvSpPr/>
          <p:nvPr/>
        </p:nvSpPr>
        <p:spPr>
          <a:xfrm>
            <a:off x="206076" y="2394425"/>
            <a:ext cx="5031304" cy="2949100"/>
          </a:xfrm>
          <a:prstGeom prst="rect">
            <a:avLst/>
          </a:prstGeom>
          <a:noFill/>
          <a:ln w="38100" cap="flat" cmpd="sng">
            <a:solidFill>
              <a:schemeClr val="accent4"/>
            </a:solidFill>
            <a:prstDash val="dash"/>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2" name="Google Shape;737;gdac93edb03_0_505">
            <a:extLst>
              <a:ext uri="{FF2B5EF4-FFF2-40B4-BE49-F238E27FC236}">
                <a16:creationId xmlns:a16="http://schemas.microsoft.com/office/drawing/2014/main" id="{CF8B85D0-6BEB-9023-D068-0989337D9570}"/>
              </a:ext>
            </a:extLst>
          </p:cNvPr>
          <p:cNvSpPr/>
          <p:nvPr/>
        </p:nvSpPr>
        <p:spPr>
          <a:xfrm>
            <a:off x="4885042" y="1733737"/>
            <a:ext cx="1074244" cy="580200"/>
          </a:xfrm>
          <a:prstGeom prst="rightArrow">
            <a:avLst>
              <a:gd name="adj1" fmla="val 50000"/>
              <a:gd name="adj2" fmla="val 50000"/>
            </a:avLst>
          </a:prstGeom>
          <a:gradFill flip="none" rotWithShape="1">
            <a:gsLst>
              <a:gs pos="0">
                <a:schemeClr val="accent4"/>
              </a:gs>
              <a:gs pos="60000">
                <a:schemeClr val="accent2"/>
              </a:gs>
              <a:gs pos="83000">
                <a:schemeClr val="accent1"/>
              </a:gs>
              <a:gs pos="100000">
                <a:schemeClr val="accent1"/>
              </a:gs>
            </a:gsLst>
            <a:lin ang="0" scaled="1"/>
            <a:tileRect/>
          </a:gradFill>
          <a:ln w="38100" cap="flat" cmpd="sng">
            <a:no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3" name="Google Shape;738;gdac93edb03_0_505">
            <a:extLst>
              <a:ext uri="{FF2B5EF4-FFF2-40B4-BE49-F238E27FC236}">
                <a16:creationId xmlns:a16="http://schemas.microsoft.com/office/drawing/2014/main" id="{02E59090-5101-B1E3-6A51-BEE1EB2572D5}"/>
              </a:ext>
            </a:extLst>
          </p:cNvPr>
          <p:cNvSpPr txBox="1"/>
          <p:nvPr/>
        </p:nvSpPr>
        <p:spPr>
          <a:xfrm>
            <a:off x="0" y="1717325"/>
            <a:ext cx="5306375" cy="677078"/>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accent4"/>
                </a:solidFill>
                <a:latin typeface="Arial" panose="020B0604020202020204" pitchFamily="34" charset="0"/>
                <a:ea typeface="Arial"/>
                <a:cs typeface="Arial" panose="020B0604020202020204" pitchFamily="34" charset="0"/>
                <a:sym typeface="Arial"/>
              </a:rPr>
              <a:t>Scientific Review</a:t>
            </a:r>
            <a:endParaRPr sz="3200" b="1" i="0" u="none" strike="noStrike" cap="none">
              <a:solidFill>
                <a:schemeClr val="accent4"/>
              </a:solidFill>
              <a:latin typeface="Arial" panose="020B0604020202020204" pitchFamily="34" charset="0"/>
              <a:ea typeface="Calibri"/>
              <a:cs typeface="Arial" panose="020B0604020202020204" pitchFamily="34" charset="0"/>
              <a:sym typeface="Calibri"/>
            </a:endParaRPr>
          </a:p>
        </p:txBody>
      </p:sp>
      <p:sp>
        <p:nvSpPr>
          <p:cNvPr id="34" name="Google Shape;739;gdac93edb03_0_505">
            <a:extLst>
              <a:ext uri="{FF2B5EF4-FFF2-40B4-BE49-F238E27FC236}">
                <a16:creationId xmlns:a16="http://schemas.microsoft.com/office/drawing/2014/main" id="{1568E551-5055-9FFB-24E1-90EE7C47AAE7}"/>
              </a:ext>
            </a:extLst>
          </p:cNvPr>
          <p:cNvSpPr txBox="1"/>
          <p:nvPr/>
        </p:nvSpPr>
        <p:spPr>
          <a:xfrm>
            <a:off x="5512450" y="1701875"/>
            <a:ext cx="6473426" cy="708000"/>
          </a:xfrm>
          <a:prstGeom prst="rect">
            <a:avLst/>
          </a:prstGeom>
          <a:noFill/>
          <a:ln>
            <a:noFill/>
          </a:ln>
        </p:spPr>
        <p:txBody>
          <a:bodyPr spcFirstLastPara="1" wrap="square" lIns="91425" tIns="91425" rIns="91425" bIns="91425" anchor="t" anchorCtr="0">
            <a:spAutoFit/>
          </a:bodyPr>
          <a:lstStyle/>
          <a:p>
            <a:pPr marR="0" lvl="0" algn="ctr" rtl="0">
              <a:lnSpc>
                <a:spcPct val="100000"/>
              </a:lnSpc>
              <a:spcBef>
                <a:spcPts val="0"/>
              </a:spcBef>
              <a:spcAft>
                <a:spcPts val="0"/>
              </a:spcAft>
              <a:buClr>
                <a:srgbClr val="000000"/>
              </a:buClr>
              <a:buSzPts val="3400"/>
              <a:buFont typeface="Arial"/>
              <a:buNone/>
            </a:pPr>
            <a:r>
              <a:rPr lang="en-US" sz="3400" b="1" i="0" u="none" strike="noStrike" cap="none">
                <a:solidFill>
                  <a:schemeClr val="accent2">
                    <a:lumMod val="75000"/>
                  </a:schemeClr>
                </a:solidFill>
                <a:latin typeface="Arial" panose="020B0604020202020204" pitchFamily="34" charset="0"/>
                <a:ea typeface="Arial"/>
                <a:cs typeface="Arial" panose="020B0604020202020204" pitchFamily="34" charset="0"/>
                <a:sym typeface="Arial"/>
              </a:rPr>
              <a:t>Rulemaking Process</a:t>
            </a:r>
            <a:endParaRPr sz="3400" b="1" i="0" u="none" strike="noStrike" cap="none">
              <a:solidFill>
                <a:schemeClr val="accent2">
                  <a:lumMod val="75000"/>
                </a:schemeClr>
              </a:solidFill>
              <a:latin typeface="Arial" panose="020B0604020202020204" pitchFamily="34" charset="0"/>
              <a:ea typeface="Calibri"/>
              <a:cs typeface="Arial" panose="020B0604020202020204" pitchFamily="34" charset="0"/>
              <a:sym typeface="Calibri"/>
            </a:endParaRPr>
          </a:p>
        </p:txBody>
      </p:sp>
      <p:sp>
        <p:nvSpPr>
          <p:cNvPr id="35" name="Google Shape;731;gdac93edb03_0_505">
            <a:extLst>
              <a:ext uri="{FF2B5EF4-FFF2-40B4-BE49-F238E27FC236}">
                <a16:creationId xmlns:a16="http://schemas.microsoft.com/office/drawing/2014/main" id="{9743269E-917B-04B9-1ACA-7621B72CF2F1}"/>
              </a:ext>
            </a:extLst>
          </p:cNvPr>
          <p:cNvSpPr/>
          <p:nvPr/>
        </p:nvSpPr>
        <p:spPr>
          <a:xfrm>
            <a:off x="5384151" y="2394403"/>
            <a:ext cx="6473426" cy="2949100"/>
          </a:xfrm>
          <a:prstGeom prst="rect">
            <a:avLst/>
          </a:prstGeom>
          <a:noFill/>
          <a:ln w="38100" cap="flat" cmpd="sng">
            <a:solidFill>
              <a:schemeClr val="accent2">
                <a:lumMod val="75000"/>
              </a:schemeClr>
            </a:solidFill>
            <a:prstDash val="dash"/>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panose="020B0604020202020204" pitchFamily="34" charset="0"/>
              <a:ea typeface="Arial"/>
              <a:cs typeface="Arial" panose="020B0604020202020204" pitchFamily="34" charset="0"/>
              <a:sym typeface="Arial"/>
            </a:endParaRPr>
          </a:p>
        </p:txBody>
      </p:sp>
      <p:sp>
        <p:nvSpPr>
          <p:cNvPr id="36" name="Google Shape;676;gdac93edb03_0_476">
            <a:extLst>
              <a:ext uri="{FF2B5EF4-FFF2-40B4-BE49-F238E27FC236}">
                <a16:creationId xmlns:a16="http://schemas.microsoft.com/office/drawing/2014/main" id="{563008A6-CDCA-0C2A-A50B-0D8BEBA66642}"/>
              </a:ext>
            </a:extLst>
          </p:cNvPr>
          <p:cNvSpPr txBox="1"/>
          <p:nvPr/>
        </p:nvSpPr>
        <p:spPr>
          <a:xfrm>
            <a:off x="10395495" y="3772641"/>
            <a:ext cx="1606200" cy="147728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Proposed rules presented to EQC for action</a:t>
            </a:r>
            <a:endParaRPr sz="1600" i="1"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37" name="TextBox 36">
            <a:extLst>
              <a:ext uri="{FF2B5EF4-FFF2-40B4-BE49-F238E27FC236}">
                <a16:creationId xmlns:a16="http://schemas.microsoft.com/office/drawing/2014/main" id="{1B71068D-0650-D684-8464-387F5397AC6F}"/>
              </a:ext>
            </a:extLst>
          </p:cNvPr>
          <p:cNvSpPr txBox="1"/>
          <p:nvPr/>
        </p:nvSpPr>
        <p:spPr>
          <a:xfrm>
            <a:off x="152400" y="5404491"/>
            <a:ext cx="1659429" cy="461665"/>
          </a:xfrm>
          <a:prstGeom prst="rect">
            <a:avLst/>
          </a:prstGeom>
          <a:noFill/>
        </p:spPr>
        <p:txBody>
          <a:bodyPr wrap="none" rtlCol="0">
            <a:spAutoFit/>
          </a:bodyPr>
          <a:lstStyle/>
          <a:p>
            <a:r>
              <a:rPr lang="en-US" sz="2400" b="1">
                <a:latin typeface="Arial" panose="020B0604020202020204" pitchFamily="34" charset="0"/>
                <a:cs typeface="Arial" panose="020B0604020202020204" pitchFamily="34" charset="0"/>
              </a:rPr>
              <a:t>2022-2025</a:t>
            </a:r>
          </a:p>
        </p:txBody>
      </p:sp>
      <p:sp>
        <p:nvSpPr>
          <p:cNvPr id="38" name="TextBox 37">
            <a:extLst>
              <a:ext uri="{FF2B5EF4-FFF2-40B4-BE49-F238E27FC236}">
                <a16:creationId xmlns:a16="http://schemas.microsoft.com/office/drawing/2014/main" id="{F5DE04D4-A6E9-1EBD-C1BC-9C2A491C43B8}"/>
              </a:ext>
            </a:extLst>
          </p:cNvPr>
          <p:cNvSpPr txBox="1"/>
          <p:nvPr/>
        </p:nvSpPr>
        <p:spPr>
          <a:xfrm>
            <a:off x="11111434" y="5358247"/>
            <a:ext cx="870751" cy="461665"/>
          </a:xfrm>
          <a:prstGeom prst="rect">
            <a:avLst/>
          </a:prstGeom>
          <a:noFill/>
        </p:spPr>
        <p:txBody>
          <a:bodyPr wrap="none" lIns="91440" tIns="45720" rIns="91440" bIns="45720" rtlCol="0" anchor="t">
            <a:spAutoFit/>
          </a:bodyPr>
          <a:lstStyle/>
          <a:p>
            <a:r>
              <a:rPr lang="en-US" sz="2400" b="1">
                <a:latin typeface="Arial" panose="020B0604020202020204" pitchFamily="34" charset="0"/>
                <a:cs typeface="Arial" panose="020B0604020202020204" pitchFamily="34" charset="0"/>
              </a:rPr>
              <a:t>2027</a:t>
            </a:r>
          </a:p>
        </p:txBody>
      </p:sp>
      <p:sp>
        <p:nvSpPr>
          <p:cNvPr id="39" name="TextBox 38">
            <a:extLst>
              <a:ext uri="{FF2B5EF4-FFF2-40B4-BE49-F238E27FC236}">
                <a16:creationId xmlns:a16="http://schemas.microsoft.com/office/drawing/2014/main" id="{55432250-FB82-31B0-DC6E-2C95EDE95AA1}"/>
              </a:ext>
            </a:extLst>
          </p:cNvPr>
          <p:cNvSpPr txBox="1"/>
          <p:nvPr/>
        </p:nvSpPr>
        <p:spPr>
          <a:xfrm>
            <a:off x="5315935" y="5370515"/>
            <a:ext cx="870751" cy="461665"/>
          </a:xfrm>
          <a:prstGeom prst="rect">
            <a:avLst/>
          </a:prstGeom>
          <a:noFill/>
        </p:spPr>
        <p:txBody>
          <a:bodyPr wrap="none" lIns="91440" tIns="45720" rIns="91440" bIns="45720" rtlCol="0" anchor="t">
            <a:spAutoFit/>
          </a:bodyPr>
          <a:lstStyle/>
          <a:p>
            <a:r>
              <a:rPr lang="en-US" sz="2400" b="1">
                <a:latin typeface="Arial" panose="020B0604020202020204" pitchFamily="34" charset="0"/>
                <a:cs typeface="Arial" panose="020B0604020202020204" pitchFamily="34" charset="0"/>
              </a:rPr>
              <a:t>2026</a:t>
            </a:r>
          </a:p>
        </p:txBody>
      </p:sp>
      <p:sp>
        <p:nvSpPr>
          <p:cNvPr id="4" name="Rectangle 3">
            <a:extLst>
              <a:ext uri="{FF2B5EF4-FFF2-40B4-BE49-F238E27FC236}">
                <a16:creationId xmlns:a16="http://schemas.microsoft.com/office/drawing/2014/main" id="{AC2B0EE4-E701-5B43-2612-B2AB7096AC86}"/>
              </a:ext>
            </a:extLst>
          </p:cNvPr>
          <p:cNvSpPr/>
          <p:nvPr/>
        </p:nvSpPr>
        <p:spPr>
          <a:xfrm>
            <a:off x="9021342" y="2394402"/>
            <a:ext cx="2836235" cy="2949101"/>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6" name="Flowchart: Alternate Process 5">
            <a:extLst>
              <a:ext uri="{FF2B5EF4-FFF2-40B4-BE49-F238E27FC236}">
                <a16:creationId xmlns:a16="http://schemas.microsoft.com/office/drawing/2014/main" id="{4C88DE46-616C-9EBE-5E51-186913D2F338}"/>
              </a:ext>
            </a:extLst>
          </p:cNvPr>
          <p:cNvSpPr/>
          <p:nvPr/>
        </p:nvSpPr>
        <p:spPr>
          <a:xfrm>
            <a:off x="9083728" y="3303335"/>
            <a:ext cx="646361" cy="487261"/>
          </a:xfrm>
          <a:prstGeom prst="flowChartAlternateProcess">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6" name="Google Shape;676;gdac93edb03_0_476">
            <a:extLst>
              <a:ext uri="{FF2B5EF4-FFF2-40B4-BE49-F238E27FC236}">
                <a16:creationId xmlns:a16="http://schemas.microsoft.com/office/drawing/2014/main" id="{E1D7C101-5DD2-6BAD-3068-09D82EA191DB}"/>
              </a:ext>
            </a:extLst>
          </p:cNvPr>
          <p:cNvSpPr txBox="1"/>
          <p:nvPr/>
        </p:nvSpPr>
        <p:spPr>
          <a:xfrm>
            <a:off x="7833665" y="5529117"/>
            <a:ext cx="1606200"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ATSAC review of materials</a:t>
            </a:r>
            <a:endParaRPr sz="1600" i="1"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sp>
        <p:nvSpPr>
          <p:cNvPr id="28" name="Google Shape;676;gdac93edb03_0_476">
            <a:extLst>
              <a:ext uri="{FF2B5EF4-FFF2-40B4-BE49-F238E27FC236}">
                <a16:creationId xmlns:a16="http://schemas.microsoft.com/office/drawing/2014/main" id="{36EAE742-0727-01F2-602D-B35439D79FD2}"/>
              </a:ext>
            </a:extLst>
          </p:cNvPr>
          <p:cNvSpPr txBox="1"/>
          <p:nvPr/>
        </p:nvSpPr>
        <p:spPr>
          <a:xfrm>
            <a:off x="9439865" y="5541575"/>
            <a:ext cx="1824563"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RAC #5 - </a:t>
            </a:r>
            <a:endParaRPr lang="en-US" dirty="0">
              <a:solidFill>
                <a:srgbClr val="000000"/>
              </a:solidFill>
              <a:latin typeface="Arial" panose="020B0604020202020204" pitchFamily="34" charset="0"/>
              <a:ea typeface="Arial"/>
              <a:cs typeface="Arial" panose="020B0604020202020204" pitchFamily="34" charset="0"/>
              <a:sym typeface="Arial"/>
            </a:endParaRPr>
          </a:p>
          <a:p>
            <a:pPr marL="0" marR="0" lvl="0" indent="0" algn="ctr" rtl="0">
              <a:lnSpc>
                <a:spcPct val="100000"/>
              </a:lnSpc>
              <a:spcBef>
                <a:spcPts val="0"/>
              </a:spcBef>
              <a:spcAft>
                <a:spcPts val="0"/>
              </a:spcAft>
              <a:buClr>
                <a:srgbClr val="000000"/>
              </a:buClr>
              <a:buSzPts val="2000"/>
              <a:buFont typeface="Arial"/>
              <a:buNone/>
            </a:pPr>
            <a:r>
              <a:rPr lang="en-US" i="0" u="none" strike="noStrike" cap="none" dirty="0">
                <a:solidFill>
                  <a:srgbClr val="000000"/>
                </a:solidFill>
                <a:latin typeface="Arial" panose="020B0604020202020204" pitchFamily="34" charset="0"/>
                <a:ea typeface="Arial"/>
                <a:cs typeface="Arial" panose="020B0604020202020204" pitchFamily="34" charset="0"/>
                <a:sym typeface="Arial"/>
              </a:rPr>
              <a:t>October 2026</a:t>
            </a:r>
            <a:endParaRPr sz="1600" i="1" u="none" strike="noStrike" cap="none" dirty="0">
              <a:solidFill>
                <a:srgbClr val="000000"/>
              </a:solidFill>
              <a:latin typeface="Arial" panose="020B0604020202020204" pitchFamily="34" charset="0"/>
              <a:ea typeface="Arial"/>
              <a:cs typeface="Arial" panose="020B0604020202020204" pitchFamily="34" charset="0"/>
              <a:sym typeface="Arial"/>
            </a:endParaRPr>
          </a:p>
        </p:txBody>
      </p:sp>
      <p:cxnSp>
        <p:nvCxnSpPr>
          <p:cNvPr id="30" name="Straight Arrow Connector 29">
            <a:extLst>
              <a:ext uri="{FF2B5EF4-FFF2-40B4-BE49-F238E27FC236}">
                <a16:creationId xmlns:a16="http://schemas.microsoft.com/office/drawing/2014/main" id="{75716075-5211-F4B3-4B84-ACBB82E325F3}"/>
              </a:ext>
            </a:extLst>
          </p:cNvPr>
          <p:cNvCxnSpPr>
            <a:cxnSpLocks/>
            <a:stCxn id="26" idx="0"/>
          </p:cNvCxnSpPr>
          <p:nvPr/>
        </p:nvCxnSpPr>
        <p:spPr>
          <a:xfrm flipV="1">
            <a:off x="8636765" y="3800676"/>
            <a:ext cx="531348" cy="1728441"/>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41" name="Straight Arrow Connector 40">
            <a:extLst>
              <a:ext uri="{FF2B5EF4-FFF2-40B4-BE49-F238E27FC236}">
                <a16:creationId xmlns:a16="http://schemas.microsoft.com/office/drawing/2014/main" id="{F559469F-81FD-A5FE-51F1-450DC60CF5DD}"/>
              </a:ext>
            </a:extLst>
          </p:cNvPr>
          <p:cNvCxnSpPr>
            <a:cxnSpLocks/>
            <a:stCxn id="28" idx="0"/>
          </p:cNvCxnSpPr>
          <p:nvPr/>
        </p:nvCxnSpPr>
        <p:spPr>
          <a:xfrm flipH="1" flipV="1">
            <a:off x="9628368" y="3800676"/>
            <a:ext cx="723779" cy="1740899"/>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8364460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dirty="0"/>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a:xfrm>
            <a:off x="152400" y="2048775"/>
            <a:ext cx="11887200" cy="3273724"/>
          </a:xfrm>
        </p:spPr>
        <p:txBody>
          <a:bodyPr/>
          <a:lstStyle/>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Visit DEQ’s </a:t>
            </a:r>
            <a:r>
              <a:rPr lang="en-US" sz="1800" u="sng" dirty="0">
                <a:solidFill>
                  <a:schemeClr val="accent6"/>
                </a:solidFill>
                <a:ea typeface="Times New Roman" panose="02020603050405020304" pitchFamily="18" charset="0"/>
                <a:hlinkClick r:id="rId3"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a:p>
            <a:pPr marL="0" indent="0">
              <a:spcBef>
                <a:spcPts val="0"/>
              </a:spcBef>
              <a:buNone/>
              <a:tabLst>
                <a:tab pos="2971800" algn="ctr"/>
                <a:tab pos="5943600" algn="r"/>
              </a:tabLst>
            </a:pPr>
            <a:endParaRPr lang="en-US" sz="1800" dirty="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dirty="0">
                <a:solidFill>
                  <a:schemeClr val="accent6"/>
                </a:solidFill>
                <a:effectLst/>
                <a:hlinkClick r:id="rId3" tooltip="Español">
                  <a:extLst>
                    <a:ext uri="{A12FA001-AC4F-418D-AE19-62706E023703}">
                      <ahyp:hlinkClr xmlns:ahyp="http://schemas.microsoft.com/office/drawing/2018/hyperlinkcolor" val="tx"/>
                    </a:ext>
                  </a:extLst>
                </a:hlinkClick>
              </a:rPr>
              <a:t>Español</a:t>
            </a:r>
            <a:r>
              <a:rPr lang="en-US" sz="1800" dirty="0">
                <a:solidFill>
                  <a:schemeClr val="accent6"/>
                </a:solidFill>
                <a:effectLst/>
              </a:rPr>
              <a:t> </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cs typeface="+mn-cs"/>
              </a:rPr>
              <a:t>|</a:t>
            </a:r>
            <a:r>
              <a:rPr lang="en-US" sz="1800" dirty="0">
                <a:solidFill>
                  <a:schemeClr val="accent6"/>
                </a:solidFill>
                <a:effectLst/>
                <a:latin typeface="Segoe UI" panose="020B0502040204020203" pitchFamily="34" charset="0"/>
                <a:cs typeface="+mn-cs"/>
              </a:rPr>
              <a:t>  </a:t>
            </a:r>
            <a:r>
              <a:rPr lang="en-US" sz="1800" u="sng" dirty="0" err="1">
                <a:solidFill>
                  <a:schemeClr val="accent6"/>
                </a:solidFill>
                <a:effectLst/>
                <a:hlinkClick r:id="rId3" tooltip="한국어">
                  <a:extLst>
                    <a:ext uri="{A12FA001-AC4F-418D-AE19-62706E023703}">
                      <ahyp:hlinkClr xmlns:ahyp="http://schemas.microsoft.com/office/drawing/2018/hyperlinkcolor" val="tx"/>
                    </a:ext>
                  </a:extLst>
                </a:hlinkClick>
              </a:rPr>
              <a:t>한국어</a:t>
            </a:r>
            <a:r>
              <a:rPr lang="en-US" sz="1800" dirty="0">
                <a:solidFill>
                  <a:schemeClr val="accent6"/>
                </a:solidFill>
                <a:effectLst/>
                <a:latin typeface="Segoe UI" panose="020B0502040204020203" pitchFamily="34" charset="0"/>
                <a:ea typeface="Malgun Gothic" panose="020B0503020000020004" pitchFamily="34" charset="-127"/>
                <a:cs typeface="+mn-cs"/>
              </a:rPr>
              <a:t>  </a:t>
            </a:r>
            <a:r>
              <a:rPr lang="en-US" sz="1800" dirty="0">
                <a:effectLst/>
                <a:latin typeface="Segoe UI" panose="020B0502040204020203" pitchFamily="34" charset="0"/>
                <a:ea typeface="SimSun" panose="02010600030101010101" pitchFamily="2" charset="-122"/>
                <a:cs typeface="+mn-cs"/>
              </a:rPr>
              <a:t>|</a:t>
            </a:r>
            <a:r>
              <a:rPr lang="en-US" sz="1800" dirty="0">
                <a:solidFill>
                  <a:schemeClr val="accent6"/>
                </a:solidFill>
                <a:effectLst/>
                <a:latin typeface="Segoe UI" panose="020B0502040204020203" pitchFamily="34" charset="0"/>
                <a:ea typeface="SimSun" panose="02010600030101010101" pitchFamily="2" charset="-122"/>
                <a:cs typeface="+mn-cs"/>
              </a:rPr>
              <a:t> </a:t>
            </a:r>
            <a:r>
              <a:rPr lang="en-US" sz="1800" dirty="0">
                <a:solidFill>
                  <a:schemeClr val="accent6"/>
                </a:solidFill>
                <a:effectLst/>
                <a:latin typeface="Segoe UI" panose="020B0502040204020203" pitchFamily="34" charset="0"/>
                <a:cs typeface="+mn-cs"/>
              </a:rPr>
              <a:t> </a:t>
            </a:r>
            <a:r>
              <a:rPr lang="en-US" sz="1800" u="sng" dirty="0" err="1">
                <a:solidFill>
                  <a:schemeClr val="accent6"/>
                </a:solidFill>
                <a:effectLst/>
                <a:latin typeface="MS Mincho" panose="02020609040205080304" pitchFamily="49" charset="-128"/>
                <a:cs typeface="+mn-cs"/>
                <a:hlinkClick r:id="rId3" tooltip="繁體中文">
                  <a:extLst>
                    <a:ext uri="{A12FA001-AC4F-418D-AE19-62706E023703}">
                      <ahyp:hlinkClr xmlns:ahyp="http://schemas.microsoft.com/office/drawing/2018/hyperlinkcolor" val="tx"/>
                    </a:ext>
                  </a:extLst>
                </a:hlinkClick>
              </a:rPr>
              <a:t>繁體中文</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err="1">
                <a:solidFill>
                  <a:schemeClr val="accent6"/>
                </a:solidFill>
                <a:effectLst/>
                <a:hlinkClick r:id="rId3" tooltip="Pусский">
                  <a:extLst>
                    <a:ext uri="{A12FA001-AC4F-418D-AE19-62706E023703}">
                      <ahyp:hlinkClr xmlns:ahyp="http://schemas.microsoft.com/office/drawing/2018/hyperlinkcolor" val="tx"/>
                    </a:ext>
                  </a:extLst>
                </a:hlinkClick>
              </a:rPr>
              <a:t>Pусский</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err="1">
                <a:solidFill>
                  <a:schemeClr val="accent6"/>
                </a:solidFill>
                <a:effectLst/>
                <a:hlinkClick r:id="rId3" tooltip="Tiếng Việt">
                  <a:extLst>
                    <a:ext uri="{A12FA001-AC4F-418D-AE19-62706E023703}">
                      <ahyp:hlinkClr xmlns:ahyp="http://schemas.microsoft.com/office/drawing/2018/hyperlinkcolor" val="tx"/>
                    </a:ext>
                  </a:extLst>
                </a:hlinkClick>
              </a:rPr>
              <a:t>Tiếng</a:t>
            </a:r>
            <a:r>
              <a:rPr lang="en-US" sz="1800" u="sng" dirty="0">
                <a:solidFill>
                  <a:schemeClr val="accent6"/>
                </a:solidFill>
                <a:effectLst/>
                <a:hlinkClick r:id="rId3" tooltip="Tiếng Việt">
                  <a:extLst>
                    <a:ext uri="{A12FA001-AC4F-418D-AE19-62706E023703}">
                      <ahyp:hlinkClr xmlns:ahyp="http://schemas.microsoft.com/office/drawing/2018/hyperlinkcolor" val="tx"/>
                    </a:ext>
                  </a:extLst>
                </a:hlinkClick>
              </a:rPr>
              <a:t> Việt</a:t>
            </a:r>
            <a:r>
              <a:rPr lang="en-US" sz="1800" u="none" strike="noStrike" dirty="0">
                <a:solidFill>
                  <a:schemeClr val="accent6"/>
                </a:solidFill>
                <a:effectLst/>
              </a:rPr>
              <a:t>  </a:t>
            </a:r>
            <a:r>
              <a:rPr lang="en-US" sz="1800" u="none" strike="noStrike" dirty="0">
                <a:effectLst/>
                <a:latin typeface="Segoe UI" panose="020B0502040204020203" pitchFamily="34" charset="0"/>
                <a:cs typeface="+mn-cs"/>
              </a:rPr>
              <a:t>|</a:t>
            </a:r>
            <a:r>
              <a:rPr lang="en-US" sz="1800" u="none" strike="noStrike" dirty="0">
                <a:solidFill>
                  <a:schemeClr val="accent6"/>
                </a:solidFill>
                <a:effectLst/>
                <a:latin typeface="Segoe UI" panose="020B0502040204020203" pitchFamily="34" charset="0"/>
                <a:cs typeface="+mn-cs"/>
              </a:rPr>
              <a:t>  </a:t>
            </a:r>
            <a:r>
              <a:rPr lang="ar-SA" sz="1800" u="sng" dirty="0">
                <a:solidFill>
                  <a:schemeClr val="accent6"/>
                </a:solidFill>
                <a:effectLst/>
                <a:latin typeface="Segoe UI" panose="020B0502040204020203" pitchFamily="34" charset="0"/>
                <a:cs typeface="+mn-cs"/>
                <a:hlinkClick r:id="rId3" tooltip="العربية">
                  <a:extLst>
                    <a:ext uri="{A12FA001-AC4F-418D-AE19-62706E023703}">
                      <ahyp:hlinkClr xmlns:ahyp="http://schemas.microsoft.com/office/drawing/2018/hyperlinkcolor" val="tx"/>
                    </a:ext>
                  </a:extLst>
                </a:hlinkClick>
              </a:rPr>
              <a:t>العربية</a:t>
            </a:r>
            <a:endParaRPr lang="en-US" sz="1800" dirty="0">
              <a:solidFill>
                <a:schemeClr val="accent6"/>
              </a:solidFill>
              <a:effectLst/>
              <a:latin typeface="Segoe UI" panose="020B0502040204020203" pitchFamily="34" charset="0"/>
              <a:cs typeface="+mn-cs"/>
            </a:endParaRPr>
          </a:p>
          <a:p>
            <a:pPr marL="0" marR="0" indent="0">
              <a:spcBef>
                <a:spcPts val="0"/>
              </a:spcBef>
              <a:spcAft>
                <a:spcPts val="0"/>
              </a:spcAft>
              <a:buNone/>
              <a:tabLst>
                <a:tab pos="2971800" algn="ctr"/>
                <a:tab pos="5943600" algn="r"/>
              </a:tabLst>
            </a:pPr>
            <a:r>
              <a:rPr lang="en-US" sz="1800" dirty="0">
                <a:effectLst/>
                <a:latin typeface="Arial" panose="020B0604020202020204" pitchFamily="34" charset="0"/>
                <a:ea typeface="Times New Roman" panose="02020603050405020304" pitchFamily="18" charset="0"/>
              </a:rPr>
              <a:t>Contact: 800-452-4011  |  TTY: 711  |  </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deqinfo@deq.</a:t>
            </a:r>
            <a:r>
              <a:rPr lang="en-US" sz="1800" u="sng" dirty="0">
                <a:solidFill>
                  <a:schemeClr val="accent6"/>
                </a:solidFill>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o</a:t>
            </a:r>
            <a:r>
              <a:rPr lang="en-US" sz="1800" u="sng" dirty="0">
                <a:solidFill>
                  <a:schemeClr val="accent6"/>
                </a:solidFill>
                <a:effectLst/>
                <a:ea typeface="Times New Roman" panose="02020603050405020304" pitchFamily="18" charset="0"/>
                <a:hlinkClick r:id="rId4" tooltip="deqinfo@deq.oregon.gov">
                  <a:extLst>
                    <a:ext uri="{A12FA001-AC4F-418D-AE19-62706E023703}">
                      <ahyp:hlinkClr xmlns:ahyp="http://schemas.microsoft.com/office/drawing/2018/hyperlinkcolor" val="tx"/>
                    </a:ext>
                  </a:extLst>
                </a:hlinkClick>
              </a:rPr>
              <a:t>regon.gov</a:t>
            </a:r>
            <a:r>
              <a:rPr lang="en-US" sz="1800" dirty="0">
                <a:solidFill>
                  <a:schemeClr val="accent6"/>
                </a:solidFill>
                <a:effectLst/>
                <a:latin typeface="Arial" panose="020B0604020202020204" pitchFamily="34" charset="0"/>
                <a:ea typeface="Times New Roman" panose="02020603050405020304" pitchFamily="18" charset="0"/>
              </a:rPr>
              <a:t> </a:t>
            </a:r>
          </a:p>
        </p:txBody>
      </p:sp>
      <p:sp>
        <p:nvSpPr>
          <p:cNvPr id="4" name="Slide Number Placeholder 3">
            <a:extLst>
              <a:ext uri="{FF2B5EF4-FFF2-40B4-BE49-F238E27FC236}">
                <a16:creationId xmlns:a16="http://schemas.microsoft.com/office/drawing/2014/main" id="{6160797A-01BE-7E47-DF5B-03457BAEE3A7}"/>
              </a:ext>
            </a:extLst>
          </p:cNvPr>
          <p:cNvSpPr>
            <a:spLocks noGrp="1"/>
          </p:cNvSpPr>
          <p:nvPr>
            <p:ph type="sldNum" sz="quarter" idx="12"/>
          </p:nvPr>
        </p:nvSpPr>
        <p:spPr/>
        <p:txBody>
          <a:bodyPr/>
          <a:lstStyle/>
          <a:p>
            <a:fld id="{1939E361-6CC3-4B93-8D02-0CA414705067}" type="slidenum">
              <a:rPr lang="en-US" smtClean="0"/>
              <a:pPr/>
              <a:t>35</a:t>
            </a:fld>
            <a:endParaRPr lang="en-US"/>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CAOProjectManager xmlns="6076d197-b432-4a89-8b9d-b97676e775aa">
      <UserInfo>
        <DisplayName/>
        <AccountId xsi:nil="true"/>
        <AccountType/>
      </UserInfo>
    </CAOProjectManager>
    <TaxCatchAll xmlns="3f71e46e-dbdb-4936-a808-49fb891fc3e2" xsi:nil="true"/>
    <lcf76f155ced4ddcb4097134ff3c332f xmlns="6076d197-b432-4a89-8b9d-b97676e775a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20178CB431FBB44BA390DFB7A67DCC0" ma:contentTypeVersion="16" ma:contentTypeDescription="Create a new document." ma:contentTypeScope="" ma:versionID="cf280a4bc12a5bbeea6c142ee8a532dc">
  <xsd:schema xmlns:xsd="http://www.w3.org/2001/XMLSchema" xmlns:xs="http://www.w3.org/2001/XMLSchema" xmlns:p="http://schemas.microsoft.com/office/2006/metadata/properties" xmlns:ns2="6076d197-b432-4a89-8b9d-b97676e775aa" xmlns:ns3="3f71e46e-dbdb-4936-a808-49fb891fc3e2" targetNamespace="http://schemas.microsoft.com/office/2006/metadata/properties" ma:root="true" ma:fieldsID="6d6c697508c4af6479fdf8947031f386" ns2:_="" ns3:_="">
    <xsd:import namespace="6076d197-b432-4a89-8b9d-b97676e775aa"/>
    <xsd:import namespace="3f71e46e-dbdb-4936-a808-49fb891fc3e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SearchProperties" minOccurs="0"/>
                <xsd:element ref="ns2:MediaServiceLocation" minOccurs="0"/>
                <xsd:element ref="ns2:MediaLengthInSeconds" minOccurs="0"/>
                <xsd:element ref="ns2:CAOProjectManag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76d197-b432-4a89-8b9d-b97676e775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3bc13bb2-4050-4808-9050-3ebd68b2d7b0"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CAOProjectManager" ma:index="23" nillable="true" ma:displayName="CAO Project Manager" ma:format="Dropdown" ma:list="UserInfo" ma:SharePointGroup="0" ma:internalName="CAOProjectManag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f71e46e-dbdb-4936-a808-49fb891fc3e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0e011eb3-e583-4599-8d5f-56a0dc63b001}" ma:internalName="TaxCatchAll" ma:showField="CatchAllData" ma:web="3f71e46e-dbdb-4936-a808-49fb891fc3e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739B4D-513D-4335-9CAC-01E8979F3510}">
  <ds:schemaRefs>
    <ds:schemaRef ds:uri="http://schemas.microsoft.com/sharepoint/v3/contenttype/forms"/>
  </ds:schemaRefs>
</ds:datastoreItem>
</file>

<file path=customXml/itemProps2.xml><?xml version="1.0" encoding="utf-8"?>
<ds:datastoreItem xmlns:ds="http://schemas.openxmlformats.org/officeDocument/2006/customXml" ds:itemID="{0FE05AC8-6681-48F2-B275-2175FFF4586A}">
  <ds:schemaRefs>
    <ds:schemaRef ds:uri="http://purl.org/dc/terms/"/>
    <ds:schemaRef ds:uri="http://www.w3.org/XML/1998/namespace"/>
    <ds:schemaRef ds:uri="http://purl.org/dc/dcmityp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3f71e46e-dbdb-4936-a808-49fb891fc3e2"/>
    <ds:schemaRef ds:uri="6076d197-b432-4a89-8b9d-b97676e775aa"/>
  </ds:schemaRefs>
</ds:datastoreItem>
</file>

<file path=customXml/itemProps3.xml><?xml version="1.0" encoding="utf-8"?>
<ds:datastoreItem xmlns:ds="http://schemas.openxmlformats.org/officeDocument/2006/customXml" ds:itemID="{98527B0F-40A0-43D3-A92F-B254FF50D975}">
  <ds:schemaRefs>
    <ds:schemaRef ds:uri="3f71e46e-dbdb-4936-a808-49fb891fc3e2"/>
    <ds:schemaRef ds:uri="6076d197-b432-4a89-8b9d-b97676e775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11a67c04-f371-4d71-a575-202b566caae1}" enabled="1" method="Privileged" siteId="{658e63e8-8d39-499c-8f48-13adc9452f4c}" removed="0"/>
  <clbl:label id="{db79d039-fcd0-4045-9c78-4cfb2eba090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100</TotalTime>
  <Words>1454</Words>
  <Application>Microsoft Office PowerPoint</Application>
  <PresentationFormat>Widescreen</PresentationFormat>
  <Paragraphs>314</Paragraphs>
  <Slides>35</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MS Mincho</vt:lpstr>
      <vt:lpstr>Arial</vt:lpstr>
      <vt:lpstr>Calibri</vt:lpstr>
      <vt:lpstr>Courier New</vt:lpstr>
      <vt:lpstr>Segoe UI</vt:lpstr>
      <vt:lpstr>Times New Roman</vt:lpstr>
      <vt:lpstr>Wingdings</vt:lpstr>
      <vt:lpstr>DEQSimpleTheme</vt:lpstr>
      <vt:lpstr>Toxic Air Contaminant Review and Update Rulemaking Cleaner Air Oregon  Apollonia Riberdy (DEQ), David Farrer (OHA), J.R. Giska (DEQ)  Environmental Quality Commission Meeting – Informational Item  Sept. 10, 2026 Portland, Oregon</vt:lpstr>
      <vt:lpstr>Overview</vt:lpstr>
      <vt:lpstr>Glass, Metals, and Moss</vt:lpstr>
      <vt:lpstr>CAO Program Overview</vt:lpstr>
      <vt:lpstr>CAO Rulemaking History Post Program Establishment</vt:lpstr>
      <vt:lpstr>TRV Updates Required Under Division 247</vt:lpstr>
      <vt:lpstr>Current Rulemaking Process – Two Phases</vt:lpstr>
      <vt:lpstr>Scientific Review and Air Toxics Science Advisory Committee</vt:lpstr>
      <vt:lpstr>Health Effects from Contaminants </vt:lpstr>
      <vt:lpstr>What is a Toxicity Reference Value (TRV)?</vt:lpstr>
      <vt:lpstr>TRVs to Regulatory Values in CAO</vt:lpstr>
      <vt:lpstr>Division 247 Rules Governing ATSAC</vt:lpstr>
      <vt:lpstr>ATSAC’s Role</vt:lpstr>
      <vt:lpstr>ATSAC Members</vt:lpstr>
      <vt:lpstr>ATSAC Meeting Timeline</vt:lpstr>
      <vt:lpstr>Technical Work Highlights</vt:lpstr>
      <vt:lpstr>TRV Proposal Changes from ATSAC</vt:lpstr>
      <vt:lpstr>Rulemaking Process</vt:lpstr>
      <vt:lpstr>RAC Membership</vt:lpstr>
      <vt:lpstr>RAC Timeline</vt:lpstr>
      <vt:lpstr>Proposed TRV Changes Presented to RAC</vt:lpstr>
      <vt:lpstr>Proposed TRV Changes Presented to RAC</vt:lpstr>
      <vt:lpstr>Priority List and RBC Updates</vt:lpstr>
      <vt:lpstr>Proposed Rule Language Updates</vt:lpstr>
      <vt:lpstr>CAO Implementation Proposal</vt:lpstr>
      <vt:lpstr>Draft Fiscal Impact Statement</vt:lpstr>
      <vt:lpstr>RAC Member Feedback</vt:lpstr>
      <vt:lpstr>RAC Feedback: OBI and ToxStrategies</vt:lpstr>
      <vt:lpstr>RAC Feedback: OBI</vt:lpstr>
      <vt:lpstr>RAC Feedback: Env Advocacy Groups</vt:lpstr>
      <vt:lpstr>RAC Feedback: Env Advocacy Groups</vt:lpstr>
      <vt:lpstr>Next Steps</vt:lpstr>
      <vt:lpstr>Agency Response to Feedback</vt:lpstr>
      <vt:lpstr>Next Steps – ATSAC Review and RAC #5</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Light</dc:title>
  <dc:creator>THOMPSON Michele * DEQ</dc:creator>
  <cp:lastModifiedBy>TRAPP Lindsay * DEQ</cp:lastModifiedBy>
  <cp:revision>9</cp:revision>
  <dcterms:created xsi:type="dcterms:W3CDTF">2023-01-26T00:57:50Z</dcterms:created>
  <dcterms:modified xsi:type="dcterms:W3CDTF">2026-09-01T23:36:13Z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0x010100D20178CB431FBB44BA390DFB7A67DCC0</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