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56" r:id="rId4"/>
  </p:sldMasterIdLst>
  <p:notesMasterIdLst>
    <p:notesMasterId r:id="rId30"/>
  </p:notesMasterIdLst>
  <p:sldIdLst>
    <p:sldId id="256" r:id="rId5"/>
    <p:sldId id="1419" r:id="rId6"/>
    <p:sldId id="1575" r:id="rId7"/>
    <p:sldId id="1574" r:id="rId8"/>
    <p:sldId id="1557" r:id="rId9"/>
    <p:sldId id="1286" r:id="rId10"/>
    <p:sldId id="1562" r:id="rId11"/>
    <p:sldId id="1566" r:id="rId12"/>
    <p:sldId id="1586" r:id="rId13"/>
    <p:sldId id="1587" r:id="rId14"/>
    <p:sldId id="1567" r:id="rId15"/>
    <p:sldId id="1590" r:id="rId16"/>
    <p:sldId id="1595" r:id="rId17"/>
    <p:sldId id="1592" r:id="rId18"/>
    <p:sldId id="1554" r:id="rId19"/>
    <p:sldId id="1559" r:id="rId20"/>
    <p:sldId id="1578" r:id="rId21"/>
    <p:sldId id="1579" r:id="rId22"/>
    <p:sldId id="1580" r:id="rId23"/>
    <p:sldId id="1582" r:id="rId24"/>
    <p:sldId id="1584" r:id="rId25"/>
    <p:sldId id="1518" r:id="rId26"/>
    <p:sldId id="1593" r:id="rId27"/>
    <p:sldId id="1594" r:id="rId28"/>
    <p:sldId id="262"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F489972-D62D-D632-2C3D-6B446A220A55}" name="SINGH Nicole * DEQ" initials="NS" userId="S::Nicole.SINGH@deq.oregon.gov::794734f8-267e-43cf-96f3-879bbf7a608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F8D6F"/>
    <a:srgbClr val="F4F3EC"/>
    <a:srgbClr val="E3F2F9"/>
    <a:srgbClr val="00907E"/>
    <a:srgbClr val="439777"/>
    <a:srgbClr val="57B5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8D7BB1C-F0ED-458F-8923-C3FCB55E9965}" v="6" dt="2026-07-09T16:20:52.5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404" autoAdjust="0"/>
  </p:normalViewPr>
  <p:slideViewPr>
    <p:cSldViewPr snapToGrid="0">
      <p:cViewPr varScale="1">
        <p:scale>
          <a:sx n="74" d="100"/>
          <a:sy n="74" d="100"/>
        </p:scale>
        <p:origin x="352" y="5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37"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APP Lindsay * DEQ" userId="2bbf4ccf-fa25-401f-a93a-f56404faef8d" providerId="ADAL" clId="{E84375E9-0D54-42B0-ADFC-0B1C2891BFA7}"/>
    <pc:docChg chg="undo custSel mod addSld delSld modSld">
      <pc:chgData name="TRAPP Lindsay * DEQ" userId="2bbf4ccf-fa25-401f-a93a-f56404faef8d" providerId="ADAL" clId="{E84375E9-0D54-42B0-ADFC-0B1C2891BFA7}" dt="2026-07-09T16:20:52.563" v="300" actId="20577"/>
      <pc:docMkLst>
        <pc:docMk/>
      </pc:docMkLst>
      <pc:sldChg chg="modSp mod">
        <pc:chgData name="TRAPP Lindsay * DEQ" userId="2bbf4ccf-fa25-401f-a93a-f56404faef8d" providerId="ADAL" clId="{E84375E9-0D54-42B0-ADFC-0B1C2891BFA7}" dt="2026-07-02T16:28:02.782" v="17" actId="403"/>
        <pc:sldMkLst>
          <pc:docMk/>
          <pc:sldMk cId="0" sldId="256"/>
        </pc:sldMkLst>
        <pc:spChg chg="mod">
          <ac:chgData name="TRAPP Lindsay * DEQ" userId="2bbf4ccf-fa25-401f-a93a-f56404faef8d" providerId="ADAL" clId="{E84375E9-0D54-42B0-ADFC-0B1C2891BFA7}" dt="2026-07-02T16:28:02.782" v="17" actId="403"/>
          <ac:spMkLst>
            <pc:docMk/>
            <pc:sldMk cId="0" sldId="256"/>
            <ac:spMk id="3" creationId="{00000000-0000-0000-0000-000000000000}"/>
          </ac:spMkLst>
        </pc:spChg>
      </pc:sldChg>
      <pc:sldChg chg="addSp delSp modSp add mod">
        <pc:chgData name="TRAPP Lindsay * DEQ" userId="2bbf4ccf-fa25-401f-a93a-f56404faef8d" providerId="ADAL" clId="{E84375E9-0D54-42B0-ADFC-0B1C2891BFA7}" dt="2026-07-02T17:25:10.348" v="270" actId="255"/>
        <pc:sldMkLst>
          <pc:docMk/>
          <pc:sldMk cId="2251117388" sldId="262"/>
        </pc:sldMkLst>
        <pc:spChg chg="mod">
          <ac:chgData name="TRAPP Lindsay * DEQ" userId="2bbf4ccf-fa25-401f-a93a-f56404faef8d" providerId="ADAL" clId="{E84375E9-0D54-42B0-ADFC-0B1C2891BFA7}" dt="2026-07-02T17:25:10.348" v="270" actId="255"/>
          <ac:spMkLst>
            <pc:docMk/>
            <pc:sldMk cId="2251117388" sldId="262"/>
            <ac:spMk id="2" creationId="{BB7AF648-58AA-C850-11AE-966CDC554619}"/>
          </ac:spMkLst>
        </pc:spChg>
        <pc:spChg chg="add mod">
          <ac:chgData name="TRAPP Lindsay * DEQ" userId="2bbf4ccf-fa25-401f-a93a-f56404faef8d" providerId="ADAL" clId="{E84375E9-0D54-42B0-ADFC-0B1C2891BFA7}" dt="2026-07-02T16:46:18.572" v="56"/>
          <ac:spMkLst>
            <pc:docMk/>
            <pc:sldMk cId="2251117388" sldId="262"/>
            <ac:spMk id="6" creationId="{A6CAFE55-1750-FC8A-E856-E3A35A7F7246}"/>
          </ac:spMkLst>
        </pc:spChg>
      </pc:sldChg>
      <pc:sldChg chg="addSp delSp modSp mod modNotesTx">
        <pc:chgData name="TRAPP Lindsay * DEQ" userId="2bbf4ccf-fa25-401f-a93a-f56404faef8d" providerId="ADAL" clId="{E84375E9-0D54-42B0-ADFC-0B1C2891BFA7}" dt="2026-07-02T17:29:53.579" v="279" actId="20577"/>
        <pc:sldMkLst>
          <pc:docMk/>
          <pc:sldMk cId="1289855101" sldId="1286"/>
        </pc:sldMkLst>
        <pc:spChg chg="mod">
          <ac:chgData name="TRAPP Lindsay * DEQ" userId="2bbf4ccf-fa25-401f-a93a-f56404faef8d" providerId="ADAL" clId="{E84375E9-0D54-42B0-ADFC-0B1C2891BFA7}" dt="2026-07-02T17:26:18.964" v="273" actId="20577"/>
          <ac:spMkLst>
            <pc:docMk/>
            <pc:sldMk cId="1289855101" sldId="1286"/>
            <ac:spMk id="2" creationId="{84EC51A0-FFE2-D46B-BF42-433E9EA73BDB}"/>
          </ac:spMkLst>
        </pc:spChg>
        <pc:spChg chg="add mod">
          <ac:chgData name="TRAPP Lindsay * DEQ" userId="2bbf4ccf-fa25-401f-a93a-f56404faef8d" providerId="ADAL" clId="{E84375E9-0D54-42B0-ADFC-0B1C2891BFA7}" dt="2026-07-02T16:34:52.239" v="34"/>
          <ac:spMkLst>
            <pc:docMk/>
            <pc:sldMk cId="1289855101" sldId="1286"/>
            <ac:spMk id="3" creationId="{1DF4502C-F923-AF7C-3A37-827A29BADC84}"/>
          </ac:spMkLst>
        </pc:spChg>
        <pc:spChg chg="mod">
          <ac:chgData name="TRAPP Lindsay * DEQ" userId="2bbf4ccf-fa25-401f-a93a-f56404faef8d" providerId="ADAL" clId="{E84375E9-0D54-42B0-ADFC-0B1C2891BFA7}" dt="2026-07-02T17:02:41.970" v="150" actId="2711"/>
          <ac:spMkLst>
            <pc:docMk/>
            <pc:sldMk cId="1289855101" sldId="1286"/>
            <ac:spMk id="9" creationId="{E8659921-BC78-8C2A-46E2-3D446E5BC375}"/>
          </ac:spMkLst>
        </pc:spChg>
        <pc:spChg chg="mod">
          <ac:chgData name="TRAPP Lindsay * DEQ" userId="2bbf4ccf-fa25-401f-a93a-f56404faef8d" providerId="ADAL" clId="{E84375E9-0D54-42B0-ADFC-0B1C2891BFA7}" dt="2026-07-02T17:02:57.997" v="151" actId="1076"/>
          <ac:spMkLst>
            <pc:docMk/>
            <pc:sldMk cId="1289855101" sldId="1286"/>
            <ac:spMk id="20" creationId="{8CE163CF-F73D-6271-B612-6984847FCCAE}"/>
          </ac:spMkLst>
        </pc:spChg>
        <pc:spChg chg="mod">
          <ac:chgData name="TRAPP Lindsay * DEQ" userId="2bbf4ccf-fa25-401f-a93a-f56404faef8d" providerId="ADAL" clId="{E84375E9-0D54-42B0-ADFC-0B1C2891BFA7}" dt="2026-07-02T17:02:32.405" v="149" actId="2711"/>
          <ac:spMkLst>
            <pc:docMk/>
            <pc:sldMk cId="1289855101" sldId="1286"/>
            <ac:spMk id="27" creationId="{D21673B9-4F8D-20A5-D892-F15E692AAC7D}"/>
          </ac:spMkLst>
        </pc:spChg>
        <pc:spChg chg="mod">
          <ac:chgData name="TRAPP Lindsay * DEQ" userId="2bbf4ccf-fa25-401f-a93a-f56404faef8d" providerId="ADAL" clId="{E84375E9-0D54-42B0-ADFC-0B1C2891BFA7}" dt="2026-07-02T17:02:07.585" v="145" actId="2711"/>
          <ac:spMkLst>
            <pc:docMk/>
            <pc:sldMk cId="1289855101" sldId="1286"/>
            <ac:spMk id="29" creationId="{0C469898-A051-69B3-20D2-892A67065FC2}"/>
          </ac:spMkLst>
        </pc:spChg>
        <pc:spChg chg="mod">
          <ac:chgData name="TRAPP Lindsay * DEQ" userId="2bbf4ccf-fa25-401f-a93a-f56404faef8d" providerId="ADAL" clId="{E84375E9-0D54-42B0-ADFC-0B1C2891BFA7}" dt="2026-07-02T17:01:39.364" v="142" actId="20577"/>
          <ac:spMkLst>
            <pc:docMk/>
            <pc:sldMk cId="1289855101" sldId="1286"/>
            <ac:spMk id="37" creationId="{836AEB03-3008-95B7-B586-F1DD67A37717}"/>
          </ac:spMkLst>
        </pc:spChg>
      </pc:sldChg>
      <pc:sldChg chg="delSp modSp mod modNotesTx">
        <pc:chgData name="TRAPP Lindsay * DEQ" userId="2bbf4ccf-fa25-401f-a93a-f56404faef8d" providerId="ADAL" clId="{E84375E9-0D54-42B0-ADFC-0B1C2891BFA7}" dt="2026-07-02T17:29:36.783" v="275" actId="20577"/>
        <pc:sldMkLst>
          <pc:docMk/>
          <pc:sldMk cId="2961155556" sldId="1419"/>
        </pc:sldMkLst>
        <pc:spChg chg="mod">
          <ac:chgData name="TRAPP Lindsay * DEQ" userId="2bbf4ccf-fa25-401f-a93a-f56404faef8d" providerId="ADAL" clId="{E84375E9-0D54-42B0-ADFC-0B1C2891BFA7}" dt="2026-07-02T16:28:34.276" v="21" actId="207"/>
          <ac:spMkLst>
            <pc:docMk/>
            <pc:sldMk cId="2961155556" sldId="1419"/>
            <ac:spMk id="5" creationId="{18C7591F-40B3-6E38-6BBC-523A71C817A5}"/>
          </ac:spMkLst>
        </pc:spChg>
      </pc:sldChg>
      <pc:sldChg chg="addSp modSp mod modNotesTx">
        <pc:chgData name="TRAPP Lindsay * DEQ" userId="2bbf4ccf-fa25-401f-a93a-f56404faef8d" providerId="ADAL" clId="{E84375E9-0D54-42B0-ADFC-0B1C2891BFA7}" dt="2026-07-02T17:30:47.135" v="293" actId="20577"/>
        <pc:sldMkLst>
          <pc:docMk/>
          <pc:sldMk cId="4034016267" sldId="1518"/>
        </pc:sldMkLst>
        <pc:spChg chg="add mod">
          <ac:chgData name="TRAPP Lindsay * DEQ" userId="2bbf4ccf-fa25-401f-a93a-f56404faef8d" providerId="ADAL" clId="{E84375E9-0D54-42B0-ADFC-0B1C2891BFA7}" dt="2026-07-02T16:42:13.998" v="50"/>
          <ac:spMkLst>
            <pc:docMk/>
            <pc:sldMk cId="4034016267" sldId="1518"/>
            <ac:spMk id="5" creationId="{E10A9FA1-F5D3-0834-02E0-E2A4DC9D151A}"/>
          </ac:spMkLst>
        </pc:spChg>
        <pc:picChg chg="mod">
          <ac:chgData name="TRAPP Lindsay * DEQ" userId="2bbf4ccf-fa25-401f-a93a-f56404faef8d" providerId="ADAL" clId="{E84375E9-0D54-42B0-ADFC-0B1C2891BFA7}" dt="2026-07-02T17:23:53.618" v="254" actId="1076"/>
          <ac:picMkLst>
            <pc:docMk/>
            <pc:sldMk cId="4034016267" sldId="1518"/>
            <ac:picMk id="4" creationId="{2F959A39-715C-C8E8-3AC1-8D33576973A0}"/>
          </ac:picMkLst>
        </pc:picChg>
      </pc:sldChg>
      <pc:sldChg chg="modSp mod modNotesTx">
        <pc:chgData name="TRAPP Lindsay * DEQ" userId="2bbf4ccf-fa25-401f-a93a-f56404faef8d" providerId="ADAL" clId="{E84375E9-0D54-42B0-ADFC-0B1C2891BFA7}" dt="2026-07-02T17:30:22.963" v="286" actId="20577"/>
        <pc:sldMkLst>
          <pc:docMk/>
          <pc:sldMk cId="3292511508" sldId="1554"/>
        </pc:sldMkLst>
        <pc:spChg chg="mod">
          <ac:chgData name="TRAPP Lindsay * DEQ" userId="2bbf4ccf-fa25-401f-a93a-f56404faef8d" providerId="ADAL" clId="{E84375E9-0D54-42B0-ADFC-0B1C2891BFA7}" dt="2026-07-02T16:36:48.239" v="43" actId="207"/>
          <ac:spMkLst>
            <pc:docMk/>
            <pc:sldMk cId="3292511508" sldId="1554"/>
            <ac:spMk id="2" creationId="{7ADF29DB-9917-9FB5-78D8-4516A4704D8E}"/>
          </ac:spMkLst>
        </pc:spChg>
      </pc:sldChg>
      <pc:sldChg chg="modSp mod modNotesTx">
        <pc:chgData name="TRAPP Lindsay * DEQ" userId="2bbf4ccf-fa25-401f-a93a-f56404faef8d" providerId="ADAL" clId="{E84375E9-0D54-42B0-ADFC-0B1C2891BFA7}" dt="2026-07-02T17:29:50.796" v="278" actId="20577"/>
        <pc:sldMkLst>
          <pc:docMk/>
          <pc:sldMk cId="1080844712" sldId="1557"/>
        </pc:sldMkLst>
        <pc:spChg chg="mod">
          <ac:chgData name="TRAPP Lindsay * DEQ" userId="2bbf4ccf-fa25-401f-a93a-f56404faef8d" providerId="ADAL" clId="{E84375E9-0D54-42B0-ADFC-0B1C2891BFA7}" dt="2026-07-02T16:30:59.999" v="33" actId="207"/>
          <ac:spMkLst>
            <pc:docMk/>
            <pc:sldMk cId="1080844712" sldId="1557"/>
            <ac:spMk id="3" creationId="{9909A443-2C62-F972-FC88-44C2BE573FA6}"/>
          </ac:spMkLst>
        </pc:spChg>
        <pc:graphicFrameChg chg="mod">
          <ac:chgData name="TRAPP Lindsay * DEQ" userId="2bbf4ccf-fa25-401f-a93a-f56404faef8d" providerId="ADAL" clId="{E84375E9-0D54-42B0-ADFC-0B1C2891BFA7}" dt="2026-07-02T17:01:18.695" v="136" actId="2711"/>
          <ac:graphicFrameMkLst>
            <pc:docMk/>
            <pc:sldMk cId="1080844712" sldId="1557"/>
            <ac:graphicFrameMk id="9" creationId="{920B7D70-6978-3289-3498-1354158DB16E}"/>
          </ac:graphicFrameMkLst>
        </pc:graphicFrameChg>
      </pc:sldChg>
      <pc:sldChg chg="modSp mod modNotesTx">
        <pc:chgData name="TRAPP Lindsay * DEQ" userId="2bbf4ccf-fa25-401f-a93a-f56404faef8d" providerId="ADAL" clId="{E84375E9-0D54-42B0-ADFC-0B1C2891BFA7}" dt="2026-07-02T17:30:25.789" v="287" actId="6549"/>
        <pc:sldMkLst>
          <pc:docMk/>
          <pc:sldMk cId="1583471256" sldId="1559"/>
        </pc:sldMkLst>
        <pc:spChg chg="mod">
          <ac:chgData name="TRAPP Lindsay * DEQ" userId="2bbf4ccf-fa25-401f-a93a-f56404faef8d" providerId="ADAL" clId="{E84375E9-0D54-42B0-ADFC-0B1C2891BFA7}" dt="2026-07-02T17:27:40.537" v="274" actId="1076"/>
          <ac:spMkLst>
            <pc:docMk/>
            <pc:sldMk cId="1583471256" sldId="1559"/>
            <ac:spMk id="2" creationId="{A7C6724E-DA63-6023-AF6F-54562A5721F6}"/>
          </ac:spMkLst>
        </pc:spChg>
        <pc:spChg chg="mod">
          <ac:chgData name="TRAPP Lindsay * DEQ" userId="2bbf4ccf-fa25-401f-a93a-f56404faef8d" providerId="ADAL" clId="{E84375E9-0D54-42B0-ADFC-0B1C2891BFA7}" dt="2026-07-02T16:36:55.581" v="44" actId="207"/>
          <ac:spMkLst>
            <pc:docMk/>
            <pc:sldMk cId="1583471256" sldId="1559"/>
            <ac:spMk id="3" creationId="{2B2E587C-96BB-303E-A39C-5C4B28391592}"/>
          </ac:spMkLst>
        </pc:spChg>
        <pc:picChg chg="mod">
          <ac:chgData name="TRAPP Lindsay * DEQ" userId="2bbf4ccf-fa25-401f-a93a-f56404faef8d" providerId="ADAL" clId="{E84375E9-0D54-42B0-ADFC-0B1C2891BFA7}" dt="2026-07-02T17:21:52.350" v="248" actId="1076"/>
          <ac:picMkLst>
            <pc:docMk/>
            <pc:sldMk cId="1583471256" sldId="1559"/>
            <ac:picMk id="7" creationId="{CD7B6F26-40B2-06A6-77A8-9A1CF8435429}"/>
          </ac:picMkLst>
        </pc:picChg>
      </pc:sldChg>
      <pc:sldChg chg="modSp mod modNotesTx">
        <pc:chgData name="TRAPP Lindsay * DEQ" userId="2bbf4ccf-fa25-401f-a93a-f56404faef8d" providerId="ADAL" clId="{E84375E9-0D54-42B0-ADFC-0B1C2891BFA7}" dt="2026-07-02T17:29:57.977" v="280" actId="20577"/>
        <pc:sldMkLst>
          <pc:docMk/>
          <pc:sldMk cId="2246382411" sldId="1562"/>
        </pc:sldMkLst>
        <pc:spChg chg="mod">
          <ac:chgData name="TRAPP Lindsay * DEQ" userId="2bbf4ccf-fa25-401f-a93a-f56404faef8d" providerId="ADAL" clId="{E84375E9-0D54-42B0-ADFC-0B1C2891BFA7}" dt="2026-07-02T16:34:59.468" v="35" actId="207"/>
          <ac:spMkLst>
            <pc:docMk/>
            <pc:sldMk cId="2246382411" sldId="1562"/>
            <ac:spMk id="4" creationId="{130F7C82-C7EF-3A8E-C3CA-0BC8776D23F7}"/>
          </ac:spMkLst>
        </pc:spChg>
        <pc:graphicFrameChg chg="mod modGraphic">
          <ac:chgData name="TRAPP Lindsay * DEQ" userId="2bbf4ccf-fa25-401f-a93a-f56404faef8d" providerId="ADAL" clId="{E84375E9-0D54-42B0-ADFC-0B1C2891BFA7}" dt="2026-07-02T17:03:47.210" v="160" actId="2711"/>
          <ac:graphicFrameMkLst>
            <pc:docMk/>
            <pc:sldMk cId="2246382411" sldId="1562"/>
            <ac:graphicFrameMk id="3" creationId="{1629A195-93D6-E9B4-3D33-2F8B3992CDBD}"/>
          </ac:graphicFrameMkLst>
        </pc:graphicFrameChg>
      </pc:sldChg>
      <pc:sldChg chg="modSp mod modNotesTx">
        <pc:chgData name="TRAPP Lindsay * DEQ" userId="2bbf4ccf-fa25-401f-a93a-f56404faef8d" providerId="ADAL" clId="{E84375E9-0D54-42B0-ADFC-0B1C2891BFA7}" dt="2026-07-02T17:30:00.378" v="281" actId="20577"/>
        <pc:sldMkLst>
          <pc:docMk/>
          <pc:sldMk cId="4124718472" sldId="1566"/>
        </pc:sldMkLst>
        <pc:spChg chg="mod">
          <ac:chgData name="TRAPP Lindsay * DEQ" userId="2bbf4ccf-fa25-401f-a93a-f56404faef8d" providerId="ADAL" clId="{E84375E9-0D54-42B0-ADFC-0B1C2891BFA7}" dt="2026-07-02T16:35:10.141" v="36" actId="207"/>
          <ac:spMkLst>
            <pc:docMk/>
            <pc:sldMk cId="4124718472" sldId="1566"/>
            <ac:spMk id="3" creationId="{D8CC6D21-AE94-6C24-DA88-236D12749693}"/>
          </ac:spMkLst>
        </pc:spChg>
        <pc:graphicFrameChg chg="mod">
          <ac:chgData name="TRAPP Lindsay * DEQ" userId="2bbf4ccf-fa25-401f-a93a-f56404faef8d" providerId="ADAL" clId="{E84375E9-0D54-42B0-ADFC-0B1C2891BFA7}" dt="2026-07-02T17:06:09.742" v="181" actId="2711"/>
          <ac:graphicFrameMkLst>
            <pc:docMk/>
            <pc:sldMk cId="4124718472" sldId="1566"/>
            <ac:graphicFrameMk id="8" creationId="{2A9E28C3-CBFB-3342-FA0D-B286C3DEBF67}"/>
          </ac:graphicFrameMkLst>
        </pc:graphicFrameChg>
      </pc:sldChg>
      <pc:sldChg chg="modSp mod modNotesTx">
        <pc:chgData name="TRAPP Lindsay * DEQ" userId="2bbf4ccf-fa25-401f-a93a-f56404faef8d" providerId="ADAL" clId="{E84375E9-0D54-42B0-ADFC-0B1C2891BFA7}" dt="2026-07-02T17:30:10.298" v="284" actId="20577"/>
        <pc:sldMkLst>
          <pc:docMk/>
          <pc:sldMk cId="4067899454" sldId="1567"/>
        </pc:sldMkLst>
        <pc:spChg chg="mod">
          <ac:chgData name="TRAPP Lindsay * DEQ" userId="2bbf4ccf-fa25-401f-a93a-f56404faef8d" providerId="ADAL" clId="{E84375E9-0D54-42B0-ADFC-0B1C2891BFA7}" dt="2026-07-02T16:35:41.074" v="39" actId="207"/>
          <ac:spMkLst>
            <pc:docMk/>
            <pc:sldMk cId="4067899454" sldId="1567"/>
            <ac:spMk id="3" creationId="{F32B7624-9AEA-B478-7E9C-C76ABF6F1300}"/>
          </ac:spMkLst>
        </pc:spChg>
        <pc:graphicFrameChg chg="modGraphic">
          <ac:chgData name="TRAPP Lindsay * DEQ" userId="2bbf4ccf-fa25-401f-a93a-f56404faef8d" providerId="ADAL" clId="{E84375E9-0D54-42B0-ADFC-0B1C2891BFA7}" dt="2026-07-02T17:20:38.123" v="243" actId="242"/>
          <ac:graphicFrameMkLst>
            <pc:docMk/>
            <pc:sldMk cId="4067899454" sldId="1567"/>
            <ac:graphicFrameMk id="8" creationId="{D03485AA-47E6-7F60-0E74-257B02F67822}"/>
          </ac:graphicFrameMkLst>
        </pc:graphicFrameChg>
      </pc:sldChg>
      <pc:sldChg chg="modSp mod modNotesTx">
        <pc:chgData name="TRAPP Lindsay * DEQ" userId="2bbf4ccf-fa25-401f-a93a-f56404faef8d" providerId="ADAL" clId="{E84375E9-0D54-42B0-ADFC-0B1C2891BFA7}" dt="2026-07-02T17:29:46.818" v="277" actId="20577"/>
        <pc:sldMkLst>
          <pc:docMk/>
          <pc:sldMk cId="2218771648" sldId="1574"/>
        </pc:sldMkLst>
        <pc:spChg chg="mod">
          <ac:chgData name="TRAPP Lindsay * DEQ" userId="2bbf4ccf-fa25-401f-a93a-f56404faef8d" providerId="ADAL" clId="{E84375E9-0D54-42B0-ADFC-0B1C2891BFA7}" dt="2026-07-02T16:30:53.941" v="32" actId="207"/>
          <ac:spMkLst>
            <pc:docMk/>
            <pc:sldMk cId="2218771648" sldId="1574"/>
            <ac:spMk id="3" creationId="{ACD6D6E7-C554-2BF9-F089-7E3F1650D405}"/>
          </ac:spMkLst>
        </pc:spChg>
        <pc:graphicFrameChg chg="mod">
          <ac:chgData name="TRAPP Lindsay * DEQ" userId="2bbf4ccf-fa25-401f-a93a-f56404faef8d" providerId="ADAL" clId="{E84375E9-0D54-42B0-ADFC-0B1C2891BFA7}" dt="2026-07-02T16:56:42.636" v="91" actId="1076"/>
          <ac:graphicFrameMkLst>
            <pc:docMk/>
            <pc:sldMk cId="2218771648" sldId="1574"/>
            <ac:graphicFrameMk id="8" creationId="{E42C8255-1287-0343-CA15-2CF5E05FE20C}"/>
          </ac:graphicFrameMkLst>
        </pc:graphicFrameChg>
      </pc:sldChg>
      <pc:sldChg chg="modSp mod modNotesTx">
        <pc:chgData name="TRAPP Lindsay * DEQ" userId="2bbf4ccf-fa25-401f-a93a-f56404faef8d" providerId="ADAL" clId="{E84375E9-0D54-42B0-ADFC-0B1C2891BFA7}" dt="2026-07-09T16:20:52.563" v="300" actId="20577"/>
        <pc:sldMkLst>
          <pc:docMk/>
          <pc:sldMk cId="1769830835" sldId="1575"/>
        </pc:sldMkLst>
        <pc:spChg chg="mod">
          <ac:chgData name="TRAPP Lindsay * DEQ" userId="2bbf4ccf-fa25-401f-a93a-f56404faef8d" providerId="ADAL" clId="{E84375E9-0D54-42B0-ADFC-0B1C2891BFA7}" dt="2026-07-02T16:30:48.646" v="31" actId="207"/>
          <ac:spMkLst>
            <pc:docMk/>
            <pc:sldMk cId="1769830835" sldId="1575"/>
            <ac:spMk id="3" creationId="{EEB01514-B367-1495-52E5-81C6CB439A32}"/>
          </ac:spMkLst>
        </pc:spChg>
        <pc:graphicFrameChg chg="mod modGraphic">
          <ac:chgData name="TRAPP Lindsay * DEQ" userId="2bbf4ccf-fa25-401f-a93a-f56404faef8d" providerId="ADAL" clId="{E84375E9-0D54-42B0-ADFC-0B1C2891BFA7}" dt="2026-07-09T16:20:52.563" v="300" actId="20577"/>
          <ac:graphicFrameMkLst>
            <pc:docMk/>
            <pc:sldMk cId="1769830835" sldId="1575"/>
            <ac:graphicFrameMk id="5" creationId="{8E21BDFE-41A9-CBE0-C94E-1BA99ABA35DC}"/>
          </ac:graphicFrameMkLst>
        </pc:graphicFrameChg>
      </pc:sldChg>
      <pc:sldChg chg="modSp mod modNotesTx">
        <pc:chgData name="TRAPP Lindsay * DEQ" userId="2bbf4ccf-fa25-401f-a93a-f56404faef8d" providerId="ADAL" clId="{E84375E9-0D54-42B0-ADFC-0B1C2891BFA7}" dt="2026-07-02T17:30:29.803" v="288" actId="20577"/>
        <pc:sldMkLst>
          <pc:docMk/>
          <pc:sldMk cId="2883706023" sldId="1578"/>
        </pc:sldMkLst>
        <pc:spChg chg="mod">
          <ac:chgData name="TRAPP Lindsay * DEQ" userId="2bbf4ccf-fa25-401f-a93a-f56404faef8d" providerId="ADAL" clId="{E84375E9-0D54-42B0-ADFC-0B1C2891BFA7}" dt="2026-07-02T16:37:03.484" v="45" actId="207"/>
          <ac:spMkLst>
            <pc:docMk/>
            <pc:sldMk cId="2883706023" sldId="1578"/>
            <ac:spMk id="3" creationId="{F7E7FF09-8910-1BC8-C102-BD3F2C6BEDF4}"/>
          </ac:spMkLst>
        </pc:spChg>
      </pc:sldChg>
      <pc:sldChg chg="modSp mod modNotesTx">
        <pc:chgData name="TRAPP Lindsay * DEQ" userId="2bbf4ccf-fa25-401f-a93a-f56404faef8d" providerId="ADAL" clId="{E84375E9-0D54-42B0-ADFC-0B1C2891BFA7}" dt="2026-07-02T17:30:32.583" v="289" actId="6549"/>
        <pc:sldMkLst>
          <pc:docMk/>
          <pc:sldMk cId="2698565926" sldId="1579"/>
        </pc:sldMkLst>
        <pc:spChg chg="mod">
          <ac:chgData name="TRAPP Lindsay * DEQ" userId="2bbf4ccf-fa25-401f-a93a-f56404faef8d" providerId="ADAL" clId="{E84375E9-0D54-42B0-ADFC-0B1C2891BFA7}" dt="2026-07-02T16:37:11.432" v="46" actId="207"/>
          <ac:spMkLst>
            <pc:docMk/>
            <pc:sldMk cId="2698565926" sldId="1579"/>
            <ac:spMk id="3" creationId="{56A06977-A379-C299-D237-922667963C9E}"/>
          </ac:spMkLst>
        </pc:spChg>
        <pc:spChg chg="mod">
          <ac:chgData name="TRAPP Lindsay * DEQ" userId="2bbf4ccf-fa25-401f-a93a-f56404faef8d" providerId="ADAL" clId="{E84375E9-0D54-42B0-ADFC-0B1C2891BFA7}" dt="2026-07-02T17:22:25.962" v="251" actId="20577"/>
          <ac:spMkLst>
            <pc:docMk/>
            <pc:sldMk cId="2698565926" sldId="1579"/>
            <ac:spMk id="5" creationId="{1AE2F720-B6B0-2DEE-7447-7F11BD95199A}"/>
          </ac:spMkLst>
        </pc:spChg>
        <pc:spChg chg="mod">
          <ac:chgData name="TRAPP Lindsay * DEQ" userId="2bbf4ccf-fa25-401f-a93a-f56404faef8d" providerId="ADAL" clId="{E84375E9-0D54-42B0-ADFC-0B1C2891BFA7}" dt="2026-07-02T17:22:17.458" v="250" actId="20577"/>
          <ac:spMkLst>
            <pc:docMk/>
            <pc:sldMk cId="2698565926" sldId="1579"/>
            <ac:spMk id="6" creationId="{D6F77012-79D4-0791-4867-89EB3B4D14D5}"/>
          </ac:spMkLst>
        </pc:spChg>
      </pc:sldChg>
      <pc:sldChg chg="modSp mod modNotesTx">
        <pc:chgData name="TRAPP Lindsay * DEQ" userId="2bbf4ccf-fa25-401f-a93a-f56404faef8d" providerId="ADAL" clId="{E84375E9-0D54-42B0-ADFC-0B1C2891BFA7}" dt="2026-07-02T17:30:34.837" v="290" actId="6549"/>
        <pc:sldMkLst>
          <pc:docMk/>
          <pc:sldMk cId="4171886316" sldId="1580"/>
        </pc:sldMkLst>
        <pc:spChg chg="mod">
          <ac:chgData name="TRAPP Lindsay * DEQ" userId="2bbf4ccf-fa25-401f-a93a-f56404faef8d" providerId="ADAL" clId="{E84375E9-0D54-42B0-ADFC-0B1C2891BFA7}" dt="2026-07-02T16:37:47.100" v="47" actId="207"/>
          <ac:spMkLst>
            <pc:docMk/>
            <pc:sldMk cId="4171886316" sldId="1580"/>
            <ac:spMk id="3" creationId="{8012D239-47A1-EF6D-A490-C3BE982831D5}"/>
          </ac:spMkLst>
        </pc:spChg>
      </pc:sldChg>
      <pc:sldChg chg="modSp mod modNotesTx">
        <pc:chgData name="TRAPP Lindsay * DEQ" userId="2bbf4ccf-fa25-401f-a93a-f56404faef8d" providerId="ADAL" clId="{E84375E9-0D54-42B0-ADFC-0B1C2891BFA7}" dt="2026-07-02T17:30:38.385" v="291" actId="6549"/>
        <pc:sldMkLst>
          <pc:docMk/>
          <pc:sldMk cId="1707155675" sldId="1582"/>
        </pc:sldMkLst>
        <pc:spChg chg="mod">
          <ac:chgData name="TRAPP Lindsay * DEQ" userId="2bbf4ccf-fa25-401f-a93a-f56404faef8d" providerId="ADAL" clId="{E84375E9-0D54-42B0-ADFC-0B1C2891BFA7}" dt="2026-07-02T16:38:01.878" v="48" actId="207"/>
          <ac:spMkLst>
            <pc:docMk/>
            <pc:sldMk cId="1707155675" sldId="1582"/>
            <ac:spMk id="3" creationId="{7E682ED6-5711-3F08-3113-4F27A876A46A}"/>
          </ac:spMkLst>
        </pc:spChg>
        <pc:spChg chg="mod">
          <ac:chgData name="TRAPP Lindsay * DEQ" userId="2bbf4ccf-fa25-401f-a93a-f56404faef8d" providerId="ADAL" clId="{E84375E9-0D54-42B0-ADFC-0B1C2891BFA7}" dt="2026-07-02T17:23:02.155" v="252" actId="1076"/>
          <ac:spMkLst>
            <pc:docMk/>
            <pc:sldMk cId="1707155675" sldId="1582"/>
            <ac:spMk id="9" creationId="{CE7BE2AE-7953-C7D0-A5C7-DA4BEEC64C13}"/>
          </ac:spMkLst>
        </pc:spChg>
      </pc:sldChg>
      <pc:sldChg chg="modSp mod modNotesTx">
        <pc:chgData name="TRAPP Lindsay * DEQ" userId="2bbf4ccf-fa25-401f-a93a-f56404faef8d" providerId="ADAL" clId="{E84375E9-0D54-42B0-ADFC-0B1C2891BFA7}" dt="2026-07-02T17:30:42.287" v="292" actId="20577"/>
        <pc:sldMkLst>
          <pc:docMk/>
          <pc:sldMk cId="2874968274" sldId="1584"/>
        </pc:sldMkLst>
        <pc:spChg chg="mod">
          <ac:chgData name="TRAPP Lindsay * DEQ" userId="2bbf4ccf-fa25-401f-a93a-f56404faef8d" providerId="ADAL" clId="{E84375E9-0D54-42B0-ADFC-0B1C2891BFA7}" dt="2026-07-02T16:38:07.347" v="49" actId="207"/>
          <ac:spMkLst>
            <pc:docMk/>
            <pc:sldMk cId="2874968274" sldId="1584"/>
            <ac:spMk id="5" creationId="{6FA289D4-32E5-C740-69C5-D86D3CB95A56}"/>
          </ac:spMkLst>
        </pc:spChg>
        <pc:picChg chg="mod">
          <ac:chgData name="TRAPP Lindsay * DEQ" userId="2bbf4ccf-fa25-401f-a93a-f56404faef8d" providerId="ADAL" clId="{E84375E9-0D54-42B0-ADFC-0B1C2891BFA7}" dt="2026-07-02T17:23:40.322" v="253" actId="1076"/>
          <ac:picMkLst>
            <pc:docMk/>
            <pc:sldMk cId="2874968274" sldId="1584"/>
            <ac:picMk id="4" creationId="{09E57CD9-B04B-F627-439F-A3E04ECFD70C}"/>
          </ac:picMkLst>
        </pc:picChg>
      </pc:sldChg>
      <pc:sldChg chg="modSp mod modNotesTx">
        <pc:chgData name="TRAPP Lindsay * DEQ" userId="2bbf4ccf-fa25-401f-a93a-f56404faef8d" providerId="ADAL" clId="{E84375E9-0D54-42B0-ADFC-0B1C2891BFA7}" dt="2026-07-02T17:30:03.234" v="282" actId="20577"/>
        <pc:sldMkLst>
          <pc:docMk/>
          <pc:sldMk cId="84338336" sldId="1586"/>
        </pc:sldMkLst>
        <pc:spChg chg="mod">
          <ac:chgData name="TRAPP Lindsay * DEQ" userId="2bbf4ccf-fa25-401f-a93a-f56404faef8d" providerId="ADAL" clId="{E84375E9-0D54-42B0-ADFC-0B1C2891BFA7}" dt="2026-07-02T17:08:37.244" v="238" actId="20577"/>
          <ac:spMkLst>
            <pc:docMk/>
            <pc:sldMk cId="84338336" sldId="1586"/>
            <ac:spMk id="3" creationId="{58BB1569-4D2A-8647-3A87-C4A52CFC2695}"/>
          </ac:spMkLst>
        </pc:spChg>
        <pc:spChg chg="mod">
          <ac:chgData name="TRAPP Lindsay * DEQ" userId="2bbf4ccf-fa25-401f-a93a-f56404faef8d" providerId="ADAL" clId="{E84375E9-0D54-42B0-ADFC-0B1C2891BFA7}" dt="2026-07-02T16:35:30.378" v="37" actId="207"/>
          <ac:spMkLst>
            <pc:docMk/>
            <pc:sldMk cId="84338336" sldId="1586"/>
            <ac:spMk id="4" creationId="{D20934F6-D194-CE51-8F17-D55D3655AC89}"/>
          </ac:spMkLst>
        </pc:spChg>
        <pc:picChg chg="mod">
          <ac:chgData name="TRAPP Lindsay * DEQ" userId="2bbf4ccf-fa25-401f-a93a-f56404faef8d" providerId="ADAL" clId="{E84375E9-0D54-42B0-ADFC-0B1C2891BFA7}" dt="2026-07-02T17:08:42.137" v="239" actId="1076"/>
          <ac:picMkLst>
            <pc:docMk/>
            <pc:sldMk cId="84338336" sldId="1586"/>
            <ac:picMk id="5" creationId="{26E597F4-C84D-16F4-1C9B-0307DDA36A64}"/>
          </ac:picMkLst>
        </pc:picChg>
      </pc:sldChg>
      <pc:sldChg chg="modSp mod modNotesTx">
        <pc:chgData name="TRAPP Lindsay * DEQ" userId="2bbf4ccf-fa25-401f-a93a-f56404faef8d" providerId="ADAL" clId="{E84375E9-0D54-42B0-ADFC-0B1C2891BFA7}" dt="2026-07-02T17:30:06.299" v="283" actId="20577"/>
        <pc:sldMkLst>
          <pc:docMk/>
          <pc:sldMk cId="710092112" sldId="1587"/>
        </pc:sldMkLst>
        <pc:spChg chg="mod">
          <ac:chgData name="TRAPP Lindsay * DEQ" userId="2bbf4ccf-fa25-401f-a93a-f56404faef8d" providerId="ADAL" clId="{E84375E9-0D54-42B0-ADFC-0B1C2891BFA7}" dt="2026-07-02T16:35:36.715" v="38" actId="207"/>
          <ac:spMkLst>
            <pc:docMk/>
            <pc:sldMk cId="710092112" sldId="1587"/>
            <ac:spMk id="4" creationId="{3E140017-4205-1505-B083-ED3D6B8AFB79}"/>
          </ac:spMkLst>
        </pc:spChg>
      </pc:sldChg>
      <pc:sldChg chg="modSp mod modNotesTx">
        <pc:chgData name="TRAPP Lindsay * DEQ" userId="2bbf4ccf-fa25-401f-a93a-f56404faef8d" providerId="ADAL" clId="{E84375E9-0D54-42B0-ADFC-0B1C2891BFA7}" dt="2026-07-02T17:30:12.642" v="285" actId="6549"/>
        <pc:sldMkLst>
          <pc:docMk/>
          <pc:sldMk cId="2377498950" sldId="1590"/>
        </pc:sldMkLst>
        <pc:spChg chg="mod">
          <ac:chgData name="TRAPP Lindsay * DEQ" userId="2bbf4ccf-fa25-401f-a93a-f56404faef8d" providerId="ADAL" clId="{E84375E9-0D54-42B0-ADFC-0B1C2891BFA7}" dt="2026-07-02T17:21:01.409" v="246" actId="20577"/>
          <ac:spMkLst>
            <pc:docMk/>
            <pc:sldMk cId="2377498950" sldId="1590"/>
            <ac:spMk id="3" creationId="{1F4A6C0A-F1E6-D21A-E1A8-ECEC78556A93}"/>
          </ac:spMkLst>
        </pc:spChg>
        <pc:spChg chg="mod">
          <ac:chgData name="TRAPP Lindsay * DEQ" userId="2bbf4ccf-fa25-401f-a93a-f56404faef8d" providerId="ADAL" clId="{E84375E9-0D54-42B0-ADFC-0B1C2891BFA7}" dt="2026-07-02T16:35:46.193" v="40" actId="207"/>
          <ac:spMkLst>
            <pc:docMk/>
            <pc:sldMk cId="2377498950" sldId="1590"/>
            <ac:spMk id="4" creationId="{C1764AE8-548B-AE50-DD49-16929C1FF290}"/>
          </ac:spMkLst>
        </pc:spChg>
      </pc:sldChg>
      <pc:sldChg chg="modSp mod">
        <pc:chgData name="TRAPP Lindsay * DEQ" userId="2bbf4ccf-fa25-401f-a93a-f56404faef8d" providerId="ADAL" clId="{E84375E9-0D54-42B0-ADFC-0B1C2891BFA7}" dt="2026-07-02T17:21:26.120" v="247" actId="1076"/>
        <pc:sldMkLst>
          <pc:docMk/>
          <pc:sldMk cId="329870789" sldId="1592"/>
        </pc:sldMkLst>
        <pc:spChg chg="mod">
          <ac:chgData name="TRAPP Lindsay * DEQ" userId="2bbf4ccf-fa25-401f-a93a-f56404faef8d" providerId="ADAL" clId="{E84375E9-0D54-42B0-ADFC-0B1C2891BFA7}" dt="2026-07-02T16:36:40.994" v="42" actId="207"/>
          <ac:spMkLst>
            <pc:docMk/>
            <pc:sldMk cId="329870789" sldId="1592"/>
            <ac:spMk id="3" creationId="{74C4A83F-4CC7-D0E1-41CC-A53852ADEB12}"/>
          </ac:spMkLst>
        </pc:spChg>
        <pc:picChg chg="mod">
          <ac:chgData name="TRAPP Lindsay * DEQ" userId="2bbf4ccf-fa25-401f-a93a-f56404faef8d" providerId="ADAL" clId="{E84375E9-0D54-42B0-ADFC-0B1C2891BFA7}" dt="2026-07-02T17:21:26.120" v="247" actId="1076"/>
          <ac:picMkLst>
            <pc:docMk/>
            <pc:sldMk cId="329870789" sldId="1592"/>
            <ac:picMk id="8" creationId="{F9156DA8-A910-4970-A965-238F7627CA4F}"/>
          </ac:picMkLst>
        </pc:picChg>
      </pc:sldChg>
      <pc:sldChg chg="addSp delSp modSp mod">
        <pc:chgData name="TRAPP Lindsay * DEQ" userId="2bbf4ccf-fa25-401f-a93a-f56404faef8d" providerId="ADAL" clId="{E84375E9-0D54-42B0-ADFC-0B1C2891BFA7}" dt="2026-07-02T17:24:33.996" v="264" actId="20577"/>
        <pc:sldMkLst>
          <pc:docMk/>
          <pc:sldMk cId="1630177086" sldId="1593"/>
        </pc:sldMkLst>
        <pc:spChg chg="mod">
          <ac:chgData name="TRAPP Lindsay * DEQ" userId="2bbf4ccf-fa25-401f-a93a-f56404faef8d" providerId="ADAL" clId="{E84375E9-0D54-42B0-ADFC-0B1C2891BFA7}" dt="2026-07-02T17:24:33.996" v="264" actId="20577"/>
          <ac:spMkLst>
            <pc:docMk/>
            <pc:sldMk cId="1630177086" sldId="1593"/>
            <ac:spMk id="3" creationId="{4FB5532B-A3C8-7986-6374-6C40CF207D11}"/>
          </ac:spMkLst>
        </pc:spChg>
        <pc:spChg chg="mod">
          <ac:chgData name="TRAPP Lindsay * DEQ" userId="2bbf4ccf-fa25-401f-a93a-f56404faef8d" providerId="ADAL" clId="{E84375E9-0D54-42B0-ADFC-0B1C2891BFA7}" dt="2026-07-02T16:44:59.744" v="54" actId="207"/>
          <ac:spMkLst>
            <pc:docMk/>
            <pc:sldMk cId="1630177086" sldId="1593"/>
            <ac:spMk id="4" creationId="{AE5D1CC6-D97D-3926-706D-3474BB897236}"/>
          </ac:spMkLst>
        </pc:spChg>
      </pc:sldChg>
      <pc:sldChg chg="modSp mod">
        <pc:chgData name="TRAPP Lindsay * DEQ" userId="2bbf4ccf-fa25-401f-a93a-f56404faef8d" providerId="ADAL" clId="{E84375E9-0D54-42B0-ADFC-0B1C2891BFA7}" dt="2026-07-02T17:24:48.075" v="265" actId="1076"/>
        <pc:sldMkLst>
          <pc:docMk/>
          <pc:sldMk cId="1826064942" sldId="1594"/>
        </pc:sldMkLst>
        <pc:spChg chg="mod">
          <ac:chgData name="TRAPP Lindsay * DEQ" userId="2bbf4ccf-fa25-401f-a93a-f56404faef8d" providerId="ADAL" clId="{E84375E9-0D54-42B0-ADFC-0B1C2891BFA7}" dt="2026-07-02T16:45:03.385" v="55" actId="207"/>
          <ac:spMkLst>
            <pc:docMk/>
            <pc:sldMk cId="1826064942" sldId="1594"/>
            <ac:spMk id="5" creationId="{1469D742-2181-CAD0-9E45-7DAC3EDF8683}"/>
          </ac:spMkLst>
        </pc:spChg>
        <pc:picChg chg="mod">
          <ac:chgData name="TRAPP Lindsay * DEQ" userId="2bbf4ccf-fa25-401f-a93a-f56404faef8d" providerId="ADAL" clId="{E84375E9-0D54-42B0-ADFC-0B1C2891BFA7}" dt="2026-07-02T17:24:48.075" v="265" actId="1076"/>
          <ac:picMkLst>
            <pc:docMk/>
            <pc:sldMk cId="1826064942" sldId="1594"/>
            <ac:picMk id="4" creationId="{03BE5A9E-6669-7133-4909-4161DBBE1450}"/>
          </ac:picMkLst>
        </pc:picChg>
      </pc:sldChg>
      <pc:sldChg chg="modSp mod">
        <pc:chgData name="TRAPP Lindsay * DEQ" userId="2bbf4ccf-fa25-401f-a93a-f56404faef8d" providerId="ADAL" clId="{E84375E9-0D54-42B0-ADFC-0B1C2891BFA7}" dt="2026-07-02T16:36:36.245" v="41" actId="207"/>
        <pc:sldMkLst>
          <pc:docMk/>
          <pc:sldMk cId="1710437222" sldId="1595"/>
        </pc:sldMkLst>
        <pc:spChg chg="mod">
          <ac:chgData name="TRAPP Lindsay * DEQ" userId="2bbf4ccf-fa25-401f-a93a-f56404faef8d" providerId="ADAL" clId="{E84375E9-0D54-42B0-ADFC-0B1C2891BFA7}" dt="2026-07-02T16:36:36.245" v="41" actId="207"/>
          <ac:spMkLst>
            <pc:docMk/>
            <pc:sldMk cId="1710437222" sldId="1595"/>
            <ac:spMk id="4" creationId="{0D8A0C22-64C8-FB50-94D7-F96284497B98}"/>
          </ac:spMkLst>
        </pc:spChg>
      </pc:sldChg>
      <pc:sldChg chg="new del">
        <pc:chgData name="TRAPP Lindsay * DEQ" userId="2bbf4ccf-fa25-401f-a93a-f56404faef8d" providerId="ADAL" clId="{E84375E9-0D54-42B0-ADFC-0B1C2891BFA7}" dt="2026-07-02T16:29:54.722" v="28" actId="47"/>
        <pc:sldMkLst>
          <pc:docMk/>
          <pc:sldMk cId="2433924903" sldId="1596"/>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manualLayout>
          <c:layoutTarget val="inner"/>
          <c:xMode val="edge"/>
          <c:yMode val="edge"/>
          <c:x val="0.12022884276339156"/>
          <c:y val="0.1369993967699796"/>
          <c:w val="0.84356955380577425"/>
          <c:h val="0.49819075490307035"/>
        </c:manualLayout>
      </c:layout>
      <c:lineChart>
        <c:grouping val="standard"/>
        <c:varyColors val="0"/>
        <c:ser>
          <c:idx val="2"/>
          <c:order val="0"/>
          <c:tx>
            <c:v>CPP 2024 Emissions Cap</c:v>
          </c:tx>
          <c:spPr>
            <a:ln w="28575" cap="rnd">
              <a:solidFill>
                <a:schemeClr val="accent1">
                  <a:tint val="65000"/>
                </a:schemeClr>
              </a:solidFill>
              <a:round/>
            </a:ln>
            <a:effectLst/>
          </c:spPr>
          <c:marker>
            <c:symbol val="none"/>
          </c:marker>
          <c:dLbls>
            <c:dLbl>
              <c:idx val="10"/>
              <c:layout>
                <c:manualLayout>
                  <c:x val="-1.396565939053241E-2"/>
                  <c:y val="-1.1631097825718185E-2"/>
                </c:manualLayout>
              </c:layout>
              <c:tx>
                <c:rich>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n-lt"/>
                        <a:ea typeface="+mn-ea"/>
                        <a:cs typeface="+mn-cs"/>
                      </a:defRPr>
                    </a:pPr>
                    <a:r>
                      <a:rPr lang="en-US" sz="1400" b="1"/>
                      <a:t>50% reduction by 2035</a:t>
                    </a:r>
                  </a:p>
                </c:rich>
              </c:tx>
              <c:spPr>
                <a:solidFill>
                  <a:schemeClr val="bg1"/>
                </a:solidFill>
                <a:ln>
                  <a:solidFill>
                    <a:schemeClr val="tx1"/>
                  </a:solid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15:layout>
                    <c:manualLayout>
                      <c:w val="0.12391133590053068"/>
                      <c:h val="0.14208294707781169"/>
                    </c:manualLayout>
                  </c15:layout>
                  <c15:showDataLabelsRange val="0"/>
                </c:ext>
                <c:ext xmlns:c16="http://schemas.microsoft.com/office/drawing/2014/chart" uri="{C3380CC4-5D6E-409C-BE32-E72D297353CC}">
                  <c16:uniqueId val="{00000000-4EB6-4122-9087-479074127A21}"/>
                </c:ext>
              </c:extLst>
            </c:dLbl>
            <c:dLbl>
              <c:idx val="25"/>
              <c:layout>
                <c:manualLayout>
                  <c:x val="-2.5211314826522606E-2"/>
                  <c:y val="-3.7366424680710443E-3"/>
                </c:manualLayout>
              </c:layout>
              <c:tx>
                <c:rich>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n-lt"/>
                        <a:ea typeface="+mn-ea"/>
                        <a:cs typeface="+mn-cs"/>
                      </a:defRPr>
                    </a:pPr>
                    <a:r>
                      <a:rPr lang="en-US" sz="1400" b="1"/>
                      <a:t>90% reduction by</a:t>
                    </a:r>
                    <a:r>
                      <a:rPr lang="en-US" sz="1400" b="1" baseline="0"/>
                      <a:t> 2050</a:t>
                    </a:r>
                    <a:endParaRPr lang="en-US" sz="1400" b="1"/>
                  </a:p>
                </c:rich>
              </c:tx>
              <c:spPr>
                <a:solidFill>
                  <a:schemeClr val="bg1"/>
                </a:solidFill>
                <a:ln>
                  <a:solidFill>
                    <a:schemeClr val="tx1"/>
                  </a:solid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15:layout>
                    <c:manualLayout>
                      <c:w val="0.11916010498687662"/>
                      <c:h val="0.13508805911156824"/>
                    </c:manualLayout>
                  </c15:layout>
                  <c15:showDataLabelsRange val="0"/>
                </c:ext>
                <c:ext xmlns:c16="http://schemas.microsoft.com/office/drawing/2014/chart" uri="{C3380CC4-5D6E-409C-BE32-E72D297353CC}">
                  <c16:uniqueId val="{00000001-4EB6-4122-9087-479074127A21}"/>
                </c:ext>
              </c:extLst>
            </c:dLbl>
            <c:spPr>
              <a:solidFill>
                <a:schemeClr val="bg1"/>
              </a:solid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Cap!$D$7:$AC$7</c:f>
              <c:numCache>
                <c:formatCode>General</c:formatCode>
                <c:ptCount val="26"/>
                <c:pt idx="0">
                  <c:v>2025</c:v>
                </c:pt>
                <c:pt idx="1">
                  <c:v>2026</c:v>
                </c:pt>
                <c:pt idx="2">
                  <c:v>2027</c:v>
                </c:pt>
                <c:pt idx="3">
                  <c:v>2028</c:v>
                </c:pt>
                <c:pt idx="4">
                  <c:v>2029</c:v>
                </c:pt>
                <c:pt idx="5">
                  <c:v>2030</c:v>
                </c:pt>
                <c:pt idx="6">
                  <c:v>2031</c:v>
                </c:pt>
                <c:pt idx="7">
                  <c:v>2032</c:v>
                </c:pt>
                <c:pt idx="8">
                  <c:v>2033</c:v>
                </c:pt>
                <c:pt idx="9">
                  <c:v>2034</c:v>
                </c:pt>
                <c:pt idx="10">
                  <c:v>2035</c:v>
                </c:pt>
                <c:pt idx="11">
                  <c:v>2036</c:v>
                </c:pt>
                <c:pt idx="12">
                  <c:v>2037</c:v>
                </c:pt>
                <c:pt idx="13">
                  <c:v>2038</c:v>
                </c:pt>
                <c:pt idx="14">
                  <c:v>2039</c:v>
                </c:pt>
                <c:pt idx="15">
                  <c:v>2040</c:v>
                </c:pt>
                <c:pt idx="16">
                  <c:v>2041</c:v>
                </c:pt>
                <c:pt idx="17">
                  <c:v>2042</c:v>
                </c:pt>
                <c:pt idx="18">
                  <c:v>2043</c:v>
                </c:pt>
                <c:pt idx="19">
                  <c:v>2044</c:v>
                </c:pt>
                <c:pt idx="20">
                  <c:v>2045</c:v>
                </c:pt>
                <c:pt idx="21">
                  <c:v>2046</c:v>
                </c:pt>
                <c:pt idx="22">
                  <c:v>2047</c:v>
                </c:pt>
                <c:pt idx="23">
                  <c:v>2048</c:v>
                </c:pt>
                <c:pt idx="24">
                  <c:v>2049</c:v>
                </c:pt>
                <c:pt idx="25">
                  <c:v>2050</c:v>
                </c:pt>
              </c:numCache>
            </c:numRef>
          </c:cat>
          <c:val>
            <c:numRef>
              <c:f>Cap!$D$13:$AC$13</c:f>
              <c:numCache>
                <c:formatCode>_(* #,##0_);_(* \(#,##0\);_(* "-"??_);_(@_)</c:formatCode>
                <c:ptCount val="26"/>
                <c:pt idx="0">
                  <c:v>24157160.549861312</c:v>
                </c:pt>
                <c:pt idx="1">
                  <c:v>23280253.397423398</c:v>
                </c:pt>
                <c:pt idx="2">
                  <c:v>22403346.244985484</c:v>
                </c:pt>
                <c:pt idx="3">
                  <c:v>25533741.458481956</c:v>
                </c:pt>
                <c:pt idx="4">
                  <c:v>24129251.050140075</c:v>
                </c:pt>
                <c:pt idx="5">
                  <c:v>23135118.102751281</c:v>
                </c:pt>
                <c:pt idx="6">
                  <c:v>21689591.948314089</c:v>
                </c:pt>
                <c:pt idx="7">
                  <c:v>20244065.793876898</c:v>
                </c:pt>
                <c:pt idx="8">
                  <c:v>18798539.639439706</c:v>
                </c:pt>
                <c:pt idx="9">
                  <c:v>17353013.485002514</c:v>
                </c:pt>
                <c:pt idx="10">
                  <c:v>15907487.330565322</c:v>
                </c:pt>
                <c:pt idx="11">
                  <c:v>15059088.006268505</c:v>
                </c:pt>
                <c:pt idx="12">
                  <c:v>14210688.681971688</c:v>
                </c:pt>
                <c:pt idx="13">
                  <c:v>13362289.357674871</c:v>
                </c:pt>
                <c:pt idx="14">
                  <c:v>12513890.033378053</c:v>
                </c:pt>
                <c:pt idx="15">
                  <c:v>11665490.709081236</c:v>
                </c:pt>
                <c:pt idx="16">
                  <c:v>10817091.384784419</c:v>
                </c:pt>
                <c:pt idx="17">
                  <c:v>9968692.0604876019</c:v>
                </c:pt>
                <c:pt idx="18">
                  <c:v>9120292.7361907847</c:v>
                </c:pt>
                <c:pt idx="19">
                  <c:v>8271893.4118939675</c:v>
                </c:pt>
                <c:pt idx="20">
                  <c:v>7423494.0875971504</c:v>
                </c:pt>
                <c:pt idx="21">
                  <c:v>6575094.7633003332</c:v>
                </c:pt>
                <c:pt idx="22">
                  <c:v>5726695.439003516</c:v>
                </c:pt>
                <c:pt idx="23">
                  <c:v>4878296.1147066988</c:v>
                </c:pt>
                <c:pt idx="24">
                  <c:v>4029896.7904098816</c:v>
                </c:pt>
                <c:pt idx="25">
                  <c:v>3181497.4661130635</c:v>
                </c:pt>
              </c:numCache>
            </c:numRef>
          </c:val>
          <c:smooth val="0"/>
          <c:extLst>
            <c:ext xmlns:c16="http://schemas.microsoft.com/office/drawing/2014/chart" uri="{C3380CC4-5D6E-409C-BE32-E72D297353CC}">
              <c16:uniqueId val="{00000002-4EB6-4122-9087-479074127A21}"/>
            </c:ext>
          </c:extLst>
        </c:ser>
        <c:dLbls>
          <c:showLegendKey val="0"/>
          <c:showVal val="0"/>
          <c:showCatName val="0"/>
          <c:showSerName val="0"/>
          <c:showPercent val="0"/>
          <c:showBubbleSize val="0"/>
        </c:dLbls>
        <c:smooth val="0"/>
        <c:axId val="1667143712"/>
        <c:axId val="2088469152"/>
      </c:lineChart>
      <c:dateAx>
        <c:axId val="1667143712"/>
        <c:scaling>
          <c:orientation val="minMax"/>
        </c:scaling>
        <c:delete val="0"/>
        <c:axPos val="b"/>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sz="1800"/>
                  <a:t>Year</a:t>
                </a:r>
              </a:p>
            </c:rich>
          </c:tx>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5400000" spcFirstLastPara="1" vertOverflow="ellipsis"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2088469152"/>
        <c:crosses val="autoZero"/>
        <c:auto val="0"/>
        <c:lblOffset val="100"/>
        <c:baseTimeUnit val="days"/>
        <c:minorUnit val="2"/>
      </c:dateAx>
      <c:valAx>
        <c:axId val="2088469152"/>
        <c:scaling>
          <c:orientation val="minMax"/>
          <c:max val="3000000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200"/>
                  <a:t>Emissions Cap (million </a:t>
                </a:r>
                <a:r>
                  <a:rPr lang="en-US" sz="2400"/>
                  <a:t>CO2e)</a:t>
                </a:r>
              </a:p>
            </c:rich>
          </c:tx>
          <c:layout>
            <c:manualLayout>
              <c:xMode val="edge"/>
              <c:yMode val="edge"/>
              <c:x val="3.4042111480289926E-2"/>
              <c:y val="6.7241051712445016E-2"/>
            </c:manualLayout>
          </c:layout>
          <c:overlay val="0"/>
          <c:spPr>
            <a:noFill/>
            <a:ln>
              <a:noFill/>
            </a:ln>
            <a:effectLst/>
          </c:spPr>
          <c:txPr>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1667143712"/>
        <c:crosses val="autoZero"/>
        <c:crossBetween val="between"/>
        <c:dispUnits>
          <c:builtInUnit val="millions"/>
        </c:dispUnits>
      </c:valAx>
      <c:spPr>
        <a:noFill/>
        <a:ln>
          <a:solidFill>
            <a:schemeClr val="accent2">
              <a:lumMod val="75000"/>
            </a:schemeClr>
          </a:solidFill>
        </a:ln>
        <a:effectLst/>
      </c:spPr>
    </c:plotArea>
    <c:plotVisOnly val="1"/>
    <c:dispBlanksAs val="gap"/>
    <c:showDLblsOverMax val="0"/>
    <c:extLst/>
  </c:chart>
  <c:spPr>
    <a:solidFill>
      <a:schemeClr val="bg1"/>
    </a:solidFill>
    <a:ln w="19050">
      <a:solidFill>
        <a:schemeClr val="tx1"/>
      </a:solid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withinLinear" id="14">
  <a:schemeClr val="accent1"/>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6D819E-2675-4168-8DDF-7A5C44B976F6}" type="doc">
      <dgm:prSet loTypeId="urn:microsoft.com/office/officeart/2016/7/layout/BasicTimeline" loCatId="timeline" qsTypeId="urn:microsoft.com/office/officeart/2005/8/quickstyle/simple1" qsCatId="simple" csTypeId="urn:microsoft.com/office/officeart/2005/8/colors/accent1_2" csCatId="accent1" phldr="1"/>
      <dgm:spPr/>
      <dgm:t>
        <a:bodyPr/>
        <a:lstStyle/>
        <a:p>
          <a:endParaRPr lang="en-US"/>
        </a:p>
      </dgm:t>
    </dgm:pt>
    <dgm:pt modelId="{4D03C7F3-14D5-47CE-A3DC-55F5BCFDF645}">
      <dgm:prSet phldrT="[Text]" custT="1"/>
      <dgm:spPr/>
      <dgm:t>
        <a:bodyPr/>
        <a:lstStyle/>
        <a:p>
          <a:r>
            <a:rPr lang="en-US" sz="1400">
              <a:latin typeface="Arial" panose="020B0604020202020204" pitchFamily="34" charset="0"/>
              <a:cs typeface="Arial" panose="020B0604020202020204" pitchFamily="34" charset="0"/>
            </a:rPr>
            <a:t>2025 compliance instrument distribution</a:t>
          </a:r>
        </a:p>
      </dgm:t>
    </dgm:pt>
    <dgm:pt modelId="{2D484CA0-601F-4E62-9FBD-DBA8EBF6FAD8}" type="parTrans" cxnId="{8F8DBE35-8D36-4005-A45B-7242038485EC}">
      <dgm:prSet/>
      <dgm:spPr/>
      <dgm:t>
        <a:bodyPr/>
        <a:lstStyle/>
        <a:p>
          <a:endParaRPr lang="en-US"/>
        </a:p>
      </dgm:t>
    </dgm:pt>
    <dgm:pt modelId="{F21ACA74-0A62-4CC1-8EEB-04B73E44BAF4}" type="sibTrans" cxnId="{8F8DBE35-8D36-4005-A45B-7242038485EC}">
      <dgm:prSet/>
      <dgm:spPr/>
      <dgm:t>
        <a:bodyPr/>
        <a:lstStyle/>
        <a:p>
          <a:endParaRPr lang="en-US"/>
        </a:p>
      </dgm:t>
    </dgm:pt>
    <dgm:pt modelId="{6F9A3D17-02E9-487F-8A1A-34E3ECBD8E61}">
      <dgm:prSet phldr="0" custT="1"/>
      <dgm:spPr/>
      <dgm:t>
        <a:bodyPr/>
        <a:lstStyle/>
        <a:p>
          <a:pPr>
            <a:defRPr b="1"/>
          </a:pPr>
          <a:r>
            <a:rPr lang="en-US" sz="1600" dirty="0"/>
            <a:t> </a:t>
          </a:r>
          <a:r>
            <a:rPr lang="en-US" sz="1400" dirty="0">
              <a:latin typeface="Arial" panose="020B0604020202020204" pitchFamily="34" charset="0"/>
              <a:cs typeface="Arial" panose="020B0604020202020204" pitchFamily="34" charset="0"/>
            </a:rPr>
            <a:t>November 2024</a:t>
          </a:r>
          <a:endParaRPr lang="en-US" sz="1600" dirty="0">
            <a:latin typeface="Arial" panose="020B0604020202020204" pitchFamily="34" charset="0"/>
            <a:cs typeface="Arial" panose="020B0604020202020204" pitchFamily="34" charset="0"/>
          </a:endParaRPr>
        </a:p>
      </dgm:t>
    </dgm:pt>
    <dgm:pt modelId="{D0F03259-3426-4108-AC0B-94183B12671D}" type="parTrans" cxnId="{1F2FF831-2088-4300-A16F-3AB91FFEAEB1}">
      <dgm:prSet/>
      <dgm:spPr/>
      <dgm:t>
        <a:bodyPr/>
        <a:lstStyle/>
        <a:p>
          <a:endParaRPr lang="en-US"/>
        </a:p>
      </dgm:t>
    </dgm:pt>
    <dgm:pt modelId="{F3D53125-9969-4CF0-AB60-0BADC90D6ED1}" type="sibTrans" cxnId="{1F2FF831-2088-4300-A16F-3AB91FFEAEB1}">
      <dgm:prSet/>
      <dgm:spPr/>
      <dgm:t>
        <a:bodyPr/>
        <a:lstStyle/>
        <a:p>
          <a:endParaRPr lang="en-US"/>
        </a:p>
      </dgm:t>
    </dgm:pt>
    <dgm:pt modelId="{235C83BA-1983-4D6D-BDF7-A8FCC13894B4}">
      <dgm:prSet custT="1"/>
      <dgm:spPr/>
      <dgm:t>
        <a:bodyPr/>
        <a:lstStyle/>
        <a:p>
          <a:r>
            <a:rPr lang="en-US" sz="1400" dirty="0">
              <a:latin typeface="Arial" panose="020B0604020202020204" pitchFamily="34" charset="0"/>
              <a:cs typeface="Arial" panose="020B0604020202020204" pitchFamily="34" charset="0"/>
            </a:rPr>
            <a:t>EQC adopts program </a:t>
          </a:r>
        </a:p>
      </dgm:t>
    </dgm:pt>
    <dgm:pt modelId="{324DA931-05A9-4DDB-B7CE-18FA94E08E1F}" type="parTrans" cxnId="{0DCC923A-51CC-42E6-AB5D-BCB4B33AC071}">
      <dgm:prSet/>
      <dgm:spPr/>
      <dgm:t>
        <a:bodyPr/>
        <a:lstStyle/>
        <a:p>
          <a:endParaRPr lang="en-US"/>
        </a:p>
      </dgm:t>
    </dgm:pt>
    <dgm:pt modelId="{088CBC5D-042F-41A9-9C36-3197F522FAA7}" type="sibTrans" cxnId="{0DCC923A-51CC-42E6-AB5D-BCB4B33AC071}">
      <dgm:prSet/>
      <dgm:spPr/>
      <dgm:t>
        <a:bodyPr/>
        <a:lstStyle/>
        <a:p>
          <a:endParaRPr lang="en-US"/>
        </a:p>
      </dgm:t>
    </dgm:pt>
    <dgm:pt modelId="{32A65D40-808D-4FF0-BA23-6B62FFE97555}">
      <dgm:prSet phldrT="[Text]" custT="1"/>
      <dgm:spPr/>
      <dgm:t>
        <a:bodyPr/>
        <a:lstStyle/>
        <a:p>
          <a:r>
            <a:rPr lang="en-US" sz="1400">
              <a:latin typeface="Arial" panose="020B0604020202020204" pitchFamily="34" charset="0"/>
              <a:cs typeface="Arial" panose="020B0604020202020204" pitchFamily="34" charset="0"/>
            </a:rPr>
            <a:t>First equity advisory committee meeting</a:t>
          </a:r>
        </a:p>
      </dgm:t>
    </dgm:pt>
    <dgm:pt modelId="{D3D472B0-BCCF-4107-B52E-B26950DD8A9F}" type="parTrans" cxnId="{EC6A5B89-D7A4-4EB1-8C60-44945F2A21D7}">
      <dgm:prSet/>
      <dgm:spPr/>
      <dgm:t>
        <a:bodyPr/>
        <a:lstStyle/>
        <a:p>
          <a:endParaRPr lang="en-US"/>
        </a:p>
      </dgm:t>
    </dgm:pt>
    <dgm:pt modelId="{9E1A8DD9-7922-4DBA-8FE2-6A2FF3721BCB}" type="sibTrans" cxnId="{EC6A5B89-D7A4-4EB1-8C60-44945F2A21D7}">
      <dgm:prSet/>
      <dgm:spPr/>
      <dgm:t>
        <a:bodyPr/>
        <a:lstStyle/>
        <a:p>
          <a:endParaRPr lang="en-US"/>
        </a:p>
      </dgm:t>
    </dgm:pt>
    <dgm:pt modelId="{03CA356A-CF55-4FC4-9D19-0DC504197DEB}">
      <dgm:prSet custT="1"/>
      <dgm:spPr/>
      <dgm:t>
        <a:bodyPr/>
        <a:lstStyle/>
        <a:p>
          <a:r>
            <a:rPr lang="en-US" sz="1400" dirty="0">
              <a:latin typeface="Arial" panose="020B0604020202020204" pitchFamily="34" charset="0"/>
              <a:cs typeface="Arial" panose="020B0604020202020204" pitchFamily="34" charset="0"/>
            </a:rPr>
            <a:t>Outreach to EITEs</a:t>
          </a:r>
        </a:p>
        <a:p>
          <a:r>
            <a:rPr lang="en-US" sz="1400" dirty="0">
              <a:latin typeface="Arial" panose="020B0604020202020204" pitchFamily="34" charset="0"/>
              <a:cs typeface="Arial" panose="020B0604020202020204" pitchFamily="34" charset="0"/>
            </a:rPr>
            <a:t>EITE data collection</a:t>
          </a:r>
        </a:p>
      </dgm:t>
    </dgm:pt>
    <dgm:pt modelId="{651D0288-7F09-4590-A3E1-847FBF4B4A2A}" type="parTrans" cxnId="{0A85E477-21E0-40E9-A62F-727E4471B2BE}">
      <dgm:prSet/>
      <dgm:spPr/>
      <dgm:t>
        <a:bodyPr/>
        <a:lstStyle/>
        <a:p>
          <a:endParaRPr lang="en-US"/>
        </a:p>
      </dgm:t>
    </dgm:pt>
    <dgm:pt modelId="{EFF94AAA-1739-4CF6-885E-4573A2AC917C}" type="sibTrans" cxnId="{0A85E477-21E0-40E9-A62F-727E4471B2BE}">
      <dgm:prSet/>
      <dgm:spPr/>
      <dgm:t>
        <a:bodyPr/>
        <a:lstStyle/>
        <a:p>
          <a:endParaRPr lang="en-US"/>
        </a:p>
      </dgm:t>
    </dgm:pt>
    <dgm:pt modelId="{B73E05E8-2A32-4005-95E1-D82268D307DC}">
      <dgm:prSet phldr="0" custT="1"/>
      <dgm:spPr/>
      <dgm:t>
        <a:bodyPr/>
        <a:lstStyle/>
        <a:p>
          <a:pPr>
            <a:defRPr b="1"/>
          </a:pPr>
          <a:r>
            <a:rPr lang="en-US" sz="1400" dirty="0">
              <a:latin typeface="Arial" panose="020B0604020202020204" pitchFamily="34" charset="0"/>
              <a:cs typeface="Arial" panose="020B0604020202020204" pitchFamily="34" charset="0"/>
            </a:rPr>
            <a:t>October 2025-January 2026</a:t>
          </a:r>
        </a:p>
      </dgm:t>
    </dgm:pt>
    <dgm:pt modelId="{00B57D00-257A-4D4C-9F73-52F0B71F2038}" type="parTrans" cxnId="{67364628-C7BD-4396-9114-8034F6F038A7}">
      <dgm:prSet/>
      <dgm:spPr/>
      <dgm:t>
        <a:bodyPr/>
        <a:lstStyle/>
        <a:p>
          <a:endParaRPr lang="en-US"/>
        </a:p>
      </dgm:t>
    </dgm:pt>
    <dgm:pt modelId="{C71C84EC-DB5C-4397-9407-44F8E2F84E1B}" type="sibTrans" cxnId="{67364628-C7BD-4396-9114-8034F6F038A7}">
      <dgm:prSet/>
      <dgm:spPr/>
      <dgm:t>
        <a:bodyPr/>
        <a:lstStyle/>
        <a:p>
          <a:endParaRPr lang="en-US"/>
        </a:p>
      </dgm:t>
    </dgm:pt>
    <dgm:pt modelId="{D83EBD88-5075-4B17-8B63-B32B38831E35}">
      <dgm:prSet phldr="0" custT="1"/>
      <dgm:spPr/>
      <dgm:t>
        <a:bodyPr/>
        <a:lstStyle/>
        <a:p>
          <a:pPr>
            <a:defRPr b="1"/>
          </a:pPr>
          <a:r>
            <a:rPr lang="en-US" sz="1400" dirty="0">
              <a:latin typeface="Arial" panose="020B0604020202020204" pitchFamily="34" charset="0"/>
              <a:cs typeface="Arial" panose="020B0604020202020204" pitchFamily="34" charset="0"/>
            </a:rPr>
            <a:t>September 2025</a:t>
          </a:r>
        </a:p>
      </dgm:t>
    </dgm:pt>
    <dgm:pt modelId="{D0F57078-750C-480A-AC29-6EDFC5EE09EF}" type="parTrans" cxnId="{1B1A743A-C99E-46FB-BD2C-C9AAA8A74716}">
      <dgm:prSet/>
      <dgm:spPr/>
      <dgm:t>
        <a:bodyPr/>
        <a:lstStyle/>
        <a:p>
          <a:endParaRPr lang="en-US"/>
        </a:p>
      </dgm:t>
    </dgm:pt>
    <dgm:pt modelId="{8AC67332-681E-4645-BA77-18B2950D398F}" type="sibTrans" cxnId="{1B1A743A-C99E-46FB-BD2C-C9AAA8A74716}">
      <dgm:prSet/>
      <dgm:spPr/>
      <dgm:t>
        <a:bodyPr/>
        <a:lstStyle/>
        <a:p>
          <a:endParaRPr lang="en-US"/>
        </a:p>
      </dgm:t>
    </dgm:pt>
    <dgm:pt modelId="{29AA6996-D311-4CAF-AA33-84253372B8A4}">
      <dgm:prSet phldr="0" custT="1"/>
      <dgm:spPr/>
      <dgm:t>
        <a:bodyPr/>
        <a:lstStyle/>
        <a:p>
          <a:pPr>
            <a:defRPr b="1"/>
          </a:pPr>
          <a:r>
            <a:rPr lang="en-US" sz="1800" dirty="0"/>
            <a:t> </a:t>
          </a:r>
          <a:r>
            <a:rPr lang="en-US" sz="1400" dirty="0">
              <a:latin typeface="Arial" panose="020B0604020202020204" pitchFamily="34" charset="0"/>
              <a:cs typeface="Arial" panose="020B0604020202020204" pitchFamily="34" charset="0"/>
            </a:rPr>
            <a:t>March-April 2026 </a:t>
          </a:r>
          <a:endParaRPr lang="en-US" sz="1800" dirty="0">
            <a:latin typeface="Arial" panose="020B0604020202020204" pitchFamily="34" charset="0"/>
            <a:cs typeface="Arial" panose="020B0604020202020204" pitchFamily="34" charset="0"/>
          </a:endParaRPr>
        </a:p>
      </dgm:t>
    </dgm:pt>
    <dgm:pt modelId="{D41A9235-6317-4104-B915-A2010CF56332}" type="parTrans" cxnId="{1C6CB9F3-6020-438B-AB43-0B9F368E8E64}">
      <dgm:prSet/>
      <dgm:spPr/>
      <dgm:t>
        <a:bodyPr/>
        <a:lstStyle/>
        <a:p>
          <a:endParaRPr lang="en-US"/>
        </a:p>
      </dgm:t>
    </dgm:pt>
    <dgm:pt modelId="{315CE59C-33D1-484F-9C35-5BC8D43DCC04}" type="sibTrans" cxnId="{1C6CB9F3-6020-438B-AB43-0B9F368E8E64}">
      <dgm:prSet/>
      <dgm:spPr/>
      <dgm:t>
        <a:bodyPr/>
        <a:lstStyle/>
        <a:p>
          <a:endParaRPr lang="en-US"/>
        </a:p>
      </dgm:t>
    </dgm:pt>
    <dgm:pt modelId="{1D2E41EB-5889-458B-9964-40E83A1F05E6}">
      <dgm:prSet phldr="0" custT="1"/>
      <dgm:spPr/>
      <dgm:t>
        <a:bodyPr/>
        <a:lstStyle/>
        <a:p>
          <a:pPr>
            <a:defRPr b="1"/>
          </a:pPr>
          <a:r>
            <a:rPr lang="en-US" sz="1400" dirty="0">
              <a:latin typeface="Arial" panose="020B0604020202020204" pitchFamily="34" charset="0"/>
              <a:cs typeface="Arial" panose="020B0604020202020204" pitchFamily="34" charset="0"/>
            </a:rPr>
            <a:t>January 2025</a:t>
          </a:r>
        </a:p>
      </dgm:t>
    </dgm:pt>
    <dgm:pt modelId="{885C4297-76B3-47CE-B6D8-3A4CAFB59F3F}" type="parTrans" cxnId="{E28E88BA-6CFC-477F-A0C6-B82E2A4D3A1D}">
      <dgm:prSet/>
      <dgm:spPr/>
      <dgm:t>
        <a:bodyPr/>
        <a:lstStyle/>
        <a:p>
          <a:endParaRPr lang="en-US"/>
        </a:p>
      </dgm:t>
    </dgm:pt>
    <dgm:pt modelId="{D71727B4-DEE6-4751-9829-805639617D7E}" type="sibTrans" cxnId="{E28E88BA-6CFC-477F-A0C6-B82E2A4D3A1D}">
      <dgm:prSet/>
      <dgm:spPr/>
      <dgm:t>
        <a:bodyPr/>
        <a:lstStyle/>
        <a:p>
          <a:endParaRPr lang="en-US"/>
        </a:p>
      </dgm:t>
    </dgm:pt>
    <dgm:pt modelId="{9D1430C4-6E97-4AE6-9C17-B2BEBFE4ECA9}">
      <dgm:prSet phldr="0" custT="1"/>
      <dgm:spPr/>
      <dgm:t>
        <a:bodyPr/>
        <a:lstStyle/>
        <a:p>
          <a:pPr>
            <a:defRPr b="1"/>
          </a:pPr>
          <a:r>
            <a:rPr lang="en-US" sz="1400" dirty="0">
              <a:latin typeface="Arial" panose="020B0604020202020204" pitchFamily="34" charset="0"/>
              <a:cs typeface="Arial" panose="020B0604020202020204" pitchFamily="34" charset="0"/>
            </a:rPr>
            <a:t>July 2025</a:t>
          </a:r>
        </a:p>
      </dgm:t>
    </dgm:pt>
    <dgm:pt modelId="{AE6ED93D-7D02-48A7-8C59-A643B33DF060}" type="parTrans" cxnId="{AEE2D8FD-3342-4BD4-91F5-E3DDD9B42060}">
      <dgm:prSet/>
      <dgm:spPr/>
      <dgm:t>
        <a:bodyPr/>
        <a:lstStyle/>
        <a:p>
          <a:endParaRPr lang="en-US"/>
        </a:p>
      </dgm:t>
    </dgm:pt>
    <dgm:pt modelId="{0F01DE10-CF18-45C8-9FC7-7F662F46AA80}" type="sibTrans" cxnId="{AEE2D8FD-3342-4BD4-91F5-E3DDD9B42060}">
      <dgm:prSet/>
      <dgm:spPr/>
      <dgm:t>
        <a:bodyPr/>
        <a:lstStyle/>
        <a:p>
          <a:endParaRPr lang="en-US"/>
        </a:p>
      </dgm:t>
    </dgm:pt>
    <dgm:pt modelId="{A01DED48-BDB2-4C0F-AFD2-7C7C12566765}">
      <dgm:prSet custT="1"/>
      <dgm:spPr/>
      <dgm:t>
        <a:bodyPr/>
        <a:lstStyle/>
        <a:p>
          <a:r>
            <a:rPr lang="en-US" sz="1400">
              <a:latin typeface="Arial" panose="020B0604020202020204" pitchFamily="34" charset="0"/>
              <a:cs typeface="Arial" panose="020B0604020202020204" pitchFamily="34" charset="0"/>
            </a:rPr>
            <a:t>First compliance period starts (2025-2027)</a:t>
          </a:r>
        </a:p>
      </dgm:t>
    </dgm:pt>
    <dgm:pt modelId="{E8078645-BF4E-4272-B4BC-89AFB12CBCB6}" type="parTrans" cxnId="{DA3CDB90-D61A-460D-8900-5D394A5AD447}">
      <dgm:prSet/>
      <dgm:spPr/>
      <dgm:t>
        <a:bodyPr/>
        <a:lstStyle/>
        <a:p>
          <a:endParaRPr lang="en-US"/>
        </a:p>
      </dgm:t>
    </dgm:pt>
    <dgm:pt modelId="{20C07440-3DD0-4822-A8DA-0DFFD8F764D5}" type="sibTrans" cxnId="{DA3CDB90-D61A-460D-8900-5D394A5AD447}">
      <dgm:prSet/>
      <dgm:spPr/>
      <dgm:t>
        <a:bodyPr/>
        <a:lstStyle/>
        <a:p>
          <a:endParaRPr lang="en-US"/>
        </a:p>
      </dgm:t>
    </dgm:pt>
    <dgm:pt modelId="{C901117B-89E4-405A-A957-CF972B0C7177}">
      <dgm:prSet phldrT="[Text]" custT="1"/>
      <dgm:spPr/>
      <dgm:t>
        <a:bodyPr/>
        <a:lstStyle/>
        <a:p>
          <a:r>
            <a:rPr lang="en-US" sz="1400" dirty="0">
              <a:latin typeface="Arial" panose="020B0604020202020204" pitchFamily="34" charset="0"/>
              <a:cs typeface="Arial" panose="020B0604020202020204" pitchFamily="34" charset="0"/>
            </a:rPr>
            <a:t>Placeholder for EITE rulemaking</a:t>
          </a:r>
        </a:p>
      </dgm:t>
    </dgm:pt>
    <dgm:pt modelId="{099F4251-8C84-40DA-BA3F-D0CDB0B56228}" type="parTrans" cxnId="{030F95E0-41A9-4AA1-AAC9-981BB188CA37}">
      <dgm:prSet/>
      <dgm:spPr/>
      <dgm:t>
        <a:bodyPr/>
        <a:lstStyle/>
        <a:p>
          <a:endParaRPr lang="en-US"/>
        </a:p>
      </dgm:t>
    </dgm:pt>
    <dgm:pt modelId="{FF84013F-F464-40A1-8B96-49A87AE203C4}" type="sibTrans" cxnId="{030F95E0-41A9-4AA1-AAC9-981BB188CA37}">
      <dgm:prSet/>
      <dgm:spPr/>
      <dgm:t>
        <a:bodyPr/>
        <a:lstStyle/>
        <a:p>
          <a:endParaRPr lang="en-US"/>
        </a:p>
      </dgm:t>
    </dgm:pt>
    <dgm:pt modelId="{B70DAF8C-CA7D-4772-B71A-3CD640FC270E}">
      <dgm:prSet phldrT="[Text]" custT="1"/>
      <dgm:spPr/>
      <dgm:t>
        <a:bodyPr/>
        <a:lstStyle/>
        <a:p>
          <a:r>
            <a:rPr lang="en-US" sz="1400">
              <a:latin typeface="Arial" panose="020B0604020202020204" pitchFamily="34" charset="0"/>
              <a:cs typeface="Arial" panose="020B0604020202020204" pitchFamily="34" charset="0"/>
            </a:rPr>
            <a:t>Fuel supplier outreach</a:t>
          </a:r>
        </a:p>
      </dgm:t>
    </dgm:pt>
    <dgm:pt modelId="{67E45F32-E3E6-4D83-A23C-CB31B7AAF813}" type="parTrans" cxnId="{4A00180C-11B8-4566-A527-4BD42D12C9B8}">
      <dgm:prSet/>
      <dgm:spPr/>
      <dgm:t>
        <a:bodyPr/>
        <a:lstStyle/>
        <a:p>
          <a:endParaRPr lang="en-US"/>
        </a:p>
      </dgm:t>
    </dgm:pt>
    <dgm:pt modelId="{BD87E4D3-0387-4A08-9A7B-C9C84D5F751C}" type="sibTrans" cxnId="{4A00180C-11B8-4566-A527-4BD42D12C9B8}">
      <dgm:prSet/>
      <dgm:spPr/>
      <dgm:t>
        <a:bodyPr/>
        <a:lstStyle/>
        <a:p>
          <a:endParaRPr lang="en-US"/>
        </a:p>
      </dgm:t>
    </dgm:pt>
    <dgm:pt modelId="{56004D8F-1CC8-4791-BDE8-CB0C8284E578}">
      <dgm:prSet phldrT="[Text]" phldr="0" custT="1"/>
      <dgm:spPr/>
      <dgm:t>
        <a:bodyPr/>
        <a:lstStyle/>
        <a:p>
          <a:pPr>
            <a:defRPr b="1"/>
          </a:pPr>
          <a:r>
            <a:rPr lang="en-US" sz="1400" dirty="0">
              <a:latin typeface="Arial" panose="020B0604020202020204" pitchFamily="34" charset="0"/>
              <a:cs typeface="Arial" panose="020B0604020202020204" pitchFamily="34" charset="0"/>
            </a:rPr>
            <a:t>December 2025</a:t>
          </a:r>
        </a:p>
      </dgm:t>
    </dgm:pt>
    <dgm:pt modelId="{D262B847-E36C-49CF-A500-6CFC7D04344C}" type="parTrans" cxnId="{055BCD12-B820-426C-B7A1-97419428F1BD}">
      <dgm:prSet/>
      <dgm:spPr/>
      <dgm:t>
        <a:bodyPr/>
        <a:lstStyle/>
        <a:p>
          <a:endParaRPr lang="en-US"/>
        </a:p>
      </dgm:t>
    </dgm:pt>
    <dgm:pt modelId="{B271A466-A944-47D6-BB56-D44DACD63678}" type="sibTrans" cxnId="{055BCD12-B820-426C-B7A1-97419428F1BD}">
      <dgm:prSet/>
      <dgm:spPr/>
      <dgm:t>
        <a:bodyPr/>
        <a:lstStyle/>
        <a:p>
          <a:endParaRPr lang="en-US"/>
        </a:p>
      </dgm:t>
    </dgm:pt>
    <dgm:pt modelId="{362330B5-6F25-4677-9CA6-AE4F74CC5DEE}">
      <dgm:prSet phldrT="[Text]" custT="1"/>
      <dgm:spPr/>
      <dgm:t>
        <a:bodyPr/>
        <a:lstStyle/>
        <a:p>
          <a:r>
            <a:rPr lang="en-US" sz="1400">
              <a:latin typeface="Arial" panose="020B0604020202020204" pitchFamily="34" charset="0"/>
              <a:cs typeface="Arial" panose="020B0604020202020204" pitchFamily="34" charset="0"/>
            </a:rPr>
            <a:t>Begin requests for CCI entities </a:t>
          </a:r>
        </a:p>
      </dgm:t>
    </dgm:pt>
    <dgm:pt modelId="{1D11659E-9A84-4EEC-8248-5946DA67A38C}" type="parTrans" cxnId="{2B8A1933-7F4F-4E95-AC01-EA1FD703BD89}">
      <dgm:prSet/>
      <dgm:spPr/>
      <dgm:t>
        <a:bodyPr/>
        <a:lstStyle/>
        <a:p>
          <a:endParaRPr lang="en-US"/>
        </a:p>
      </dgm:t>
    </dgm:pt>
    <dgm:pt modelId="{226680BD-C09A-487C-B042-863648873DBC}" type="sibTrans" cxnId="{2B8A1933-7F4F-4E95-AC01-EA1FD703BD89}">
      <dgm:prSet/>
      <dgm:spPr/>
      <dgm:t>
        <a:bodyPr/>
        <a:lstStyle/>
        <a:p>
          <a:endParaRPr lang="en-US"/>
        </a:p>
      </dgm:t>
    </dgm:pt>
    <dgm:pt modelId="{A599901D-FC57-4EED-B7F7-CB27D71459E0}">
      <dgm:prSet phldrT="[Text]" custT="1"/>
      <dgm:spPr/>
      <dgm:t>
        <a:bodyPr/>
        <a:lstStyle/>
        <a:p>
          <a:r>
            <a:rPr lang="en-US" sz="1400">
              <a:latin typeface="Arial" panose="020B0604020202020204" pitchFamily="34" charset="0"/>
              <a:cs typeface="Arial" panose="020B0604020202020204" pitchFamily="34" charset="0"/>
            </a:rPr>
            <a:t>Listening sessions in preparation for EITE rulemaking</a:t>
          </a:r>
        </a:p>
      </dgm:t>
    </dgm:pt>
    <dgm:pt modelId="{FCA00436-4EA6-42C6-9E29-2C7FB67E6AA6}" type="parTrans" cxnId="{580BA9AA-022D-4514-B18B-9F38B33D71AE}">
      <dgm:prSet/>
      <dgm:spPr/>
      <dgm:t>
        <a:bodyPr/>
        <a:lstStyle/>
        <a:p>
          <a:endParaRPr lang="en-US"/>
        </a:p>
      </dgm:t>
    </dgm:pt>
    <dgm:pt modelId="{6C39F3B0-4D3C-4B94-9EE5-494B1CE78AE5}" type="sibTrans" cxnId="{580BA9AA-022D-4514-B18B-9F38B33D71AE}">
      <dgm:prSet/>
      <dgm:spPr/>
      <dgm:t>
        <a:bodyPr/>
        <a:lstStyle/>
        <a:p>
          <a:endParaRPr lang="en-US"/>
        </a:p>
      </dgm:t>
    </dgm:pt>
    <dgm:pt modelId="{ECA8F987-82EB-4187-AA9F-D6A23A3662CA}">
      <dgm:prSet phldrT="[Text]" phldr="0" custT="1"/>
      <dgm:spPr/>
      <dgm:t>
        <a:bodyPr/>
        <a:lstStyle/>
        <a:p>
          <a:pPr>
            <a:defRPr b="1"/>
          </a:pPr>
          <a:r>
            <a:rPr lang="en-US" sz="1400" dirty="0">
              <a:latin typeface="Arial" panose="020B0604020202020204" pitchFamily="34" charset="0"/>
              <a:cs typeface="Arial" panose="020B0604020202020204" pitchFamily="34" charset="0"/>
            </a:rPr>
            <a:t>December 2026</a:t>
          </a:r>
        </a:p>
      </dgm:t>
    </dgm:pt>
    <dgm:pt modelId="{A3AD2C2A-8F8D-4D95-860C-AC2F2E8FB11A}" type="parTrans" cxnId="{03FCE25E-7F41-401D-AC23-624F6FD32D0E}">
      <dgm:prSet/>
      <dgm:spPr/>
      <dgm:t>
        <a:bodyPr/>
        <a:lstStyle/>
        <a:p>
          <a:endParaRPr lang="en-US"/>
        </a:p>
      </dgm:t>
    </dgm:pt>
    <dgm:pt modelId="{B7548BED-3030-49EC-8B11-69E409A65C79}" type="sibTrans" cxnId="{03FCE25E-7F41-401D-AC23-624F6FD32D0E}">
      <dgm:prSet/>
      <dgm:spPr/>
      <dgm:t>
        <a:bodyPr/>
        <a:lstStyle/>
        <a:p>
          <a:endParaRPr lang="en-US"/>
        </a:p>
      </dgm:t>
    </dgm:pt>
    <dgm:pt modelId="{05004B69-D5DE-488C-A2CF-CBC63FA1FC43}">
      <dgm:prSet phldrT="[Text]" custT="1"/>
      <dgm:spPr/>
      <dgm:t>
        <a:bodyPr/>
        <a:lstStyle/>
        <a:p>
          <a:r>
            <a:rPr lang="en-US" sz="1400">
              <a:latin typeface="Arial" panose="020B0604020202020204" pitchFamily="34" charset="0"/>
              <a:cs typeface="Arial" panose="020B0604020202020204" pitchFamily="34" charset="0"/>
            </a:rPr>
            <a:t>Target for approved CCI entity(</a:t>
          </a:r>
          <a:r>
            <a:rPr lang="en-US" sz="1400" err="1">
              <a:latin typeface="Arial" panose="020B0604020202020204" pitchFamily="34" charset="0"/>
              <a:cs typeface="Arial" panose="020B0604020202020204" pitchFamily="34" charset="0"/>
            </a:rPr>
            <a:t>ies</a:t>
          </a:r>
          <a:r>
            <a:rPr lang="en-US" sz="1400">
              <a:latin typeface="Arial" panose="020B0604020202020204" pitchFamily="34" charset="0"/>
              <a:cs typeface="Arial" panose="020B0604020202020204" pitchFamily="34" charset="0"/>
            </a:rPr>
            <a:t>)</a:t>
          </a:r>
        </a:p>
      </dgm:t>
    </dgm:pt>
    <dgm:pt modelId="{6128DA3B-86A1-4712-B7D7-5A2884E89B7E}" type="parTrans" cxnId="{1895ACCA-A39B-400C-9298-8E2AEFC949CA}">
      <dgm:prSet/>
      <dgm:spPr/>
      <dgm:t>
        <a:bodyPr/>
        <a:lstStyle/>
        <a:p>
          <a:endParaRPr lang="en-US"/>
        </a:p>
      </dgm:t>
    </dgm:pt>
    <dgm:pt modelId="{193D5C44-20D5-4FBA-967D-B30C6A03FAA6}" type="sibTrans" cxnId="{1895ACCA-A39B-400C-9298-8E2AEFC949CA}">
      <dgm:prSet/>
      <dgm:spPr/>
      <dgm:t>
        <a:bodyPr/>
        <a:lstStyle/>
        <a:p>
          <a:endParaRPr lang="en-US"/>
        </a:p>
      </dgm:t>
    </dgm:pt>
    <dgm:pt modelId="{030D4A9D-78A5-4FF9-9144-F17BFA53459A}">
      <dgm:prSet phldrT="[Text]" phldr="0" custT="1"/>
      <dgm:spPr/>
      <dgm:t>
        <a:bodyPr/>
        <a:lstStyle/>
        <a:p>
          <a:pPr>
            <a:defRPr b="1"/>
          </a:pPr>
          <a:r>
            <a:rPr lang="en-US" sz="1400" dirty="0">
              <a:latin typeface="Arial" panose="020B0604020202020204" pitchFamily="34" charset="0"/>
              <a:cs typeface="Arial" panose="020B0604020202020204" pitchFamily="34" charset="0"/>
            </a:rPr>
            <a:t>May 2026</a:t>
          </a:r>
        </a:p>
      </dgm:t>
    </dgm:pt>
    <dgm:pt modelId="{DC18CD6D-D075-4BDC-AEE9-BBFAB4DA27BC}" type="parTrans" cxnId="{D4A5D56C-3838-49D7-8C5B-9F33667DD93D}">
      <dgm:prSet/>
      <dgm:spPr/>
      <dgm:t>
        <a:bodyPr/>
        <a:lstStyle/>
        <a:p>
          <a:endParaRPr lang="en-US"/>
        </a:p>
      </dgm:t>
    </dgm:pt>
    <dgm:pt modelId="{915D2A7F-3A5C-4244-8320-2F3A1125B643}" type="sibTrans" cxnId="{D4A5D56C-3838-49D7-8C5B-9F33667DD93D}">
      <dgm:prSet/>
      <dgm:spPr/>
      <dgm:t>
        <a:bodyPr/>
        <a:lstStyle/>
        <a:p>
          <a:endParaRPr lang="en-US"/>
        </a:p>
      </dgm:t>
    </dgm:pt>
    <dgm:pt modelId="{6225E899-A38A-4181-9548-EB4B095F55DA}">
      <dgm:prSet phldrT="[Text]" phldr="0" custT="1"/>
      <dgm:spPr/>
      <dgm:t>
        <a:bodyPr/>
        <a:lstStyle/>
        <a:p>
          <a:r>
            <a:rPr lang="en-US" sz="1400" b="0" dirty="0">
              <a:latin typeface="Arial" panose="020B0604020202020204" pitchFamily="34" charset="0"/>
              <a:cs typeface="Arial" panose="020B0604020202020204" pitchFamily="34" charset="0"/>
            </a:rPr>
            <a:t>EITE </a:t>
          </a:r>
          <a:r>
            <a:rPr lang="en-US" sz="1400" b="0">
              <a:latin typeface="Arial" panose="020B0604020202020204" pitchFamily="34" charset="0"/>
              <a:cs typeface="Arial" panose="020B0604020202020204" pitchFamily="34" charset="0"/>
            </a:rPr>
            <a:t>rulemaking begins</a:t>
          </a:r>
          <a:endParaRPr lang="en-US" sz="1400" b="0" dirty="0">
            <a:latin typeface="Arial" panose="020B0604020202020204" pitchFamily="34" charset="0"/>
            <a:cs typeface="Arial" panose="020B0604020202020204" pitchFamily="34" charset="0"/>
          </a:endParaRPr>
        </a:p>
      </dgm:t>
    </dgm:pt>
    <dgm:pt modelId="{AA26B9C3-723A-4EDB-9676-73B46681F2E8}" type="parTrans" cxnId="{A46B833B-DFB8-4AE9-BABD-CC809552377C}">
      <dgm:prSet/>
      <dgm:spPr/>
      <dgm:t>
        <a:bodyPr/>
        <a:lstStyle/>
        <a:p>
          <a:endParaRPr lang="en-US"/>
        </a:p>
      </dgm:t>
    </dgm:pt>
    <dgm:pt modelId="{13A5CA17-FBA6-4AE6-A970-AE79F7FA7B3D}" type="sibTrans" cxnId="{A46B833B-DFB8-4AE9-BABD-CC809552377C}">
      <dgm:prSet/>
      <dgm:spPr/>
      <dgm:t>
        <a:bodyPr/>
        <a:lstStyle/>
        <a:p>
          <a:endParaRPr lang="en-US"/>
        </a:p>
      </dgm:t>
    </dgm:pt>
    <dgm:pt modelId="{F50AA1B5-2B49-42FA-B808-EBA096D762B3}">
      <dgm:prSet phldrT="[Text]" phldr="0" custT="1"/>
      <dgm:spPr/>
      <dgm:t>
        <a:bodyPr/>
        <a:lstStyle/>
        <a:p>
          <a:pPr>
            <a:defRPr b="1"/>
          </a:pPr>
          <a:r>
            <a:rPr lang="en-US" sz="1400" dirty="0">
              <a:latin typeface="Arial" panose="020B0604020202020204" pitchFamily="34" charset="0"/>
              <a:cs typeface="Arial" panose="020B0604020202020204" pitchFamily="34" charset="0"/>
            </a:rPr>
            <a:t>June 2026</a:t>
          </a:r>
        </a:p>
      </dgm:t>
    </dgm:pt>
    <dgm:pt modelId="{CFE355F5-8FBF-425D-BC0C-1F6050AF04D5}" type="parTrans" cxnId="{C4C67AA6-1907-4C2E-AE70-7E8BF6CDFCF6}">
      <dgm:prSet/>
      <dgm:spPr/>
      <dgm:t>
        <a:bodyPr/>
        <a:lstStyle/>
        <a:p>
          <a:endParaRPr lang="en-US"/>
        </a:p>
      </dgm:t>
    </dgm:pt>
    <dgm:pt modelId="{5D627C7E-B092-43E2-8A93-67B462A76D66}" type="sibTrans" cxnId="{C4C67AA6-1907-4C2E-AE70-7E8BF6CDFCF6}">
      <dgm:prSet/>
      <dgm:spPr/>
      <dgm:t>
        <a:bodyPr/>
        <a:lstStyle/>
        <a:p>
          <a:endParaRPr lang="en-US"/>
        </a:p>
      </dgm:t>
    </dgm:pt>
    <dgm:pt modelId="{9D247060-835D-4F17-AE70-056AD5607FA6}">
      <dgm:prSet phldrT="[Text]" phldr="0" custT="1"/>
      <dgm:spPr/>
      <dgm:t>
        <a:bodyPr/>
        <a:lstStyle/>
        <a:p>
          <a:r>
            <a:rPr lang="en-US" sz="1400">
              <a:latin typeface="Arial" panose="020B0604020202020204" pitchFamily="34" charset="0"/>
              <a:cs typeface="Arial" panose="020B0604020202020204" pitchFamily="34" charset="0"/>
            </a:rPr>
            <a:t>2026 compliance instrument distribution</a:t>
          </a:r>
        </a:p>
      </dgm:t>
    </dgm:pt>
    <dgm:pt modelId="{975DB2AF-AD24-4CF3-B9D2-040E264223A9}" type="parTrans" cxnId="{4D7D0DB9-CD7A-40AB-97E1-6E0BBFB0BB2E}">
      <dgm:prSet/>
      <dgm:spPr/>
      <dgm:t>
        <a:bodyPr/>
        <a:lstStyle/>
        <a:p>
          <a:endParaRPr lang="en-US"/>
        </a:p>
      </dgm:t>
    </dgm:pt>
    <dgm:pt modelId="{519F9C8A-468B-4C7A-B62C-D31E365F151B}" type="sibTrans" cxnId="{4D7D0DB9-CD7A-40AB-97E1-6E0BBFB0BB2E}">
      <dgm:prSet/>
      <dgm:spPr/>
      <dgm:t>
        <a:bodyPr/>
        <a:lstStyle/>
        <a:p>
          <a:endParaRPr lang="en-US"/>
        </a:p>
      </dgm:t>
    </dgm:pt>
    <dgm:pt modelId="{E9EDDBD4-006F-44D6-B750-B7530B38464B}">
      <dgm:prSet phldrT="[Text]" phldr="0" custT="1"/>
      <dgm:spPr/>
      <dgm:t>
        <a:bodyPr/>
        <a:lstStyle/>
        <a:p>
          <a:pPr>
            <a:defRPr b="1"/>
          </a:pPr>
          <a:r>
            <a:rPr lang="en-US" sz="1400" dirty="0">
              <a:latin typeface="Arial" panose="020B0604020202020204" pitchFamily="34" charset="0"/>
              <a:cs typeface="Arial" panose="020B0604020202020204" pitchFamily="34" charset="0"/>
            </a:rPr>
            <a:t>October 2026</a:t>
          </a:r>
        </a:p>
      </dgm:t>
    </dgm:pt>
    <dgm:pt modelId="{61384392-4F74-4B06-B0AC-E2AB34B5E2E4}" type="parTrans" cxnId="{8F7B1799-FF5B-471D-A83E-5D656037A7F0}">
      <dgm:prSet/>
      <dgm:spPr/>
      <dgm:t>
        <a:bodyPr/>
        <a:lstStyle/>
        <a:p>
          <a:endParaRPr lang="en-US"/>
        </a:p>
      </dgm:t>
    </dgm:pt>
    <dgm:pt modelId="{8F89702C-8303-4BBD-80B8-1CAC8DC3EC95}" type="sibTrans" cxnId="{8F7B1799-FF5B-471D-A83E-5D656037A7F0}">
      <dgm:prSet/>
      <dgm:spPr/>
      <dgm:t>
        <a:bodyPr/>
        <a:lstStyle/>
        <a:p>
          <a:endParaRPr lang="en-US"/>
        </a:p>
      </dgm:t>
    </dgm:pt>
    <dgm:pt modelId="{2F4867CF-313F-41A2-BFCF-4460EF8736F2}">
      <dgm:prSet phldrT="[Text]" phldr="0" custT="1"/>
      <dgm:spPr/>
      <dgm:t>
        <a:bodyPr/>
        <a:lstStyle/>
        <a:p>
          <a:r>
            <a:rPr lang="en-US" sz="1400" b="0">
              <a:latin typeface="Arial" panose="020B0604020202020204" pitchFamily="34" charset="0"/>
              <a:cs typeface="Arial" panose="020B0604020202020204" pitchFamily="34" charset="0"/>
            </a:rPr>
            <a:t>2025 emissions</a:t>
          </a:r>
        </a:p>
      </dgm:t>
    </dgm:pt>
    <dgm:pt modelId="{32C6858F-7F03-48BC-B8C8-D1DB2DEE4C42}" type="parTrans" cxnId="{D69BEDA3-460E-4055-A538-03ED243656D1}">
      <dgm:prSet/>
      <dgm:spPr/>
      <dgm:t>
        <a:bodyPr/>
        <a:lstStyle/>
        <a:p>
          <a:endParaRPr lang="en-US"/>
        </a:p>
      </dgm:t>
    </dgm:pt>
    <dgm:pt modelId="{8C3BCAA8-9280-4F5A-931A-B562DA8F282D}" type="sibTrans" cxnId="{D69BEDA3-460E-4055-A538-03ED243656D1}">
      <dgm:prSet/>
      <dgm:spPr/>
      <dgm:t>
        <a:bodyPr/>
        <a:lstStyle/>
        <a:p>
          <a:endParaRPr lang="en-US"/>
        </a:p>
      </dgm:t>
    </dgm:pt>
    <dgm:pt modelId="{6948D939-3982-405C-B7A5-97736A34F3BB}" type="pres">
      <dgm:prSet presAssocID="{E96D819E-2675-4168-8DDF-7A5C44B976F6}" presName="root" presStyleCnt="0">
        <dgm:presLayoutVars>
          <dgm:chMax/>
          <dgm:chPref/>
          <dgm:animLvl val="lvl"/>
        </dgm:presLayoutVars>
      </dgm:prSet>
      <dgm:spPr/>
    </dgm:pt>
    <dgm:pt modelId="{E04020D2-980B-4178-888B-2C01ED05BC1F}" type="pres">
      <dgm:prSet presAssocID="{E96D819E-2675-4168-8DDF-7A5C44B976F6}" presName="divider" presStyleLbl="fgAccFollowNode1" presStyleIdx="0" presStyleCnt="1"/>
      <dgm:spPr>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tailEnd type="triangle" w="lg" len="lg"/>
        </a:ln>
        <a:effectLst/>
      </dgm:spPr>
    </dgm:pt>
    <dgm:pt modelId="{DBAE6D53-6281-4490-AD29-AC7B76AD96EA}" type="pres">
      <dgm:prSet presAssocID="{E96D819E-2675-4168-8DDF-7A5C44B976F6}" presName="nodes" presStyleCnt="0">
        <dgm:presLayoutVars>
          <dgm:chMax/>
          <dgm:chPref/>
          <dgm:animLvl val="lvl"/>
        </dgm:presLayoutVars>
      </dgm:prSet>
      <dgm:spPr/>
    </dgm:pt>
    <dgm:pt modelId="{C72E4C82-AACF-43CF-91D6-AD71235DB722}" type="pres">
      <dgm:prSet presAssocID="{6F9A3D17-02E9-487F-8A1A-34E3ECBD8E61}" presName="composite" presStyleCnt="0"/>
      <dgm:spPr/>
    </dgm:pt>
    <dgm:pt modelId="{2A3D43D4-BB1A-481E-AFF3-970CE3642254}" type="pres">
      <dgm:prSet presAssocID="{6F9A3D17-02E9-487F-8A1A-34E3ECBD8E61}" presName="L1TextContainer" presStyleLbl="revTx" presStyleIdx="0" presStyleCnt="11" custScaleX="126763">
        <dgm:presLayoutVars>
          <dgm:chMax val="1"/>
          <dgm:chPref val="1"/>
          <dgm:bulletEnabled val="1"/>
        </dgm:presLayoutVars>
      </dgm:prSet>
      <dgm:spPr/>
    </dgm:pt>
    <dgm:pt modelId="{19F19E0E-74DA-449C-9015-20F946C6867E}" type="pres">
      <dgm:prSet presAssocID="{6F9A3D17-02E9-487F-8A1A-34E3ECBD8E61}" presName="L2TextContainerWrapper" presStyleCnt="0">
        <dgm:presLayoutVars>
          <dgm:chMax val="0"/>
          <dgm:chPref val="0"/>
          <dgm:bulletEnabled val="1"/>
        </dgm:presLayoutVars>
      </dgm:prSet>
      <dgm:spPr/>
    </dgm:pt>
    <dgm:pt modelId="{DD6515BC-B592-4BDC-A69B-72AE1C8C2A31}" type="pres">
      <dgm:prSet presAssocID="{6F9A3D17-02E9-487F-8A1A-34E3ECBD8E61}" presName="L2TextContainer" presStyleLbl="bgAcc1" presStyleIdx="0" presStyleCnt="11" custScaleX="117835" custScaleY="94577" custLinFactNeighborX="9359"/>
      <dgm:spPr/>
    </dgm:pt>
    <dgm:pt modelId="{EBA607A3-A88D-46E5-9B86-78035335AAFE}" type="pres">
      <dgm:prSet presAssocID="{6F9A3D17-02E9-487F-8A1A-34E3ECBD8E61}" presName="FlexibleEmptyPlaceHolder" presStyleCnt="0"/>
      <dgm:spPr/>
    </dgm:pt>
    <dgm:pt modelId="{BC404F24-696F-4F0B-A68B-A19389B14166}" type="pres">
      <dgm:prSet presAssocID="{6F9A3D17-02E9-487F-8A1A-34E3ECBD8E61}" presName="ConnectLine" presStyleLbl="sibTrans1D1" presStyleIdx="0" presStyleCnt="11"/>
      <dgm:spPr>
        <a:noFill/>
        <a:ln w="9525" cap="flat" cmpd="sng" algn="ctr">
          <a:solidFill>
            <a:schemeClr val="accent1">
              <a:hueOff val="0"/>
              <a:satOff val="0"/>
              <a:lumOff val="0"/>
              <a:alphaOff val="0"/>
            </a:schemeClr>
          </a:solidFill>
          <a:prstDash val="dash"/>
        </a:ln>
        <a:effectLst/>
      </dgm:spPr>
    </dgm:pt>
    <dgm:pt modelId="{721A3EA6-57F8-4B71-B9C0-707A87E06EC3}" type="pres">
      <dgm:prSet presAssocID="{6F9A3D17-02E9-487F-8A1A-34E3ECBD8E61}" presName="ConnectorPoint" presStyleLbl="alignNode1" presStyleIdx="0" presStyleCnt="11"/>
      <dgm:spPr/>
    </dgm:pt>
    <dgm:pt modelId="{E8804AE6-5EDC-44F0-875B-F2AAAF6E60EB}" type="pres">
      <dgm:prSet presAssocID="{6F9A3D17-02E9-487F-8A1A-34E3ECBD8E61}" presName="EmptyPlaceHolder" presStyleCnt="0"/>
      <dgm:spPr/>
    </dgm:pt>
    <dgm:pt modelId="{84A802D9-A32B-4C33-BE77-A251E3908AE4}" type="pres">
      <dgm:prSet presAssocID="{F3D53125-9969-4CF0-AB60-0BADC90D6ED1}" presName="spaceBetweenRectangles" presStyleCnt="0"/>
      <dgm:spPr/>
    </dgm:pt>
    <dgm:pt modelId="{F87280B6-4DB5-4E17-9C41-78E289344596}" type="pres">
      <dgm:prSet presAssocID="{1D2E41EB-5889-458B-9964-40E83A1F05E6}" presName="composite" presStyleCnt="0"/>
      <dgm:spPr/>
    </dgm:pt>
    <dgm:pt modelId="{9A643B58-336E-431D-B9FE-B3176EB8E038}" type="pres">
      <dgm:prSet presAssocID="{1D2E41EB-5889-458B-9964-40E83A1F05E6}" presName="L1TextContainer" presStyleLbl="revTx" presStyleIdx="1" presStyleCnt="11">
        <dgm:presLayoutVars>
          <dgm:chMax val="1"/>
          <dgm:chPref val="1"/>
          <dgm:bulletEnabled val="1"/>
        </dgm:presLayoutVars>
      </dgm:prSet>
      <dgm:spPr/>
    </dgm:pt>
    <dgm:pt modelId="{86F61BBD-AFD8-48F4-9E51-05D389013CE7}" type="pres">
      <dgm:prSet presAssocID="{1D2E41EB-5889-458B-9964-40E83A1F05E6}" presName="L2TextContainerWrapper" presStyleCnt="0">
        <dgm:presLayoutVars>
          <dgm:chMax val="0"/>
          <dgm:chPref val="0"/>
          <dgm:bulletEnabled val="1"/>
        </dgm:presLayoutVars>
      </dgm:prSet>
      <dgm:spPr/>
    </dgm:pt>
    <dgm:pt modelId="{26EB26DB-DE11-4BD5-9EAA-C44D86E0C7B2}" type="pres">
      <dgm:prSet presAssocID="{1D2E41EB-5889-458B-9964-40E83A1F05E6}" presName="L2TextContainer" presStyleLbl="bgAcc1" presStyleIdx="1" presStyleCnt="11" custScaleX="126716" custScaleY="97185"/>
      <dgm:spPr/>
    </dgm:pt>
    <dgm:pt modelId="{B8829293-5FBC-4A70-ACCF-7C8225D3F816}" type="pres">
      <dgm:prSet presAssocID="{1D2E41EB-5889-458B-9964-40E83A1F05E6}" presName="FlexibleEmptyPlaceHolder" presStyleCnt="0"/>
      <dgm:spPr/>
    </dgm:pt>
    <dgm:pt modelId="{22F4F634-EA21-47FD-B0FC-018B9A1A4AD7}" type="pres">
      <dgm:prSet presAssocID="{1D2E41EB-5889-458B-9964-40E83A1F05E6}" presName="ConnectLine" presStyleLbl="sibTrans1D1" presStyleIdx="1" presStyleCnt="11"/>
      <dgm:spPr>
        <a:noFill/>
        <a:ln w="9525" cap="flat" cmpd="sng" algn="ctr">
          <a:solidFill>
            <a:schemeClr val="accent1">
              <a:hueOff val="0"/>
              <a:satOff val="0"/>
              <a:lumOff val="0"/>
              <a:alphaOff val="0"/>
            </a:schemeClr>
          </a:solidFill>
          <a:prstDash val="dash"/>
        </a:ln>
        <a:effectLst/>
      </dgm:spPr>
    </dgm:pt>
    <dgm:pt modelId="{4F6EA3B3-24EE-428C-A1C1-2EA9F7DCB9D5}" type="pres">
      <dgm:prSet presAssocID="{1D2E41EB-5889-458B-9964-40E83A1F05E6}" presName="ConnectorPoint" presStyleLbl="alignNode1" presStyleIdx="1" presStyleCnt="11"/>
      <dgm:spPr/>
    </dgm:pt>
    <dgm:pt modelId="{9A33B6F7-EF58-44AC-9FB9-8673BF5BEADB}" type="pres">
      <dgm:prSet presAssocID="{1D2E41EB-5889-458B-9964-40E83A1F05E6}" presName="EmptyPlaceHolder" presStyleCnt="0"/>
      <dgm:spPr/>
    </dgm:pt>
    <dgm:pt modelId="{DE3B1243-299B-48F1-83C8-D523BF27C6B2}" type="pres">
      <dgm:prSet presAssocID="{D71727B4-DEE6-4751-9829-805639617D7E}" presName="spaceBetweenRectangles" presStyleCnt="0"/>
      <dgm:spPr/>
    </dgm:pt>
    <dgm:pt modelId="{09B063CE-A1BE-4140-B093-4B557DC2B32F}" type="pres">
      <dgm:prSet presAssocID="{9D1430C4-6E97-4AE6-9C17-B2BEBFE4ECA9}" presName="composite" presStyleCnt="0"/>
      <dgm:spPr/>
    </dgm:pt>
    <dgm:pt modelId="{752EDE20-86A9-4255-842E-0C82339ABD64}" type="pres">
      <dgm:prSet presAssocID="{9D1430C4-6E97-4AE6-9C17-B2BEBFE4ECA9}" presName="L1TextContainer" presStyleLbl="revTx" presStyleIdx="2" presStyleCnt="11">
        <dgm:presLayoutVars>
          <dgm:chMax val="1"/>
          <dgm:chPref val="1"/>
          <dgm:bulletEnabled val="1"/>
        </dgm:presLayoutVars>
      </dgm:prSet>
      <dgm:spPr/>
    </dgm:pt>
    <dgm:pt modelId="{49D9781E-E1D0-43BE-9DFE-8532F761E04B}" type="pres">
      <dgm:prSet presAssocID="{9D1430C4-6E97-4AE6-9C17-B2BEBFE4ECA9}" presName="L2TextContainerWrapper" presStyleCnt="0">
        <dgm:presLayoutVars>
          <dgm:chMax val="0"/>
          <dgm:chPref val="0"/>
          <dgm:bulletEnabled val="1"/>
        </dgm:presLayoutVars>
      </dgm:prSet>
      <dgm:spPr/>
    </dgm:pt>
    <dgm:pt modelId="{6CCF2008-25F8-484D-8AD9-B3A85C0866C3}" type="pres">
      <dgm:prSet presAssocID="{9D1430C4-6E97-4AE6-9C17-B2BEBFE4ECA9}" presName="L2TextContainer" presStyleLbl="bgAcc1" presStyleIdx="2" presStyleCnt="11" custScaleX="108932" custScaleY="111962" custLinFactNeighborX="2053" custLinFactNeighborY="-9596"/>
      <dgm:spPr/>
    </dgm:pt>
    <dgm:pt modelId="{8B69F4AB-F1F6-40CD-A816-F064E3DBC04C}" type="pres">
      <dgm:prSet presAssocID="{9D1430C4-6E97-4AE6-9C17-B2BEBFE4ECA9}" presName="FlexibleEmptyPlaceHolder" presStyleCnt="0"/>
      <dgm:spPr/>
    </dgm:pt>
    <dgm:pt modelId="{955878ED-8B02-4762-AA4E-9593BB918FE4}" type="pres">
      <dgm:prSet presAssocID="{9D1430C4-6E97-4AE6-9C17-B2BEBFE4ECA9}" presName="ConnectLine" presStyleLbl="sibTrans1D1" presStyleIdx="2" presStyleCnt="11"/>
      <dgm:spPr>
        <a:noFill/>
        <a:ln w="9525" cap="flat" cmpd="sng" algn="ctr">
          <a:solidFill>
            <a:schemeClr val="accent1">
              <a:hueOff val="0"/>
              <a:satOff val="0"/>
              <a:lumOff val="0"/>
              <a:alphaOff val="0"/>
            </a:schemeClr>
          </a:solidFill>
          <a:prstDash val="dash"/>
        </a:ln>
        <a:effectLst/>
      </dgm:spPr>
    </dgm:pt>
    <dgm:pt modelId="{E2A3B0C7-929F-493A-93C5-2B85D238B0B3}" type="pres">
      <dgm:prSet presAssocID="{9D1430C4-6E97-4AE6-9C17-B2BEBFE4ECA9}" presName="ConnectorPoint" presStyleLbl="alignNode1" presStyleIdx="2" presStyleCnt="11"/>
      <dgm:spPr/>
    </dgm:pt>
    <dgm:pt modelId="{3B69C5E3-7376-4DF9-AAE2-7A5CDBBB3A20}" type="pres">
      <dgm:prSet presAssocID="{9D1430C4-6E97-4AE6-9C17-B2BEBFE4ECA9}" presName="EmptyPlaceHolder" presStyleCnt="0"/>
      <dgm:spPr/>
    </dgm:pt>
    <dgm:pt modelId="{13FCE600-5865-48E9-8657-C43DBA4F7FA3}" type="pres">
      <dgm:prSet presAssocID="{0F01DE10-CF18-45C8-9FC7-7F662F46AA80}" presName="spaceBetweenRectangles" presStyleCnt="0"/>
      <dgm:spPr/>
    </dgm:pt>
    <dgm:pt modelId="{3A60B2A4-A9BA-4796-91CA-C741C2E3310D}" type="pres">
      <dgm:prSet presAssocID="{D83EBD88-5075-4B17-8B63-B32B38831E35}" presName="composite" presStyleCnt="0"/>
      <dgm:spPr/>
    </dgm:pt>
    <dgm:pt modelId="{2BC4B496-A82D-431F-BF2B-CB024F5B37DF}" type="pres">
      <dgm:prSet presAssocID="{D83EBD88-5075-4B17-8B63-B32B38831E35}" presName="L1TextContainer" presStyleLbl="revTx" presStyleIdx="3" presStyleCnt="11">
        <dgm:presLayoutVars>
          <dgm:chMax val="1"/>
          <dgm:chPref val="1"/>
          <dgm:bulletEnabled val="1"/>
        </dgm:presLayoutVars>
      </dgm:prSet>
      <dgm:spPr/>
    </dgm:pt>
    <dgm:pt modelId="{42636CDF-34BF-42E0-A632-29E27A86836C}" type="pres">
      <dgm:prSet presAssocID="{D83EBD88-5075-4B17-8B63-B32B38831E35}" presName="L2TextContainerWrapper" presStyleCnt="0">
        <dgm:presLayoutVars>
          <dgm:chMax val="0"/>
          <dgm:chPref val="0"/>
          <dgm:bulletEnabled val="1"/>
        </dgm:presLayoutVars>
      </dgm:prSet>
      <dgm:spPr/>
    </dgm:pt>
    <dgm:pt modelId="{DA8D261E-94DE-4453-AB02-C1BDCDC6073E}" type="pres">
      <dgm:prSet presAssocID="{D83EBD88-5075-4B17-8B63-B32B38831E35}" presName="L2TextContainer" presStyleLbl="bgAcc1" presStyleIdx="3" presStyleCnt="11" custScaleX="116692"/>
      <dgm:spPr/>
    </dgm:pt>
    <dgm:pt modelId="{6F5B2C3B-26F3-4FBC-9D87-0B707D6F6EAA}" type="pres">
      <dgm:prSet presAssocID="{D83EBD88-5075-4B17-8B63-B32B38831E35}" presName="FlexibleEmptyPlaceHolder" presStyleCnt="0"/>
      <dgm:spPr/>
    </dgm:pt>
    <dgm:pt modelId="{682D6313-84CD-4D9D-BC6E-5FE68CDB351A}" type="pres">
      <dgm:prSet presAssocID="{D83EBD88-5075-4B17-8B63-B32B38831E35}" presName="ConnectLine" presStyleLbl="sibTrans1D1" presStyleIdx="3" presStyleCnt="11"/>
      <dgm:spPr>
        <a:noFill/>
        <a:ln w="9525" cap="flat" cmpd="sng" algn="ctr">
          <a:solidFill>
            <a:schemeClr val="accent1">
              <a:hueOff val="0"/>
              <a:satOff val="0"/>
              <a:lumOff val="0"/>
              <a:alphaOff val="0"/>
            </a:schemeClr>
          </a:solidFill>
          <a:prstDash val="dash"/>
        </a:ln>
        <a:effectLst/>
      </dgm:spPr>
    </dgm:pt>
    <dgm:pt modelId="{14EBF2B3-C9DD-4E43-971E-A2D614FB837E}" type="pres">
      <dgm:prSet presAssocID="{D83EBD88-5075-4B17-8B63-B32B38831E35}" presName="ConnectorPoint" presStyleLbl="alignNode1" presStyleIdx="3" presStyleCnt="11"/>
      <dgm:spPr/>
    </dgm:pt>
    <dgm:pt modelId="{6167D0C6-1F5A-4057-87F0-274085A67194}" type="pres">
      <dgm:prSet presAssocID="{D83EBD88-5075-4B17-8B63-B32B38831E35}" presName="EmptyPlaceHolder" presStyleCnt="0"/>
      <dgm:spPr/>
    </dgm:pt>
    <dgm:pt modelId="{5E9453DF-A585-4691-844E-D28750725046}" type="pres">
      <dgm:prSet presAssocID="{8AC67332-681E-4645-BA77-18B2950D398F}" presName="spaceBetweenRectangles" presStyleCnt="0"/>
      <dgm:spPr/>
    </dgm:pt>
    <dgm:pt modelId="{1F86D85A-503F-408F-AE5D-1D3D07740EE2}" type="pres">
      <dgm:prSet presAssocID="{B73E05E8-2A32-4005-95E1-D82268D307DC}" presName="composite" presStyleCnt="0"/>
      <dgm:spPr/>
    </dgm:pt>
    <dgm:pt modelId="{6AC467BA-CC28-4073-A6E7-45D01C2F1E18}" type="pres">
      <dgm:prSet presAssocID="{B73E05E8-2A32-4005-95E1-D82268D307DC}" presName="L1TextContainer" presStyleLbl="revTx" presStyleIdx="4" presStyleCnt="11">
        <dgm:presLayoutVars>
          <dgm:chMax val="1"/>
          <dgm:chPref val="1"/>
          <dgm:bulletEnabled val="1"/>
        </dgm:presLayoutVars>
      </dgm:prSet>
      <dgm:spPr/>
    </dgm:pt>
    <dgm:pt modelId="{3AF991FA-95B0-4888-A145-1EE4503CB679}" type="pres">
      <dgm:prSet presAssocID="{B73E05E8-2A32-4005-95E1-D82268D307DC}" presName="L2TextContainerWrapper" presStyleCnt="0">
        <dgm:presLayoutVars>
          <dgm:chMax val="0"/>
          <dgm:chPref val="0"/>
          <dgm:bulletEnabled val="1"/>
        </dgm:presLayoutVars>
      </dgm:prSet>
      <dgm:spPr/>
    </dgm:pt>
    <dgm:pt modelId="{88B08A20-8493-4E12-B245-4F9E29BB6415}" type="pres">
      <dgm:prSet presAssocID="{B73E05E8-2A32-4005-95E1-D82268D307DC}" presName="L2TextContainer" presStyleLbl="bgAcc1" presStyleIdx="4" presStyleCnt="11" custScaleX="129426" custScaleY="104971" custLinFactNeighborY="-7742"/>
      <dgm:spPr/>
    </dgm:pt>
    <dgm:pt modelId="{35E8E547-840C-464E-B011-0D8D7B9BF804}" type="pres">
      <dgm:prSet presAssocID="{B73E05E8-2A32-4005-95E1-D82268D307DC}" presName="FlexibleEmptyPlaceHolder" presStyleCnt="0"/>
      <dgm:spPr/>
    </dgm:pt>
    <dgm:pt modelId="{A5F1BCB2-94A4-460D-9968-A3806F260160}" type="pres">
      <dgm:prSet presAssocID="{B73E05E8-2A32-4005-95E1-D82268D307DC}" presName="ConnectLine" presStyleLbl="sibTrans1D1" presStyleIdx="4" presStyleCnt="11"/>
      <dgm:spPr>
        <a:noFill/>
        <a:ln w="9525" cap="flat" cmpd="sng" algn="ctr">
          <a:solidFill>
            <a:schemeClr val="accent1">
              <a:hueOff val="0"/>
              <a:satOff val="0"/>
              <a:lumOff val="0"/>
              <a:alphaOff val="0"/>
            </a:schemeClr>
          </a:solidFill>
          <a:prstDash val="dash"/>
        </a:ln>
        <a:effectLst/>
      </dgm:spPr>
    </dgm:pt>
    <dgm:pt modelId="{9885E031-B924-49B2-A59A-B13A23D70749}" type="pres">
      <dgm:prSet presAssocID="{B73E05E8-2A32-4005-95E1-D82268D307DC}" presName="ConnectorPoint" presStyleLbl="alignNode1" presStyleIdx="4" presStyleCnt="11"/>
      <dgm:spPr/>
    </dgm:pt>
    <dgm:pt modelId="{79A12C61-464D-4FCC-8669-5EEAF170C762}" type="pres">
      <dgm:prSet presAssocID="{B73E05E8-2A32-4005-95E1-D82268D307DC}" presName="EmptyPlaceHolder" presStyleCnt="0"/>
      <dgm:spPr/>
    </dgm:pt>
    <dgm:pt modelId="{B6425232-7EB6-4206-ABE2-474D40E97491}" type="pres">
      <dgm:prSet presAssocID="{C71C84EC-DB5C-4397-9407-44F8E2F84E1B}" presName="spaceBetweenRectangles" presStyleCnt="0"/>
      <dgm:spPr/>
    </dgm:pt>
    <dgm:pt modelId="{187EAD12-6A7E-48D7-8CB0-A2FD6AF510E0}" type="pres">
      <dgm:prSet presAssocID="{56004D8F-1CC8-4791-BDE8-CB0C8284E578}" presName="composite" presStyleCnt="0"/>
      <dgm:spPr/>
    </dgm:pt>
    <dgm:pt modelId="{52C5EB90-90DD-48C6-9C75-4F550994386D}" type="pres">
      <dgm:prSet presAssocID="{56004D8F-1CC8-4791-BDE8-CB0C8284E578}" presName="L1TextContainer" presStyleLbl="revTx" presStyleIdx="5" presStyleCnt="11">
        <dgm:presLayoutVars>
          <dgm:chMax val="1"/>
          <dgm:chPref val="1"/>
          <dgm:bulletEnabled val="1"/>
        </dgm:presLayoutVars>
      </dgm:prSet>
      <dgm:spPr/>
    </dgm:pt>
    <dgm:pt modelId="{AB0AEF53-A56C-4ED1-BE4D-B64C42EC13AC}" type="pres">
      <dgm:prSet presAssocID="{56004D8F-1CC8-4791-BDE8-CB0C8284E578}" presName="L2TextContainerWrapper" presStyleCnt="0">
        <dgm:presLayoutVars>
          <dgm:chMax val="0"/>
          <dgm:chPref val="0"/>
          <dgm:bulletEnabled val="1"/>
        </dgm:presLayoutVars>
      </dgm:prSet>
      <dgm:spPr/>
    </dgm:pt>
    <dgm:pt modelId="{F9C3D147-9062-414D-859C-E6ECEFE2FF39}" type="pres">
      <dgm:prSet presAssocID="{56004D8F-1CC8-4791-BDE8-CB0C8284E578}" presName="L2TextContainer" presStyleLbl="bgAcc1" presStyleIdx="5" presStyleCnt="11" custLinFactNeighborX="3512" custLinFactNeighborY="1411"/>
      <dgm:spPr/>
    </dgm:pt>
    <dgm:pt modelId="{3A05760B-6AB2-4527-876E-5FFB7B2BF79F}" type="pres">
      <dgm:prSet presAssocID="{56004D8F-1CC8-4791-BDE8-CB0C8284E578}" presName="FlexibleEmptyPlaceHolder" presStyleCnt="0"/>
      <dgm:spPr/>
    </dgm:pt>
    <dgm:pt modelId="{5171AC57-1645-44CA-8495-7CE2DA161A60}" type="pres">
      <dgm:prSet presAssocID="{56004D8F-1CC8-4791-BDE8-CB0C8284E578}" presName="ConnectLine" presStyleLbl="sibTrans1D1" presStyleIdx="5" presStyleCnt="11"/>
      <dgm:spPr>
        <a:noFill/>
        <a:ln w="9525" cap="flat" cmpd="sng" algn="ctr">
          <a:solidFill>
            <a:schemeClr val="accent1">
              <a:hueOff val="0"/>
              <a:satOff val="0"/>
              <a:lumOff val="0"/>
              <a:alphaOff val="0"/>
            </a:schemeClr>
          </a:solidFill>
          <a:prstDash val="dash"/>
        </a:ln>
        <a:effectLst/>
      </dgm:spPr>
    </dgm:pt>
    <dgm:pt modelId="{546E2084-1785-4685-A3A4-AE68F4B5ACF2}" type="pres">
      <dgm:prSet presAssocID="{56004D8F-1CC8-4791-BDE8-CB0C8284E578}" presName="ConnectorPoint" presStyleLbl="alignNode1" presStyleIdx="5" presStyleCnt="11"/>
      <dgm:spPr/>
    </dgm:pt>
    <dgm:pt modelId="{50D7715D-54A4-4223-A009-8A1802AF6AEA}" type="pres">
      <dgm:prSet presAssocID="{56004D8F-1CC8-4791-BDE8-CB0C8284E578}" presName="EmptyPlaceHolder" presStyleCnt="0"/>
      <dgm:spPr/>
    </dgm:pt>
    <dgm:pt modelId="{C59191EE-3CDB-4585-BF0A-2B3526496FB6}" type="pres">
      <dgm:prSet presAssocID="{B271A466-A944-47D6-BB56-D44DACD63678}" presName="spaceBetweenRectangles" presStyleCnt="0"/>
      <dgm:spPr/>
    </dgm:pt>
    <dgm:pt modelId="{32DD232C-3360-472A-A82F-488448820935}" type="pres">
      <dgm:prSet presAssocID="{29AA6996-D311-4CAF-AA33-84253372B8A4}" presName="composite" presStyleCnt="0"/>
      <dgm:spPr/>
    </dgm:pt>
    <dgm:pt modelId="{7260B7A0-DABE-4DD3-B7D7-F0B2A4A0B480}" type="pres">
      <dgm:prSet presAssocID="{29AA6996-D311-4CAF-AA33-84253372B8A4}" presName="L1TextContainer" presStyleLbl="revTx" presStyleIdx="6" presStyleCnt="11">
        <dgm:presLayoutVars>
          <dgm:chMax val="1"/>
          <dgm:chPref val="1"/>
          <dgm:bulletEnabled val="1"/>
        </dgm:presLayoutVars>
      </dgm:prSet>
      <dgm:spPr/>
    </dgm:pt>
    <dgm:pt modelId="{0DD8D867-389C-48A6-9852-DDB2E6F61D5A}" type="pres">
      <dgm:prSet presAssocID="{29AA6996-D311-4CAF-AA33-84253372B8A4}" presName="L2TextContainerWrapper" presStyleCnt="0">
        <dgm:presLayoutVars>
          <dgm:chMax val="0"/>
          <dgm:chPref val="0"/>
          <dgm:bulletEnabled val="1"/>
        </dgm:presLayoutVars>
      </dgm:prSet>
      <dgm:spPr/>
    </dgm:pt>
    <dgm:pt modelId="{FA8220A3-5053-4EEF-8AAF-4CFE6840C62C}" type="pres">
      <dgm:prSet presAssocID="{29AA6996-D311-4CAF-AA33-84253372B8A4}" presName="L2TextContainer" presStyleLbl="bgAcc1" presStyleIdx="6" presStyleCnt="11" custScaleX="130175" custScaleY="110135" custLinFactNeighborX="-2053" custLinFactNeighborY="-9911"/>
      <dgm:spPr/>
    </dgm:pt>
    <dgm:pt modelId="{0522399F-5B78-425F-B65C-BC1F2C75AA8B}" type="pres">
      <dgm:prSet presAssocID="{29AA6996-D311-4CAF-AA33-84253372B8A4}" presName="FlexibleEmptyPlaceHolder" presStyleCnt="0"/>
      <dgm:spPr/>
    </dgm:pt>
    <dgm:pt modelId="{7877FC19-D1E8-433C-8357-E7B2CDFCB9CC}" type="pres">
      <dgm:prSet presAssocID="{29AA6996-D311-4CAF-AA33-84253372B8A4}" presName="ConnectLine" presStyleLbl="sibTrans1D1" presStyleIdx="6" presStyleCnt="11"/>
      <dgm:spPr>
        <a:noFill/>
        <a:ln w="9525" cap="flat" cmpd="sng" algn="ctr">
          <a:solidFill>
            <a:schemeClr val="accent1">
              <a:hueOff val="0"/>
              <a:satOff val="0"/>
              <a:lumOff val="0"/>
              <a:alphaOff val="0"/>
            </a:schemeClr>
          </a:solidFill>
          <a:prstDash val="dash"/>
        </a:ln>
        <a:effectLst/>
      </dgm:spPr>
    </dgm:pt>
    <dgm:pt modelId="{3C76FE37-02B7-44B5-81CF-D9D75F087F03}" type="pres">
      <dgm:prSet presAssocID="{29AA6996-D311-4CAF-AA33-84253372B8A4}" presName="ConnectorPoint" presStyleLbl="alignNode1" presStyleIdx="6" presStyleCnt="11"/>
      <dgm:spPr/>
    </dgm:pt>
    <dgm:pt modelId="{35DA47C9-45DF-4904-AB96-F9516E9CDC1F}" type="pres">
      <dgm:prSet presAssocID="{29AA6996-D311-4CAF-AA33-84253372B8A4}" presName="EmptyPlaceHolder" presStyleCnt="0"/>
      <dgm:spPr/>
    </dgm:pt>
    <dgm:pt modelId="{DF9F3663-3BFB-4CAD-AB4D-F13BC6A6F72F}" type="pres">
      <dgm:prSet presAssocID="{315CE59C-33D1-484F-9C35-5BC8D43DCC04}" presName="spaceBetweenRectangles" presStyleCnt="0"/>
      <dgm:spPr/>
    </dgm:pt>
    <dgm:pt modelId="{14FAE830-9502-4A9F-B338-6B2CCFE2C670}" type="pres">
      <dgm:prSet presAssocID="{030D4A9D-78A5-4FF9-9144-F17BFA53459A}" presName="composite" presStyleCnt="0"/>
      <dgm:spPr/>
    </dgm:pt>
    <dgm:pt modelId="{15BD658F-E17A-4184-90A4-C850B4FBDC26}" type="pres">
      <dgm:prSet presAssocID="{030D4A9D-78A5-4FF9-9144-F17BFA53459A}" presName="L1TextContainer" presStyleLbl="revTx" presStyleIdx="7" presStyleCnt="11">
        <dgm:presLayoutVars>
          <dgm:chMax val="1"/>
          <dgm:chPref val="1"/>
          <dgm:bulletEnabled val="1"/>
        </dgm:presLayoutVars>
      </dgm:prSet>
      <dgm:spPr/>
    </dgm:pt>
    <dgm:pt modelId="{E58103A6-2E73-478E-8D7D-3FDF28924184}" type="pres">
      <dgm:prSet presAssocID="{030D4A9D-78A5-4FF9-9144-F17BFA53459A}" presName="L2TextContainerWrapper" presStyleCnt="0">
        <dgm:presLayoutVars>
          <dgm:chMax val="0"/>
          <dgm:chPref val="0"/>
          <dgm:bulletEnabled val="1"/>
        </dgm:presLayoutVars>
      </dgm:prSet>
      <dgm:spPr/>
    </dgm:pt>
    <dgm:pt modelId="{CD46D46D-FFC8-484A-A21A-6A483893526B}" type="pres">
      <dgm:prSet presAssocID="{030D4A9D-78A5-4FF9-9144-F17BFA53459A}" presName="L2TextContainer" presStyleLbl="bgAcc1" presStyleIdx="7" presStyleCnt="11" custScaleX="100343"/>
      <dgm:spPr/>
    </dgm:pt>
    <dgm:pt modelId="{1AFC0295-C385-4C00-A19F-D33A597F6E32}" type="pres">
      <dgm:prSet presAssocID="{030D4A9D-78A5-4FF9-9144-F17BFA53459A}" presName="FlexibleEmptyPlaceHolder" presStyleCnt="0"/>
      <dgm:spPr/>
    </dgm:pt>
    <dgm:pt modelId="{446DE950-ACE6-4B96-9625-D3D26F48AF86}" type="pres">
      <dgm:prSet presAssocID="{030D4A9D-78A5-4FF9-9144-F17BFA53459A}" presName="ConnectLine" presStyleLbl="sibTrans1D1" presStyleIdx="7" presStyleCnt="11"/>
      <dgm:spPr>
        <a:noFill/>
        <a:ln w="9525" cap="flat" cmpd="sng" algn="ctr">
          <a:solidFill>
            <a:schemeClr val="accent1">
              <a:hueOff val="0"/>
              <a:satOff val="0"/>
              <a:lumOff val="0"/>
              <a:alphaOff val="0"/>
            </a:schemeClr>
          </a:solidFill>
          <a:prstDash val="dash"/>
        </a:ln>
        <a:effectLst/>
      </dgm:spPr>
    </dgm:pt>
    <dgm:pt modelId="{A959D121-0C7D-4F3F-A89B-2526B5170C6B}" type="pres">
      <dgm:prSet presAssocID="{030D4A9D-78A5-4FF9-9144-F17BFA53459A}" presName="ConnectorPoint" presStyleLbl="alignNode1" presStyleIdx="7" presStyleCnt="11"/>
      <dgm:spPr/>
    </dgm:pt>
    <dgm:pt modelId="{ED9D2915-6B81-4752-B689-A1651ED7A3A6}" type="pres">
      <dgm:prSet presAssocID="{030D4A9D-78A5-4FF9-9144-F17BFA53459A}" presName="EmptyPlaceHolder" presStyleCnt="0"/>
      <dgm:spPr/>
    </dgm:pt>
    <dgm:pt modelId="{5DAE89BD-F519-4946-9138-99030C50C925}" type="pres">
      <dgm:prSet presAssocID="{915D2A7F-3A5C-4244-8320-2F3A1125B643}" presName="spaceBetweenRectangles" presStyleCnt="0"/>
      <dgm:spPr/>
    </dgm:pt>
    <dgm:pt modelId="{556703DB-70EA-43BE-9B27-39B84E698707}" type="pres">
      <dgm:prSet presAssocID="{F50AA1B5-2B49-42FA-B808-EBA096D762B3}" presName="composite" presStyleCnt="0"/>
      <dgm:spPr/>
    </dgm:pt>
    <dgm:pt modelId="{79803106-9128-4D53-8C80-77681634F434}" type="pres">
      <dgm:prSet presAssocID="{F50AA1B5-2B49-42FA-B808-EBA096D762B3}" presName="L1TextContainer" presStyleLbl="revTx" presStyleIdx="8" presStyleCnt="11">
        <dgm:presLayoutVars>
          <dgm:chMax val="1"/>
          <dgm:chPref val="1"/>
          <dgm:bulletEnabled val="1"/>
        </dgm:presLayoutVars>
      </dgm:prSet>
      <dgm:spPr/>
    </dgm:pt>
    <dgm:pt modelId="{8F5D2B46-1F3E-4218-AAB4-D8AC8DB0BC9D}" type="pres">
      <dgm:prSet presAssocID="{F50AA1B5-2B49-42FA-B808-EBA096D762B3}" presName="L2TextContainerWrapper" presStyleCnt="0">
        <dgm:presLayoutVars>
          <dgm:chMax val="0"/>
          <dgm:chPref val="0"/>
          <dgm:bulletEnabled val="1"/>
        </dgm:presLayoutVars>
      </dgm:prSet>
      <dgm:spPr/>
    </dgm:pt>
    <dgm:pt modelId="{6E53AD21-9FFD-4762-B3FA-B642855AC3E5}" type="pres">
      <dgm:prSet presAssocID="{F50AA1B5-2B49-42FA-B808-EBA096D762B3}" presName="L2TextContainer" presStyleLbl="bgAcc1" presStyleIdx="8" presStyleCnt="11" custScaleX="114653" custScaleY="116702" custLinFactNeighborX="1369" custLinFactNeighborY="-13240"/>
      <dgm:spPr/>
    </dgm:pt>
    <dgm:pt modelId="{ECC2B5C3-C6D5-45F9-AF87-5863F11306A8}" type="pres">
      <dgm:prSet presAssocID="{F50AA1B5-2B49-42FA-B808-EBA096D762B3}" presName="FlexibleEmptyPlaceHolder" presStyleCnt="0"/>
      <dgm:spPr/>
    </dgm:pt>
    <dgm:pt modelId="{F7AE1D38-6929-4040-8946-8804F0087479}" type="pres">
      <dgm:prSet presAssocID="{F50AA1B5-2B49-42FA-B808-EBA096D762B3}" presName="ConnectLine" presStyleLbl="sibTrans1D1" presStyleIdx="8" presStyleCnt="11"/>
      <dgm:spPr>
        <a:noFill/>
        <a:ln w="9525" cap="flat" cmpd="sng" algn="ctr">
          <a:solidFill>
            <a:schemeClr val="accent1">
              <a:hueOff val="0"/>
              <a:satOff val="0"/>
              <a:lumOff val="0"/>
              <a:alphaOff val="0"/>
            </a:schemeClr>
          </a:solidFill>
          <a:prstDash val="dash"/>
        </a:ln>
        <a:effectLst/>
      </dgm:spPr>
    </dgm:pt>
    <dgm:pt modelId="{29D32B23-535D-43FE-8522-EB7C1985AF31}" type="pres">
      <dgm:prSet presAssocID="{F50AA1B5-2B49-42FA-B808-EBA096D762B3}" presName="ConnectorPoint" presStyleLbl="alignNode1" presStyleIdx="8" presStyleCnt="11"/>
      <dgm:spPr/>
    </dgm:pt>
    <dgm:pt modelId="{363B8D05-3A4E-4D9D-B0D3-26A4F945002D}" type="pres">
      <dgm:prSet presAssocID="{F50AA1B5-2B49-42FA-B808-EBA096D762B3}" presName="EmptyPlaceHolder" presStyleCnt="0"/>
      <dgm:spPr/>
    </dgm:pt>
    <dgm:pt modelId="{115EEF92-730F-4359-B71E-69F3BF2D6FF4}" type="pres">
      <dgm:prSet presAssocID="{5D627C7E-B092-43E2-8A93-67B462A76D66}" presName="spaceBetweenRectangles" presStyleCnt="0"/>
      <dgm:spPr/>
    </dgm:pt>
    <dgm:pt modelId="{AF9AEC84-717E-493D-B5CB-5019BE394B98}" type="pres">
      <dgm:prSet presAssocID="{E9EDDBD4-006F-44D6-B750-B7530B38464B}" presName="composite" presStyleCnt="0"/>
      <dgm:spPr/>
    </dgm:pt>
    <dgm:pt modelId="{C21B33AE-DF1D-4845-968B-2B1EF0B4A422}" type="pres">
      <dgm:prSet presAssocID="{E9EDDBD4-006F-44D6-B750-B7530B38464B}" presName="L1TextContainer" presStyleLbl="revTx" presStyleIdx="9" presStyleCnt="11">
        <dgm:presLayoutVars>
          <dgm:chMax val="1"/>
          <dgm:chPref val="1"/>
          <dgm:bulletEnabled val="1"/>
        </dgm:presLayoutVars>
      </dgm:prSet>
      <dgm:spPr/>
    </dgm:pt>
    <dgm:pt modelId="{21A7D6D9-27CB-43D5-9D60-7B140C649057}" type="pres">
      <dgm:prSet presAssocID="{E9EDDBD4-006F-44D6-B750-B7530B38464B}" presName="L2TextContainerWrapper" presStyleCnt="0">
        <dgm:presLayoutVars>
          <dgm:chMax val="0"/>
          <dgm:chPref val="0"/>
          <dgm:bulletEnabled val="1"/>
        </dgm:presLayoutVars>
      </dgm:prSet>
      <dgm:spPr/>
    </dgm:pt>
    <dgm:pt modelId="{60CB27DE-131C-4BA6-8E09-79033516547C}" type="pres">
      <dgm:prSet presAssocID="{E9EDDBD4-006F-44D6-B750-B7530B38464B}" presName="L2TextContainer" presStyleLbl="bgAcc1" presStyleIdx="9" presStyleCnt="11"/>
      <dgm:spPr/>
    </dgm:pt>
    <dgm:pt modelId="{505390DF-BE30-4B1A-86A3-7B451D6DD7C4}" type="pres">
      <dgm:prSet presAssocID="{E9EDDBD4-006F-44D6-B750-B7530B38464B}" presName="FlexibleEmptyPlaceHolder" presStyleCnt="0"/>
      <dgm:spPr/>
    </dgm:pt>
    <dgm:pt modelId="{80F56D5A-CB9E-4AA3-84A4-2B42C02E5413}" type="pres">
      <dgm:prSet presAssocID="{E9EDDBD4-006F-44D6-B750-B7530B38464B}" presName="ConnectLine" presStyleLbl="sibTrans1D1" presStyleIdx="9" presStyleCnt="11"/>
      <dgm:spPr>
        <a:noFill/>
        <a:ln w="9525" cap="flat" cmpd="sng" algn="ctr">
          <a:solidFill>
            <a:schemeClr val="accent1">
              <a:hueOff val="0"/>
              <a:satOff val="0"/>
              <a:lumOff val="0"/>
              <a:alphaOff val="0"/>
            </a:schemeClr>
          </a:solidFill>
          <a:prstDash val="dash"/>
        </a:ln>
        <a:effectLst/>
      </dgm:spPr>
    </dgm:pt>
    <dgm:pt modelId="{52B869DB-B51F-4D32-8F56-B8BFF2FC9FDD}" type="pres">
      <dgm:prSet presAssocID="{E9EDDBD4-006F-44D6-B750-B7530B38464B}" presName="ConnectorPoint" presStyleLbl="alignNode1" presStyleIdx="9" presStyleCnt="11"/>
      <dgm:spPr/>
    </dgm:pt>
    <dgm:pt modelId="{259373BA-737F-458D-AD71-B6100B1B4FD1}" type="pres">
      <dgm:prSet presAssocID="{E9EDDBD4-006F-44D6-B750-B7530B38464B}" presName="EmptyPlaceHolder" presStyleCnt="0"/>
      <dgm:spPr/>
    </dgm:pt>
    <dgm:pt modelId="{4E316612-F6A2-4B3F-A367-0C8A3BE16ED4}" type="pres">
      <dgm:prSet presAssocID="{8F89702C-8303-4BBD-80B8-1CAC8DC3EC95}" presName="spaceBetweenRectangles" presStyleCnt="0"/>
      <dgm:spPr/>
    </dgm:pt>
    <dgm:pt modelId="{6226E569-356F-4B12-8104-2C022DC85162}" type="pres">
      <dgm:prSet presAssocID="{ECA8F987-82EB-4187-AA9F-D6A23A3662CA}" presName="composite" presStyleCnt="0"/>
      <dgm:spPr/>
    </dgm:pt>
    <dgm:pt modelId="{23C5ECE1-6A47-4CB9-B132-81C8E17F06C1}" type="pres">
      <dgm:prSet presAssocID="{ECA8F987-82EB-4187-AA9F-D6A23A3662CA}" presName="L1TextContainer" presStyleLbl="revTx" presStyleIdx="10" presStyleCnt="11">
        <dgm:presLayoutVars>
          <dgm:chMax val="1"/>
          <dgm:chPref val="1"/>
          <dgm:bulletEnabled val="1"/>
        </dgm:presLayoutVars>
      </dgm:prSet>
      <dgm:spPr/>
    </dgm:pt>
    <dgm:pt modelId="{B042DC33-6758-4030-9460-37E301C46253}" type="pres">
      <dgm:prSet presAssocID="{ECA8F987-82EB-4187-AA9F-D6A23A3662CA}" presName="L2TextContainerWrapper" presStyleCnt="0">
        <dgm:presLayoutVars>
          <dgm:chMax val="0"/>
          <dgm:chPref val="0"/>
          <dgm:bulletEnabled val="1"/>
        </dgm:presLayoutVars>
      </dgm:prSet>
      <dgm:spPr/>
    </dgm:pt>
    <dgm:pt modelId="{7EE027DC-C093-4C5F-A099-39F313B5CF85}" type="pres">
      <dgm:prSet presAssocID="{ECA8F987-82EB-4187-AA9F-D6A23A3662CA}" presName="L2TextContainer" presStyleLbl="bgAcc1" presStyleIdx="10" presStyleCnt="11" custLinFactNeighborX="-5382" custLinFactNeighborY="-3555"/>
      <dgm:spPr/>
    </dgm:pt>
    <dgm:pt modelId="{094CC489-5697-4658-99DF-D29D90742973}" type="pres">
      <dgm:prSet presAssocID="{ECA8F987-82EB-4187-AA9F-D6A23A3662CA}" presName="FlexibleEmptyPlaceHolder" presStyleCnt="0"/>
      <dgm:spPr/>
    </dgm:pt>
    <dgm:pt modelId="{A5859B1E-8F65-4EDF-BE6C-7EFDDD88056D}" type="pres">
      <dgm:prSet presAssocID="{ECA8F987-82EB-4187-AA9F-D6A23A3662CA}" presName="ConnectLine" presStyleLbl="sibTrans1D1" presStyleIdx="10" presStyleCnt="11"/>
      <dgm:spPr>
        <a:noFill/>
        <a:ln w="9525" cap="flat" cmpd="sng" algn="ctr">
          <a:solidFill>
            <a:schemeClr val="accent1">
              <a:hueOff val="0"/>
              <a:satOff val="0"/>
              <a:lumOff val="0"/>
              <a:alphaOff val="0"/>
            </a:schemeClr>
          </a:solidFill>
          <a:prstDash val="dash"/>
        </a:ln>
        <a:effectLst/>
      </dgm:spPr>
    </dgm:pt>
    <dgm:pt modelId="{01D7FEC9-F86B-4EE4-96FB-ED4AB37FE38F}" type="pres">
      <dgm:prSet presAssocID="{ECA8F987-82EB-4187-AA9F-D6A23A3662CA}" presName="ConnectorPoint" presStyleLbl="alignNode1" presStyleIdx="10" presStyleCnt="11"/>
      <dgm:spPr/>
    </dgm:pt>
    <dgm:pt modelId="{705D6C06-A916-48F9-95D8-0D59B926B3B9}" type="pres">
      <dgm:prSet presAssocID="{ECA8F987-82EB-4187-AA9F-D6A23A3662CA}" presName="EmptyPlaceHolder" presStyleCnt="0"/>
      <dgm:spPr/>
    </dgm:pt>
  </dgm:ptLst>
  <dgm:cxnLst>
    <dgm:cxn modelId="{4A00180C-11B8-4566-A527-4BD42D12C9B8}" srcId="{1D2E41EB-5889-458B-9964-40E83A1F05E6}" destId="{B70DAF8C-CA7D-4772-B71A-3CD640FC270E}" srcOrd="1" destOrd="0" parTransId="{67E45F32-E3E6-4D83-A23C-CB31B7AAF813}" sibTransId="{BD87E4D3-0387-4A08-9A7B-C9C84D5F751C}"/>
    <dgm:cxn modelId="{055BCD12-B820-426C-B7A1-97419428F1BD}" srcId="{E96D819E-2675-4168-8DDF-7A5C44B976F6}" destId="{56004D8F-1CC8-4791-BDE8-CB0C8284E578}" srcOrd="5" destOrd="0" parTransId="{D262B847-E36C-49CF-A500-6CFC7D04344C}" sibTransId="{B271A466-A944-47D6-BB56-D44DACD63678}"/>
    <dgm:cxn modelId="{A64D8518-B9D9-413D-A4F2-4CAA7BA44C91}" type="presOf" srcId="{B73E05E8-2A32-4005-95E1-D82268D307DC}" destId="{6AC467BA-CC28-4073-A6E7-45D01C2F1E18}" srcOrd="0" destOrd="0" presId="urn:microsoft.com/office/officeart/2016/7/layout/BasicTimeline"/>
    <dgm:cxn modelId="{29853B1B-B4F5-4A4E-B3AE-47A2FCC7E8A1}" type="presOf" srcId="{1D2E41EB-5889-458B-9964-40E83A1F05E6}" destId="{9A643B58-336E-431D-B9FE-B3176EB8E038}" srcOrd="0" destOrd="0" presId="urn:microsoft.com/office/officeart/2016/7/layout/BasicTimeline"/>
    <dgm:cxn modelId="{AB304322-5B7F-4B17-A080-C448B1B0EE04}" type="presOf" srcId="{030D4A9D-78A5-4FF9-9144-F17BFA53459A}" destId="{15BD658F-E17A-4184-90A4-C850B4FBDC26}" srcOrd="0" destOrd="0" presId="urn:microsoft.com/office/officeart/2016/7/layout/BasicTimeline"/>
    <dgm:cxn modelId="{67364628-C7BD-4396-9114-8034F6F038A7}" srcId="{E96D819E-2675-4168-8DDF-7A5C44B976F6}" destId="{B73E05E8-2A32-4005-95E1-D82268D307DC}" srcOrd="4" destOrd="0" parTransId="{00B57D00-257A-4D4C-9F73-52F0B71F2038}" sibTransId="{C71C84EC-DB5C-4397-9407-44F8E2F84E1B}"/>
    <dgm:cxn modelId="{8570FE2C-5448-4877-BB47-D202454328D7}" type="presOf" srcId="{05004B69-D5DE-488C-A2CF-CBC63FA1FC43}" destId="{7EE027DC-C093-4C5F-A099-39F313B5CF85}" srcOrd="0" destOrd="0" presId="urn:microsoft.com/office/officeart/2016/7/layout/BasicTimeline"/>
    <dgm:cxn modelId="{1F2FF831-2088-4300-A16F-3AB91FFEAEB1}" srcId="{E96D819E-2675-4168-8DDF-7A5C44B976F6}" destId="{6F9A3D17-02E9-487F-8A1A-34E3ECBD8E61}" srcOrd="0" destOrd="0" parTransId="{D0F03259-3426-4108-AC0B-94183B12671D}" sibTransId="{F3D53125-9969-4CF0-AB60-0BADC90D6ED1}"/>
    <dgm:cxn modelId="{2B8A1933-7F4F-4E95-AC01-EA1FD703BD89}" srcId="{56004D8F-1CC8-4791-BDE8-CB0C8284E578}" destId="{362330B5-6F25-4677-9CA6-AE4F74CC5DEE}" srcOrd="0" destOrd="0" parTransId="{1D11659E-9A84-4EEC-8248-5946DA67A38C}" sibTransId="{226680BD-C09A-487C-B042-863648873DBC}"/>
    <dgm:cxn modelId="{8F8DBE35-8D36-4005-A45B-7242038485EC}" srcId="{9D1430C4-6E97-4AE6-9C17-B2BEBFE4ECA9}" destId="{4D03C7F3-14D5-47CE-A3DC-55F5BCFDF645}" srcOrd="0" destOrd="0" parTransId="{2D484CA0-601F-4E62-9FBD-DBA8EBF6FAD8}" sibTransId="{F21ACA74-0A62-4CC1-8EEB-04B73E44BAF4}"/>
    <dgm:cxn modelId="{1B1A743A-C99E-46FB-BD2C-C9AAA8A74716}" srcId="{E96D819E-2675-4168-8DDF-7A5C44B976F6}" destId="{D83EBD88-5075-4B17-8B63-B32B38831E35}" srcOrd="3" destOrd="0" parTransId="{D0F57078-750C-480A-AC29-6EDFC5EE09EF}" sibTransId="{8AC67332-681E-4645-BA77-18B2950D398F}"/>
    <dgm:cxn modelId="{0DCC923A-51CC-42E6-AB5D-BCB4B33AC071}" srcId="{6F9A3D17-02E9-487F-8A1A-34E3ECBD8E61}" destId="{235C83BA-1983-4D6D-BDF7-A8FCC13894B4}" srcOrd="0" destOrd="0" parTransId="{324DA931-05A9-4DDB-B7CE-18FA94E08E1F}" sibTransId="{088CBC5D-042F-41A9-9C36-3197F522FAA7}"/>
    <dgm:cxn modelId="{A46B833B-DFB8-4AE9-BABD-CC809552377C}" srcId="{030D4A9D-78A5-4FF9-9144-F17BFA53459A}" destId="{6225E899-A38A-4181-9548-EB4B095F55DA}" srcOrd="0" destOrd="0" parTransId="{AA26B9C3-723A-4EDB-9676-73B46681F2E8}" sibTransId="{13A5CA17-FBA6-4AE6-A970-AE79F7FA7B3D}"/>
    <dgm:cxn modelId="{3344DD3C-8910-467A-83F6-4D81D8DD3785}" type="presOf" srcId="{ECA8F987-82EB-4187-AA9F-D6A23A3662CA}" destId="{23C5ECE1-6A47-4CB9-B132-81C8E17F06C1}" srcOrd="0" destOrd="0" presId="urn:microsoft.com/office/officeart/2016/7/layout/BasicTimeline"/>
    <dgm:cxn modelId="{03FCE25E-7F41-401D-AC23-624F6FD32D0E}" srcId="{E96D819E-2675-4168-8DDF-7A5C44B976F6}" destId="{ECA8F987-82EB-4187-AA9F-D6A23A3662CA}" srcOrd="10" destOrd="0" parTransId="{A3AD2C2A-8F8D-4D95-860C-AC2F2E8FB11A}" sibTransId="{B7548BED-3030-49EC-8B11-69E409A65C79}"/>
    <dgm:cxn modelId="{AB6BA462-11D1-40B2-B9E4-28A5325E7BE7}" type="presOf" srcId="{6F9A3D17-02E9-487F-8A1A-34E3ECBD8E61}" destId="{2A3D43D4-BB1A-481E-AFF3-970CE3642254}" srcOrd="0" destOrd="0" presId="urn:microsoft.com/office/officeart/2016/7/layout/BasicTimeline"/>
    <dgm:cxn modelId="{F2F74B4C-B3AE-4AC7-85C3-7495CD689569}" type="presOf" srcId="{03CA356A-CF55-4FC4-9D19-0DC504197DEB}" destId="{88B08A20-8493-4E12-B245-4F9E29BB6415}" srcOrd="0" destOrd="0" presId="urn:microsoft.com/office/officeart/2016/7/layout/BasicTimeline"/>
    <dgm:cxn modelId="{D4A5D56C-3838-49D7-8C5B-9F33667DD93D}" srcId="{E96D819E-2675-4168-8DDF-7A5C44B976F6}" destId="{030D4A9D-78A5-4FF9-9144-F17BFA53459A}" srcOrd="7" destOrd="0" parTransId="{DC18CD6D-D075-4BDC-AEE9-BBFAB4DA27BC}" sibTransId="{915D2A7F-3A5C-4244-8320-2F3A1125B643}"/>
    <dgm:cxn modelId="{307A304D-667A-4D62-897C-6448A3FC6695}" type="presOf" srcId="{56004D8F-1CC8-4791-BDE8-CB0C8284E578}" destId="{52C5EB90-90DD-48C6-9C75-4F550994386D}" srcOrd="0" destOrd="0" presId="urn:microsoft.com/office/officeart/2016/7/layout/BasicTimeline"/>
    <dgm:cxn modelId="{03D94053-37FB-4A11-90C6-DED25376B9AD}" type="presOf" srcId="{A599901D-FC57-4EED-B7F7-CB27D71459E0}" destId="{FA8220A3-5053-4EEF-8AAF-4CFE6840C62C}" srcOrd="0" destOrd="0" presId="urn:microsoft.com/office/officeart/2016/7/layout/BasicTimeline"/>
    <dgm:cxn modelId="{5C8E9B75-1985-4E79-A218-E3FA99318D4F}" type="presOf" srcId="{9D247060-835D-4F17-AE70-056AD5607FA6}" destId="{6E53AD21-9FFD-4762-B3FA-B642855AC3E5}" srcOrd="0" destOrd="0" presId="urn:microsoft.com/office/officeart/2016/7/layout/BasicTimeline"/>
    <dgm:cxn modelId="{0A85E477-21E0-40E9-A62F-727E4471B2BE}" srcId="{B73E05E8-2A32-4005-95E1-D82268D307DC}" destId="{03CA356A-CF55-4FC4-9D19-0DC504197DEB}" srcOrd="0" destOrd="0" parTransId="{651D0288-7F09-4590-A3E1-847FBF4B4A2A}" sibTransId="{EFF94AAA-1739-4CF6-885E-4573A2AC917C}"/>
    <dgm:cxn modelId="{C68E0B78-1610-416A-954C-FC198C4D585D}" type="presOf" srcId="{D83EBD88-5075-4B17-8B63-B32B38831E35}" destId="{2BC4B496-A82D-431F-BF2B-CB024F5B37DF}" srcOrd="0" destOrd="0" presId="urn:microsoft.com/office/officeart/2016/7/layout/BasicTimeline"/>
    <dgm:cxn modelId="{626BA67E-B3AA-452D-9163-E09A051039A1}" type="presOf" srcId="{235C83BA-1983-4D6D-BDF7-A8FCC13894B4}" destId="{DD6515BC-B592-4BDC-A69B-72AE1C8C2A31}" srcOrd="0" destOrd="0" presId="urn:microsoft.com/office/officeart/2016/7/layout/BasicTimeline"/>
    <dgm:cxn modelId="{0452C27E-C469-497D-A90C-B8A74305FD02}" type="presOf" srcId="{32A65D40-808D-4FF0-BA23-6B62FFE97555}" destId="{DA8D261E-94DE-4453-AB02-C1BDCDC6073E}" srcOrd="0" destOrd="0" presId="urn:microsoft.com/office/officeart/2016/7/layout/BasicTimeline"/>
    <dgm:cxn modelId="{EC6A5B89-D7A4-4EB1-8C60-44945F2A21D7}" srcId="{D83EBD88-5075-4B17-8B63-B32B38831E35}" destId="{32A65D40-808D-4FF0-BA23-6B62FFE97555}" srcOrd="0" destOrd="0" parTransId="{D3D472B0-BCCF-4107-B52E-B26950DD8A9F}" sibTransId="{9E1A8DD9-7922-4DBA-8FE2-6A2FF3721BCB}"/>
    <dgm:cxn modelId="{DA3CDB90-D61A-460D-8900-5D394A5AD447}" srcId="{1D2E41EB-5889-458B-9964-40E83A1F05E6}" destId="{A01DED48-BDB2-4C0F-AFD2-7C7C12566765}" srcOrd="0" destOrd="0" parTransId="{E8078645-BF4E-4272-B4BC-89AFB12CBCB6}" sibTransId="{20C07440-3DD0-4822-A8DA-0DFFD8F764D5}"/>
    <dgm:cxn modelId="{CE572A94-9E37-4749-AE5F-4E10DB840E0A}" type="presOf" srcId="{A01DED48-BDB2-4C0F-AFD2-7C7C12566765}" destId="{26EB26DB-DE11-4BD5-9EAA-C44D86E0C7B2}" srcOrd="0" destOrd="0" presId="urn:microsoft.com/office/officeart/2016/7/layout/BasicTimeline"/>
    <dgm:cxn modelId="{6C6DAE95-BB01-4454-98A5-5D119DEACB0B}" type="presOf" srcId="{E9EDDBD4-006F-44D6-B750-B7530B38464B}" destId="{C21B33AE-DF1D-4845-968B-2B1EF0B4A422}" srcOrd="0" destOrd="0" presId="urn:microsoft.com/office/officeart/2016/7/layout/BasicTimeline"/>
    <dgm:cxn modelId="{8F7B1799-FF5B-471D-A83E-5D656037A7F0}" srcId="{E96D819E-2675-4168-8DDF-7A5C44B976F6}" destId="{E9EDDBD4-006F-44D6-B750-B7530B38464B}" srcOrd="9" destOrd="0" parTransId="{61384392-4F74-4B06-B0AC-E2AB34B5E2E4}" sibTransId="{8F89702C-8303-4BBD-80B8-1CAC8DC3EC95}"/>
    <dgm:cxn modelId="{D69BEDA3-460E-4055-A538-03ED243656D1}" srcId="{E9EDDBD4-006F-44D6-B750-B7530B38464B}" destId="{2F4867CF-313F-41A2-BFCF-4460EF8736F2}" srcOrd="0" destOrd="0" parTransId="{32C6858F-7F03-48BC-B8C8-D1DB2DEE4C42}" sibTransId="{8C3BCAA8-9280-4F5A-931A-B562DA8F282D}"/>
    <dgm:cxn modelId="{C4C67AA6-1907-4C2E-AE70-7E8BF6CDFCF6}" srcId="{E96D819E-2675-4168-8DDF-7A5C44B976F6}" destId="{F50AA1B5-2B49-42FA-B808-EBA096D762B3}" srcOrd="8" destOrd="0" parTransId="{CFE355F5-8FBF-425D-BC0C-1F6050AF04D5}" sibTransId="{5D627C7E-B092-43E2-8A93-67B462A76D66}"/>
    <dgm:cxn modelId="{580BA9AA-022D-4514-B18B-9F38B33D71AE}" srcId="{29AA6996-D311-4CAF-AA33-84253372B8A4}" destId="{A599901D-FC57-4EED-B7F7-CB27D71459E0}" srcOrd="0" destOrd="0" parTransId="{FCA00436-4EA6-42C6-9E29-2C7FB67E6AA6}" sibTransId="{6C39F3B0-4D3C-4B94-9EE5-494B1CE78AE5}"/>
    <dgm:cxn modelId="{687CC5B8-EA08-4CD1-8B26-F4F478C667AB}" type="presOf" srcId="{29AA6996-D311-4CAF-AA33-84253372B8A4}" destId="{7260B7A0-DABE-4DD3-B7D7-F0B2A4A0B480}" srcOrd="0" destOrd="0" presId="urn:microsoft.com/office/officeart/2016/7/layout/BasicTimeline"/>
    <dgm:cxn modelId="{4D7D0DB9-CD7A-40AB-97E1-6E0BBFB0BB2E}" srcId="{F50AA1B5-2B49-42FA-B808-EBA096D762B3}" destId="{9D247060-835D-4F17-AE70-056AD5607FA6}" srcOrd="0" destOrd="0" parTransId="{975DB2AF-AD24-4CF3-B9D2-040E264223A9}" sibTransId="{519F9C8A-468B-4C7A-B62C-D31E365F151B}"/>
    <dgm:cxn modelId="{E28E88BA-6CFC-477F-A0C6-B82E2A4D3A1D}" srcId="{E96D819E-2675-4168-8DDF-7A5C44B976F6}" destId="{1D2E41EB-5889-458B-9964-40E83A1F05E6}" srcOrd="1" destOrd="0" parTransId="{885C4297-76B3-47CE-B6D8-3A4CAFB59F3F}" sibTransId="{D71727B4-DEE6-4751-9829-805639617D7E}"/>
    <dgm:cxn modelId="{4C7F82BB-EBD3-4147-A504-0476171FEF16}" type="presOf" srcId="{C901117B-89E4-405A-A957-CF972B0C7177}" destId="{DD6515BC-B592-4BDC-A69B-72AE1C8C2A31}" srcOrd="0" destOrd="1" presId="urn:microsoft.com/office/officeart/2016/7/layout/BasicTimeline"/>
    <dgm:cxn modelId="{6C10FFC6-7B1D-4499-B017-51CD11888371}" type="presOf" srcId="{B70DAF8C-CA7D-4772-B71A-3CD640FC270E}" destId="{26EB26DB-DE11-4BD5-9EAA-C44D86E0C7B2}" srcOrd="0" destOrd="1" presId="urn:microsoft.com/office/officeart/2016/7/layout/BasicTimeline"/>
    <dgm:cxn modelId="{1895ACCA-A39B-400C-9298-8E2AEFC949CA}" srcId="{ECA8F987-82EB-4187-AA9F-D6A23A3662CA}" destId="{05004B69-D5DE-488C-A2CF-CBC63FA1FC43}" srcOrd="0" destOrd="0" parTransId="{6128DA3B-86A1-4712-B7D7-5A2884E89B7E}" sibTransId="{193D5C44-20D5-4FBA-967D-B30C6A03FAA6}"/>
    <dgm:cxn modelId="{F75800CB-833C-478E-8531-C16D710E25C5}" type="presOf" srcId="{6225E899-A38A-4181-9548-EB4B095F55DA}" destId="{CD46D46D-FFC8-484A-A21A-6A483893526B}" srcOrd="0" destOrd="0" presId="urn:microsoft.com/office/officeart/2016/7/layout/BasicTimeline"/>
    <dgm:cxn modelId="{8769F6CB-576D-4671-810A-B963BC188C24}" type="presOf" srcId="{E96D819E-2675-4168-8DDF-7A5C44B976F6}" destId="{6948D939-3982-405C-B7A5-97736A34F3BB}" srcOrd="0" destOrd="0" presId="urn:microsoft.com/office/officeart/2016/7/layout/BasicTimeline"/>
    <dgm:cxn modelId="{030F95E0-41A9-4AA1-AAC9-981BB188CA37}" srcId="{6F9A3D17-02E9-487F-8A1A-34E3ECBD8E61}" destId="{C901117B-89E4-405A-A957-CF972B0C7177}" srcOrd="1" destOrd="0" parTransId="{099F4251-8C84-40DA-BA3F-D0CDB0B56228}" sibTransId="{FF84013F-F464-40A1-8B96-49A87AE203C4}"/>
    <dgm:cxn modelId="{8F665AE8-797A-404C-9181-76A41792D167}" type="presOf" srcId="{2F4867CF-313F-41A2-BFCF-4460EF8736F2}" destId="{60CB27DE-131C-4BA6-8E09-79033516547C}" srcOrd="0" destOrd="0" presId="urn:microsoft.com/office/officeart/2016/7/layout/BasicTimeline"/>
    <dgm:cxn modelId="{860AECEA-D031-454E-B8B5-6EE11FD2B34B}" type="presOf" srcId="{362330B5-6F25-4677-9CA6-AE4F74CC5DEE}" destId="{F9C3D147-9062-414D-859C-E6ECEFE2FF39}" srcOrd="0" destOrd="0" presId="urn:microsoft.com/office/officeart/2016/7/layout/BasicTimeline"/>
    <dgm:cxn modelId="{51FF90EC-FCBE-4249-BD99-25EA9790D779}" type="presOf" srcId="{9D1430C4-6E97-4AE6-9C17-B2BEBFE4ECA9}" destId="{752EDE20-86A9-4255-842E-0C82339ABD64}" srcOrd="0" destOrd="0" presId="urn:microsoft.com/office/officeart/2016/7/layout/BasicTimeline"/>
    <dgm:cxn modelId="{B1112EF3-4537-40E1-B2AB-1DB4F74BF14D}" type="presOf" srcId="{4D03C7F3-14D5-47CE-A3DC-55F5BCFDF645}" destId="{6CCF2008-25F8-484D-8AD9-B3A85C0866C3}" srcOrd="0" destOrd="0" presId="urn:microsoft.com/office/officeart/2016/7/layout/BasicTimeline"/>
    <dgm:cxn modelId="{1C6CB9F3-6020-438B-AB43-0B9F368E8E64}" srcId="{E96D819E-2675-4168-8DDF-7A5C44B976F6}" destId="{29AA6996-D311-4CAF-AA33-84253372B8A4}" srcOrd="6" destOrd="0" parTransId="{D41A9235-6317-4104-B915-A2010CF56332}" sibTransId="{315CE59C-33D1-484F-9C35-5BC8D43DCC04}"/>
    <dgm:cxn modelId="{36A3D0FA-93E7-4CD7-B50A-C9AE795F70BE}" type="presOf" srcId="{F50AA1B5-2B49-42FA-B808-EBA096D762B3}" destId="{79803106-9128-4D53-8C80-77681634F434}" srcOrd="0" destOrd="0" presId="urn:microsoft.com/office/officeart/2016/7/layout/BasicTimeline"/>
    <dgm:cxn modelId="{AEE2D8FD-3342-4BD4-91F5-E3DDD9B42060}" srcId="{E96D819E-2675-4168-8DDF-7A5C44B976F6}" destId="{9D1430C4-6E97-4AE6-9C17-B2BEBFE4ECA9}" srcOrd="2" destOrd="0" parTransId="{AE6ED93D-7D02-48A7-8C59-A643B33DF060}" sibTransId="{0F01DE10-CF18-45C8-9FC7-7F662F46AA80}"/>
    <dgm:cxn modelId="{EE2EAD55-EBD3-4620-8E12-7E4D0B6993A5}" type="presParOf" srcId="{6948D939-3982-405C-B7A5-97736A34F3BB}" destId="{E04020D2-980B-4178-888B-2C01ED05BC1F}" srcOrd="0" destOrd="0" presId="urn:microsoft.com/office/officeart/2016/7/layout/BasicTimeline"/>
    <dgm:cxn modelId="{792DAB4C-175B-4141-BAD4-FC7FD6E1A22D}" type="presParOf" srcId="{6948D939-3982-405C-B7A5-97736A34F3BB}" destId="{DBAE6D53-6281-4490-AD29-AC7B76AD96EA}" srcOrd="1" destOrd="0" presId="urn:microsoft.com/office/officeart/2016/7/layout/BasicTimeline"/>
    <dgm:cxn modelId="{B92A5F18-098C-401B-8351-BEBBA44D531D}" type="presParOf" srcId="{DBAE6D53-6281-4490-AD29-AC7B76AD96EA}" destId="{C72E4C82-AACF-43CF-91D6-AD71235DB722}" srcOrd="0" destOrd="0" presId="urn:microsoft.com/office/officeart/2016/7/layout/BasicTimeline"/>
    <dgm:cxn modelId="{167E2C00-ADEB-43ED-9A8A-29829EB129C0}" type="presParOf" srcId="{C72E4C82-AACF-43CF-91D6-AD71235DB722}" destId="{2A3D43D4-BB1A-481E-AFF3-970CE3642254}" srcOrd="0" destOrd="0" presId="urn:microsoft.com/office/officeart/2016/7/layout/BasicTimeline"/>
    <dgm:cxn modelId="{2AAF9FFE-0173-4750-95A4-A0BAE66C878F}" type="presParOf" srcId="{C72E4C82-AACF-43CF-91D6-AD71235DB722}" destId="{19F19E0E-74DA-449C-9015-20F946C6867E}" srcOrd="1" destOrd="0" presId="urn:microsoft.com/office/officeart/2016/7/layout/BasicTimeline"/>
    <dgm:cxn modelId="{6C569C57-5F84-4443-8B65-72A2CFB8B19B}" type="presParOf" srcId="{19F19E0E-74DA-449C-9015-20F946C6867E}" destId="{DD6515BC-B592-4BDC-A69B-72AE1C8C2A31}" srcOrd="0" destOrd="0" presId="urn:microsoft.com/office/officeart/2016/7/layout/BasicTimeline"/>
    <dgm:cxn modelId="{2B2AD42B-429D-4205-BFC1-53745494D436}" type="presParOf" srcId="{19F19E0E-74DA-449C-9015-20F946C6867E}" destId="{EBA607A3-A88D-46E5-9B86-78035335AAFE}" srcOrd="1" destOrd="0" presId="urn:microsoft.com/office/officeart/2016/7/layout/BasicTimeline"/>
    <dgm:cxn modelId="{13EF3F33-5527-412A-B377-73B22AA5FA3D}" type="presParOf" srcId="{C72E4C82-AACF-43CF-91D6-AD71235DB722}" destId="{BC404F24-696F-4F0B-A68B-A19389B14166}" srcOrd="2" destOrd="0" presId="urn:microsoft.com/office/officeart/2016/7/layout/BasicTimeline"/>
    <dgm:cxn modelId="{CA033FB5-CF47-4A5F-98AC-88BDA53334F5}" type="presParOf" srcId="{C72E4C82-AACF-43CF-91D6-AD71235DB722}" destId="{721A3EA6-57F8-4B71-B9C0-707A87E06EC3}" srcOrd="3" destOrd="0" presId="urn:microsoft.com/office/officeart/2016/7/layout/BasicTimeline"/>
    <dgm:cxn modelId="{66DDF2AD-5F32-4DCC-A2F7-9C61C3EDF39E}" type="presParOf" srcId="{C72E4C82-AACF-43CF-91D6-AD71235DB722}" destId="{E8804AE6-5EDC-44F0-875B-F2AAAF6E60EB}" srcOrd="4" destOrd="0" presId="urn:microsoft.com/office/officeart/2016/7/layout/BasicTimeline"/>
    <dgm:cxn modelId="{61546C7E-CC50-48D1-855C-CC5ADE6287F5}" type="presParOf" srcId="{DBAE6D53-6281-4490-AD29-AC7B76AD96EA}" destId="{84A802D9-A32B-4C33-BE77-A251E3908AE4}" srcOrd="1" destOrd="0" presId="urn:microsoft.com/office/officeart/2016/7/layout/BasicTimeline"/>
    <dgm:cxn modelId="{62A27499-219F-4A22-97C4-8CBC9515F9F5}" type="presParOf" srcId="{DBAE6D53-6281-4490-AD29-AC7B76AD96EA}" destId="{F87280B6-4DB5-4E17-9C41-78E289344596}" srcOrd="2" destOrd="0" presId="urn:microsoft.com/office/officeart/2016/7/layout/BasicTimeline"/>
    <dgm:cxn modelId="{44B457F9-3527-4387-98FE-F279A8D6156E}" type="presParOf" srcId="{F87280B6-4DB5-4E17-9C41-78E289344596}" destId="{9A643B58-336E-431D-B9FE-B3176EB8E038}" srcOrd="0" destOrd="0" presId="urn:microsoft.com/office/officeart/2016/7/layout/BasicTimeline"/>
    <dgm:cxn modelId="{F3C0D6E9-7DC5-4A86-8C3A-9267E2FCAA9A}" type="presParOf" srcId="{F87280B6-4DB5-4E17-9C41-78E289344596}" destId="{86F61BBD-AFD8-48F4-9E51-05D389013CE7}" srcOrd="1" destOrd="0" presId="urn:microsoft.com/office/officeart/2016/7/layout/BasicTimeline"/>
    <dgm:cxn modelId="{194BBF07-46EC-4703-A657-06F92AD7C03D}" type="presParOf" srcId="{86F61BBD-AFD8-48F4-9E51-05D389013CE7}" destId="{26EB26DB-DE11-4BD5-9EAA-C44D86E0C7B2}" srcOrd="0" destOrd="0" presId="urn:microsoft.com/office/officeart/2016/7/layout/BasicTimeline"/>
    <dgm:cxn modelId="{262CC89D-A671-4A1F-BF5B-94A5065DD410}" type="presParOf" srcId="{86F61BBD-AFD8-48F4-9E51-05D389013CE7}" destId="{B8829293-5FBC-4A70-ACCF-7C8225D3F816}" srcOrd="1" destOrd="0" presId="urn:microsoft.com/office/officeart/2016/7/layout/BasicTimeline"/>
    <dgm:cxn modelId="{DE6124C8-C7F4-4BEC-A5E0-A2F65EF7F12D}" type="presParOf" srcId="{F87280B6-4DB5-4E17-9C41-78E289344596}" destId="{22F4F634-EA21-47FD-B0FC-018B9A1A4AD7}" srcOrd="2" destOrd="0" presId="urn:microsoft.com/office/officeart/2016/7/layout/BasicTimeline"/>
    <dgm:cxn modelId="{3545B11D-49DB-4A1B-9BBE-58E5E7AFCC4F}" type="presParOf" srcId="{F87280B6-4DB5-4E17-9C41-78E289344596}" destId="{4F6EA3B3-24EE-428C-A1C1-2EA9F7DCB9D5}" srcOrd="3" destOrd="0" presId="urn:microsoft.com/office/officeart/2016/7/layout/BasicTimeline"/>
    <dgm:cxn modelId="{139901E6-698A-4FF9-9172-CB7BBC87573A}" type="presParOf" srcId="{F87280B6-4DB5-4E17-9C41-78E289344596}" destId="{9A33B6F7-EF58-44AC-9FB9-8673BF5BEADB}" srcOrd="4" destOrd="0" presId="urn:microsoft.com/office/officeart/2016/7/layout/BasicTimeline"/>
    <dgm:cxn modelId="{DF7DB36D-B70B-4478-92C5-2B9EC72C727C}" type="presParOf" srcId="{DBAE6D53-6281-4490-AD29-AC7B76AD96EA}" destId="{DE3B1243-299B-48F1-83C8-D523BF27C6B2}" srcOrd="3" destOrd="0" presId="urn:microsoft.com/office/officeart/2016/7/layout/BasicTimeline"/>
    <dgm:cxn modelId="{B4C32A65-37DA-4ED8-9CE5-AB5196DBECAB}" type="presParOf" srcId="{DBAE6D53-6281-4490-AD29-AC7B76AD96EA}" destId="{09B063CE-A1BE-4140-B093-4B557DC2B32F}" srcOrd="4" destOrd="0" presId="urn:microsoft.com/office/officeart/2016/7/layout/BasicTimeline"/>
    <dgm:cxn modelId="{8088D675-6ABE-4AE3-ABCE-716198AF0152}" type="presParOf" srcId="{09B063CE-A1BE-4140-B093-4B557DC2B32F}" destId="{752EDE20-86A9-4255-842E-0C82339ABD64}" srcOrd="0" destOrd="0" presId="urn:microsoft.com/office/officeart/2016/7/layout/BasicTimeline"/>
    <dgm:cxn modelId="{9DDF2B13-1F18-4FF1-AB8B-B8A523115B82}" type="presParOf" srcId="{09B063CE-A1BE-4140-B093-4B557DC2B32F}" destId="{49D9781E-E1D0-43BE-9DFE-8532F761E04B}" srcOrd="1" destOrd="0" presId="urn:microsoft.com/office/officeart/2016/7/layout/BasicTimeline"/>
    <dgm:cxn modelId="{3D079B11-D8C3-4B79-9C36-BB03EA84512D}" type="presParOf" srcId="{49D9781E-E1D0-43BE-9DFE-8532F761E04B}" destId="{6CCF2008-25F8-484D-8AD9-B3A85C0866C3}" srcOrd="0" destOrd="0" presId="urn:microsoft.com/office/officeart/2016/7/layout/BasicTimeline"/>
    <dgm:cxn modelId="{1CED4835-61A8-4385-9A63-76F0F120F32E}" type="presParOf" srcId="{49D9781E-E1D0-43BE-9DFE-8532F761E04B}" destId="{8B69F4AB-F1F6-40CD-A816-F064E3DBC04C}" srcOrd="1" destOrd="0" presId="urn:microsoft.com/office/officeart/2016/7/layout/BasicTimeline"/>
    <dgm:cxn modelId="{DA8A23B6-7430-4B53-B6AC-F25E84386A65}" type="presParOf" srcId="{09B063CE-A1BE-4140-B093-4B557DC2B32F}" destId="{955878ED-8B02-4762-AA4E-9593BB918FE4}" srcOrd="2" destOrd="0" presId="urn:microsoft.com/office/officeart/2016/7/layout/BasicTimeline"/>
    <dgm:cxn modelId="{78FFED54-F011-499D-BAF6-2984D8D1ED79}" type="presParOf" srcId="{09B063CE-A1BE-4140-B093-4B557DC2B32F}" destId="{E2A3B0C7-929F-493A-93C5-2B85D238B0B3}" srcOrd="3" destOrd="0" presId="urn:microsoft.com/office/officeart/2016/7/layout/BasicTimeline"/>
    <dgm:cxn modelId="{B03077E7-5DBD-4FAF-B19F-F036BBED5D1E}" type="presParOf" srcId="{09B063CE-A1BE-4140-B093-4B557DC2B32F}" destId="{3B69C5E3-7376-4DF9-AAE2-7A5CDBBB3A20}" srcOrd="4" destOrd="0" presId="urn:microsoft.com/office/officeart/2016/7/layout/BasicTimeline"/>
    <dgm:cxn modelId="{5690C2E2-C32A-4FA5-B4A0-9FF198FF7636}" type="presParOf" srcId="{DBAE6D53-6281-4490-AD29-AC7B76AD96EA}" destId="{13FCE600-5865-48E9-8657-C43DBA4F7FA3}" srcOrd="5" destOrd="0" presId="urn:microsoft.com/office/officeart/2016/7/layout/BasicTimeline"/>
    <dgm:cxn modelId="{8071E5B5-3230-45E0-A89D-EB1FE81FCB8A}" type="presParOf" srcId="{DBAE6D53-6281-4490-AD29-AC7B76AD96EA}" destId="{3A60B2A4-A9BA-4796-91CA-C741C2E3310D}" srcOrd="6" destOrd="0" presId="urn:microsoft.com/office/officeart/2016/7/layout/BasicTimeline"/>
    <dgm:cxn modelId="{19CCB68E-9575-4585-AF88-95BCAB225175}" type="presParOf" srcId="{3A60B2A4-A9BA-4796-91CA-C741C2E3310D}" destId="{2BC4B496-A82D-431F-BF2B-CB024F5B37DF}" srcOrd="0" destOrd="0" presId="urn:microsoft.com/office/officeart/2016/7/layout/BasicTimeline"/>
    <dgm:cxn modelId="{6B187B46-0402-4705-9FED-76CE266085F9}" type="presParOf" srcId="{3A60B2A4-A9BA-4796-91CA-C741C2E3310D}" destId="{42636CDF-34BF-42E0-A632-29E27A86836C}" srcOrd="1" destOrd="0" presId="urn:microsoft.com/office/officeart/2016/7/layout/BasicTimeline"/>
    <dgm:cxn modelId="{2482EF0F-8D2E-46B2-8232-66D78C71E4A9}" type="presParOf" srcId="{42636CDF-34BF-42E0-A632-29E27A86836C}" destId="{DA8D261E-94DE-4453-AB02-C1BDCDC6073E}" srcOrd="0" destOrd="0" presId="urn:microsoft.com/office/officeart/2016/7/layout/BasicTimeline"/>
    <dgm:cxn modelId="{F9F23A18-2BC3-4888-8584-10183A335151}" type="presParOf" srcId="{42636CDF-34BF-42E0-A632-29E27A86836C}" destId="{6F5B2C3B-26F3-4FBC-9D87-0B707D6F6EAA}" srcOrd="1" destOrd="0" presId="urn:microsoft.com/office/officeart/2016/7/layout/BasicTimeline"/>
    <dgm:cxn modelId="{CBE87945-3FBC-449E-B0DA-7F30360673CC}" type="presParOf" srcId="{3A60B2A4-A9BA-4796-91CA-C741C2E3310D}" destId="{682D6313-84CD-4D9D-BC6E-5FE68CDB351A}" srcOrd="2" destOrd="0" presId="urn:microsoft.com/office/officeart/2016/7/layout/BasicTimeline"/>
    <dgm:cxn modelId="{C04DE4E0-0A12-4E51-8F55-E2A17E343E2A}" type="presParOf" srcId="{3A60B2A4-A9BA-4796-91CA-C741C2E3310D}" destId="{14EBF2B3-C9DD-4E43-971E-A2D614FB837E}" srcOrd="3" destOrd="0" presId="urn:microsoft.com/office/officeart/2016/7/layout/BasicTimeline"/>
    <dgm:cxn modelId="{BD833B6E-8AA9-4AB1-8655-C8644DE8BE52}" type="presParOf" srcId="{3A60B2A4-A9BA-4796-91CA-C741C2E3310D}" destId="{6167D0C6-1F5A-4057-87F0-274085A67194}" srcOrd="4" destOrd="0" presId="urn:microsoft.com/office/officeart/2016/7/layout/BasicTimeline"/>
    <dgm:cxn modelId="{2DB24239-96D2-4A18-814E-9913C6DDAF1D}" type="presParOf" srcId="{DBAE6D53-6281-4490-AD29-AC7B76AD96EA}" destId="{5E9453DF-A585-4691-844E-D28750725046}" srcOrd="7" destOrd="0" presId="urn:microsoft.com/office/officeart/2016/7/layout/BasicTimeline"/>
    <dgm:cxn modelId="{E354068E-851D-4E99-A6C8-F202D9AF26BC}" type="presParOf" srcId="{DBAE6D53-6281-4490-AD29-AC7B76AD96EA}" destId="{1F86D85A-503F-408F-AE5D-1D3D07740EE2}" srcOrd="8" destOrd="0" presId="urn:microsoft.com/office/officeart/2016/7/layout/BasicTimeline"/>
    <dgm:cxn modelId="{A83CE7CF-73E4-45E0-A7D5-16890B97C2BB}" type="presParOf" srcId="{1F86D85A-503F-408F-AE5D-1D3D07740EE2}" destId="{6AC467BA-CC28-4073-A6E7-45D01C2F1E18}" srcOrd="0" destOrd="0" presId="urn:microsoft.com/office/officeart/2016/7/layout/BasicTimeline"/>
    <dgm:cxn modelId="{39326DDF-0EA7-4AB0-BF42-06B7E8787008}" type="presParOf" srcId="{1F86D85A-503F-408F-AE5D-1D3D07740EE2}" destId="{3AF991FA-95B0-4888-A145-1EE4503CB679}" srcOrd="1" destOrd="0" presId="urn:microsoft.com/office/officeart/2016/7/layout/BasicTimeline"/>
    <dgm:cxn modelId="{BC16032B-784E-40F1-AA42-9FE395F020D3}" type="presParOf" srcId="{3AF991FA-95B0-4888-A145-1EE4503CB679}" destId="{88B08A20-8493-4E12-B245-4F9E29BB6415}" srcOrd="0" destOrd="0" presId="urn:microsoft.com/office/officeart/2016/7/layout/BasicTimeline"/>
    <dgm:cxn modelId="{70FEDC3C-5C9C-4822-9309-A8C738B04F96}" type="presParOf" srcId="{3AF991FA-95B0-4888-A145-1EE4503CB679}" destId="{35E8E547-840C-464E-B011-0D8D7B9BF804}" srcOrd="1" destOrd="0" presId="urn:microsoft.com/office/officeart/2016/7/layout/BasicTimeline"/>
    <dgm:cxn modelId="{389254AC-B995-4F30-BEF1-A8B1D1559F87}" type="presParOf" srcId="{1F86D85A-503F-408F-AE5D-1D3D07740EE2}" destId="{A5F1BCB2-94A4-460D-9968-A3806F260160}" srcOrd="2" destOrd="0" presId="urn:microsoft.com/office/officeart/2016/7/layout/BasicTimeline"/>
    <dgm:cxn modelId="{E73D6A0D-9EFE-4E70-BDBA-B72BA15D0440}" type="presParOf" srcId="{1F86D85A-503F-408F-AE5D-1D3D07740EE2}" destId="{9885E031-B924-49B2-A59A-B13A23D70749}" srcOrd="3" destOrd="0" presId="urn:microsoft.com/office/officeart/2016/7/layout/BasicTimeline"/>
    <dgm:cxn modelId="{225C92DA-707F-40BD-B1ED-39C159476AD5}" type="presParOf" srcId="{1F86D85A-503F-408F-AE5D-1D3D07740EE2}" destId="{79A12C61-464D-4FCC-8669-5EEAF170C762}" srcOrd="4" destOrd="0" presId="urn:microsoft.com/office/officeart/2016/7/layout/BasicTimeline"/>
    <dgm:cxn modelId="{996DB625-949E-45C2-A424-F2E3E11094EF}" type="presParOf" srcId="{DBAE6D53-6281-4490-AD29-AC7B76AD96EA}" destId="{B6425232-7EB6-4206-ABE2-474D40E97491}" srcOrd="9" destOrd="0" presId="urn:microsoft.com/office/officeart/2016/7/layout/BasicTimeline"/>
    <dgm:cxn modelId="{5183D52B-64D6-4366-AEBB-AF0506AD861A}" type="presParOf" srcId="{DBAE6D53-6281-4490-AD29-AC7B76AD96EA}" destId="{187EAD12-6A7E-48D7-8CB0-A2FD6AF510E0}" srcOrd="10" destOrd="0" presId="urn:microsoft.com/office/officeart/2016/7/layout/BasicTimeline"/>
    <dgm:cxn modelId="{22AB7BCF-18FD-4E87-94ED-03324ADCDF70}" type="presParOf" srcId="{187EAD12-6A7E-48D7-8CB0-A2FD6AF510E0}" destId="{52C5EB90-90DD-48C6-9C75-4F550994386D}" srcOrd="0" destOrd="0" presId="urn:microsoft.com/office/officeart/2016/7/layout/BasicTimeline"/>
    <dgm:cxn modelId="{7FF9A731-4B71-410C-9219-EB30BF784774}" type="presParOf" srcId="{187EAD12-6A7E-48D7-8CB0-A2FD6AF510E0}" destId="{AB0AEF53-A56C-4ED1-BE4D-B64C42EC13AC}" srcOrd="1" destOrd="0" presId="urn:microsoft.com/office/officeart/2016/7/layout/BasicTimeline"/>
    <dgm:cxn modelId="{93B391D4-94D8-4293-A396-C3B902B061E3}" type="presParOf" srcId="{AB0AEF53-A56C-4ED1-BE4D-B64C42EC13AC}" destId="{F9C3D147-9062-414D-859C-E6ECEFE2FF39}" srcOrd="0" destOrd="0" presId="urn:microsoft.com/office/officeart/2016/7/layout/BasicTimeline"/>
    <dgm:cxn modelId="{D338F131-1A8D-4D18-A554-2747429CD1C1}" type="presParOf" srcId="{AB0AEF53-A56C-4ED1-BE4D-B64C42EC13AC}" destId="{3A05760B-6AB2-4527-876E-5FFB7B2BF79F}" srcOrd="1" destOrd="0" presId="urn:microsoft.com/office/officeart/2016/7/layout/BasicTimeline"/>
    <dgm:cxn modelId="{79590E3C-3851-42C3-86ED-16B9071720FE}" type="presParOf" srcId="{187EAD12-6A7E-48D7-8CB0-A2FD6AF510E0}" destId="{5171AC57-1645-44CA-8495-7CE2DA161A60}" srcOrd="2" destOrd="0" presId="urn:microsoft.com/office/officeart/2016/7/layout/BasicTimeline"/>
    <dgm:cxn modelId="{28BEA280-EEC6-44AD-8A36-055F8485D756}" type="presParOf" srcId="{187EAD12-6A7E-48D7-8CB0-A2FD6AF510E0}" destId="{546E2084-1785-4685-A3A4-AE68F4B5ACF2}" srcOrd="3" destOrd="0" presId="urn:microsoft.com/office/officeart/2016/7/layout/BasicTimeline"/>
    <dgm:cxn modelId="{89A25411-1BD1-4FE7-8B12-9FB627F2A595}" type="presParOf" srcId="{187EAD12-6A7E-48D7-8CB0-A2FD6AF510E0}" destId="{50D7715D-54A4-4223-A009-8A1802AF6AEA}" srcOrd="4" destOrd="0" presId="urn:microsoft.com/office/officeart/2016/7/layout/BasicTimeline"/>
    <dgm:cxn modelId="{AF6357B4-A0EC-4272-8D82-2CCFC29711B4}" type="presParOf" srcId="{DBAE6D53-6281-4490-AD29-AC7B76AD96EA}" destId="{C59191EE-3CDB-4585-BF0A-2B3526496FB6}" srcOrd="11" destOrd="0" presId="urn:microsoft.com/office/officeart/2016/7/layout/BasicTimeline"/>
    <dgm:cxn modelId="{61216B6A-2724-409B-B39A-5F87CD4FFC53}" type="presParOf" srcId="{DBAE6D53-6281-4490-AD29-AC7B76AD96EA}" destId="{32DD232C-3360-472A-A82F-488448820935}" srcOrd="12" destOrd="0" presId="urn:microsoft.com/office/officeart/2016/7/layout/BasicTimeline"/>
    <dgm:cxn modelId="{0E18E76C-F6A9-4696-A2B9-0409F0FFFD0F}" type="presParOf" srcId="{32DD232C-3360-472A-A82F-488448820935}" destId="{7260B7A0-DABE-4DD3-B7D7-F0B2A4A0B480}" srcOrd="0" destOrd="0" presId="urn:microsoft.com/office/officeart/2016/7/layout/BasicTimeline"/>
    <dgm:cxn modelId="{CFBE36EA-6F59-40C0-9AF5-9001D90AB8BF}" type="presParOf" srcId="{32DD232C-3360-472A-A82F-488448820935}" destId="{0DD8D867-389C-48A6-9852-DDB2E6F61D5A}" srcOrd="1" destOrd="0" presId="urn:microsoft.com/office/officeart/2016/7/layout/BasicTimeline"/>
    <dgm:cxn modelId="{3DB46529-DA64-4BDB-90F3-428B9004DD34}" type="presParOf" srcId="{0DD8D867-389C-48A6-9852-DDB2E6F61D5A}" destId="{FA8220A3-5053-4EEF-8AAF-4CFE6840C62C}" srcOrd="0" destOrd="0" presId="urn:microsoft.com/office/officeart/2016/7/layout/BasicTimeline"/>
    <dgm:cxn modelId="{3096B1F0-307D-4EA5-AA54-3E99D06044A3}" type="presParOf" srcId="{0DD8D867-389C-48A6-9852-DDB2E6F61D5A}" destId="{0522399F-5B78-425F-B65C-BC1F2C75AA8B}" srcOrd="1" destOrd="0" presId="urn:microsoft.com/office/officeart/2016/7/layout/BasicTimeline"/>
    <dgm:cxn modelId="{36422F07-C34F-464A-B787-BB6F88A60B6E}" type="presParOf" srcId="{32DD232C-3360-472A-A82F-488448820935}" destId="{7877FC19-D1E8-433C-8357-E7B2CDFCB9CC}" srcOrd="2" destOrd="0" presId="urn:microsoft.com/office/officeart/2016/7/layout/BasicTimeline"/>
    <dgm:cxn modelId="{9DB2BF5C-62DD-4A22-AD5A-56CAA3292336}" type="presParOf" srcId="{32DD232C-3360-472A-A82F-488448820935}" destId="{3C76FE37-02B7-44B5-81CF-D9D75F087F03}" srcOrd="3" destOrd="0" presId="urn:microsoft.com/office/officeart/2016/7/layout/BasicTimeline"/>
    <dgm:cxn modelId="{1AD37D59-F5E7-4D2A-AD56-D10B208295A5}" type="presParOf" srcId="{32DD232C-3360-472A-A82F-488448820935}" destId="{35DA47C9-45DF-4904-AB96-F9516E9CDC1F}" srcOrd="4" destOrd="0" presId="urn:microsoft.com/office/officeart/2016/7/layout/BasicTimeline"/>
    <dgm:cxn modelId="{0BD8311D-EC03-49C7-8A06-A02A52B88979}" type="presParOf" srcId="{DBAE6D53-6281-4490-AD29-AC7B76AD96EA}" destId="{DF9F3663-3BFB-4CAD-AB4D-F13BC6A6F72F}" srcOrd="13" destOrd="0" presId="urn:microsoft.com/office/officeart/2016/7/layout/BasicTimeline"/>
    <dgm:cxn modelId="{C944EF4A-7783-4498-AC65-26E6A99028DD}" type="presParOf" srcId="{DBAE6D53-6281-4490-AD29-AC7B76AD96EA}" destId="{14FAE830-9502-4A9F-B338-6B2CCFE2C670}" srcOrd="14" destOrd="0" presId="urn:microsoft.com/office/officeart/2016/7/layout/BasicTimeline"/>
    <dgm:cxn modelId="{D5A70261-1779-4F9D-87DA-F83F541DD79C}" type="presParOf" srcId="{14FAE830-9502-4A9F-B338-6B2CCFE2C670}" destId="{15BD658F-E17A-4184-90A4-C850B4FBDC26}" srcOrd="0" destOrd="0" presId="urn:microsoft.com/office/officeart/2016/7/layout/BasicTimeline"/>
    <dgm:cxn modelId="{D4380655-2865-48CB-B021-CD3CD3628448}" type="presParOf" srcId="{14FAE830-9502-4A9F-B338-6B2CCFE2C670}" destId="{E58103A6-2E73-478E-8D7D-3FDF28924184}" srcOrd="1" destOrd="0" presId="urn:microsoft.com/office/officeart/2016/7/layout/BasicTimeline"/>
    <dgm:cxn modelId="{BFEF8FD0-EB50-491D-BE00-C4B6AC10297D}" type="presParOf" srcId="{E58103A6-2E73-478E-8D7D-3FDF28924184}" destId="{CD46D46D-FFC8-484A-A21A-6A483893526B}" srcOrd="0" destOrd="0" presId="urn:microsoft.com/office/officeart/2016/7/layout/BasicTimeline"/>
    <dgm:cxn modelId="{1F5A819B-3485-43E9-9751-C3AC162D61EE}" type="presParOf" srcId="{E58103A6-2E73-478E-8D7D-3FDF28924184}" destId="{1AFC0295-C385-4C00-A19F-D33A597F6E32}" srcOrd="1" destOrd="0" presId="urn:microsoft.com/office/officeart/2016/7/layout/BasicTimeline"/>
    <dgm:cxn modelId="{58310FC1-034F-4779-AA5A-C523DAAE2D4D}" type="presParOf" srcId="{14FAE830-9502-4A9F-B338-6B2CCFE2C670}" destId="{446DE950-ACE6-4B96-9625-D3D26F48AF86}" srcOrd="2" destOrd="0" presId="urn:microsoft.com/office/officeart/2016/7/layout/BasicTimeline"/>
    <dgm:cxn modelId="{B9DF7977-1FA3-431C-92DB-01C4A6876AE9}" type="presParOf" srcId="{14FAE830-9502-4A9F-B338-6B2CCFE2C670}" destId="{A959D121-0C7D-4F3F-A89B-2526B5170C6B}" srcOrd="3" destOrd="0" presId="urn:microsoft.com/office/officeart/2016/7/layout/BasicTimeline"/>
    <dgm:cxn modelId="{513B07BB-5381-40BB-95C4-AC3A2132A259}" type="presParOf" srcId="{14FAE830-9502-4A9F-B338-6B2CCFE2C670}" destId="{ED9D2915-6B81-4752-B689-A1651ED7A3A6}" srcOrd="4" destOrd="0" presId="urn:microsoft.com/office/officeart/2016/7/layout/BasicTimeline"/>
    <dgm:cxn modelId="{A4DE9623-1B03-4DFF-AA28-ED7FB5427BD7}" type="presParOf" srcId="{DBAE6D53-6281-4490-AD29-AC7B76AD96EA}" destId="{5DAE89BD-F519-4946-9138-99030C50C925}" srcOrd="15" destOrd="0" presId="urn:microsoft.com/office/officeart/2016/7/layout/BasicTimeline"/>
    <dgm:cxn modelId="{F94FED42-66EE-4756-A92A-38663CD791DD}" type="presParOf" srcId="{DBAE6D53-6281-4490-AD29-AC7B76AD96EA}" destId="{556703DB-70EA-43BE-9B27-39B84E698707}" srcOrd="16" destOrd="0" presId="urn:microsoft.com/office/officeart/2016/7/layout/BasicTimeline"/>
    <dgm:cxn modelId="{44307EDD-C378-44EE-B694-6121E765CC52}" type="presParOf" srcId="{556703DB-70EA-43BE-9B27-39B84E698707}" destId="{79803106-9128-4D53-8C80-77681634F434}" srcOrd="0" destOrd="0" presId="urn:microsoft.com/office/officeart/2016/7/layout/BasicTimeline"/>
    <dgm:cxn modelId="{0EFD886F-CCCA-4F50-8411-605B9AC7A90F}" type="presParOf" srcId="{556703DB-70EA-43BE-9B27-39B84E698707}" destId="{8F5D2B46-1F3E-4218-AAB4-D8AC8DB0BC9D}" srcOrd="1" destOrd="0" presId="urn:microsoft.com/office/officeart/2016/7/layout/BasicTimeline"/>
    <dgm:cxn modelId="{AB2FB069-0B87-47AA-AB72-C44B3063DFB1}" type="presParOf" srcId="{8F5D2B46-1F3E-4218-AAB4-D8AC8DB0BC9D}" destId="{6E53AD21-9FFD-4762-B3FA-B642855AC3E5}" srcOrd="0" destOrd="0" presId="urn:microsoft.com/office/officeart/2016/7/layout/BasicTimeline"/>
    <dgm:cxn modelId="{5F334F7D-F9E0-4E59-A5A5-5A01357B34F3}" type="presParOf" srcId="{8F5D2B46-1F3E-4218-AAB4-D8AC8DB0BC9D}" destId="{ECC2B5C3-C6D5-45F9-AF87-5863F11306A8}" srcOrd="1" destOrd="0" presId="urn:microsoft.com/office/officeart/2016/7/layout/BasicTimeline"/>
    <dgm:cxn modelId="{49C51CF7-0111-4427-A3EE-81B2C89B4F46}" type="presParOf" srcId="{556703DB-70EA-43BE-9B27-39B84E698707}" destId="{F7AE1D38-6929-4040-8946-8804F0087479}" srcOrd="2" destOrd="0" presId="urn:microsoft.com/office/officeart/2016/7/layout/BasicTimeline"/>
    <dgm:cxn modelId="{0C0F86FF-2A91-487C-BFDF-BDA55C88E6EA}" type="presParOf" srcId="{556703DB-70EA-43BE-9B27-39B84E698707}" destId="{29D32B23-535D-43FE-8522-EB7C1985AF31}" srcOrd="3" destOrd="0" presId="urn:microsoft.com/office/officeart/2016/7/layout/BasicTimeline"/>
    <dgm:cxn modelId="{84802521-32B5-40D7-8BDB-88EF4DD42A7A}" type="presParOf" srcId="{556703DB-70EA-43BE-9B27-39B84E698707}" destId="{363B8D05-3A4E-4D9D-B0D3-26A4F945002D}" srcOrd="4" destOrd="0" presId="urn:microsoft.com/office/officeart/2016/7/layout/BasicTimeline"/>
    <dgm:cxn modelId="{C839A1EB-42B8-4EEC-A490-DD95F4BF0574}" type="presParOf" srcId="{DBAE6D53-6281-4490-AD29-AC7B76AD96EA}" destId="{115EEF92-730F-4359-B71E-69F3BF2D6FF4}" srcOrd="17" destOrd="0" presId="urn:microsoft.com/office/officeart/2016/7/layout/BasicTimeline"/>
    <dgm:cxn modelId="{CD0410A1-731C-4F86-B2D3-400E7299F381}" type="presParOf" srcId="{DBAE6D53-6281-4490-AD29-AC7B76AD96EA}" destId="{AF9AEC84-717E-493D-B5CB-5019BE394B98}" srcOrd="18" destOrd="0" presId="urn:microsoft.com/office/officeart/2016/7/layout/BasicTimeline"/>
    <dgm:cxn modelId="{7C8BA89D-9658-40F2-81B9-DC08623F1611}" type="presParOf" srcId="{AF9AEC84-717E-493D-B5CB-5019BE394B98}" destId="{C21B33AE-DF1D-4845-968B-2B1EF0B4A422}" srcOrd="0" destOrd="0" presId="urn:microsoft.com/office/officeart/2016/7/layout/BasicTimeline"/>
    <dgm:cxn modelId="{C62C2381-D1B0-485C-A0D8-2E3BB9C7E613}" type="presParOf" srcId="{AF9AEC84-717E-493D-B5CB-5019BE394B98}" destId="{21A7D6D9-27CB-43D5-9D60-7B140C649057}" srcOrd="1" destOrd="0" presId="urn:microsoft.com/office/officeart/2016/7/layout/BasicTimeline"/>
    <dgm:cxn modelId="{6548BD08-C2E6-49B9-B0E2-6C519F6C8331}" type="presParOf" srcId="{21A7D6D9-27CB-43D5-9D60-7B140C649057}" destId="{60CB27DE-131C-4BA6-8E09-79033516547C}" srcOrd="0" destOrd="0" presId="urn:microsoft.com/office/officeart/2016/7/layout/BasicTimeline"/>
    <dgm:cxn modelId="{45EF5F68-EBC0-40A4-B6ED-E7C866A12719}" type="presParOf" srcId="{21A7D6D9-27CB-43D5-9D60-7B140C649057}" destId="{505390DF-BE30-4B1A-86A3-7B451D6DD7C4}" srcOrd="1" destOrd="0" presId="urn:microsoft.com/office/officeart/2016/7/layout/BasicTimeline"/>
    <dgm:cxn modelId="{67BB5136-C8CA-40BB-8B50-14CE165271A2}" type="presParOf" srcId="{AF9AEC84-717E-493D-B5CB-5019BE394B98}" destId="{80F56D5A-CB9E-4AA3-84A4-2B42C02E5413}" srcOrd="2" destOrd="0" presId="urn:microsoft.com/office/officeart/2016/7/layout/BasicTimeline"/>
    <dgm:cxn modelId="{ADA5A28C-116B-4E68-8B8D-4AD1D15A956B}" type="presParOf" srcId="{AF9AEC84-717E-493D-B5CB-5019BE394B98}" destId="{52B869DB-B51F-4D32-8F56-B8BFF2FC9FDD}" srcOrd="3" destOrd="0" presId="urn:microsoft.com/office/officeart/2016/7/layout/BasicTimeline"/>
    <dgm:cxn modelId="{547963D4-FF79-4FDB-ADCA-DD2D4D26E457}" type="presParOf" srcId="{AF9AEC84-717E-493D-B5CB-5019BE394B98}" destId="{259373BA-737F-458D-AD71-B6100B1B4FD1}" srcOrd="4" destOrd="0" presId="urn:microsoft.com/office/officeart/2016/7/layout/BasicTimeline"/>
    <dgm:cxn modelId="{D2B7A625-ADC1-4E58-BD32-4703D2D7887B}" type="presParOf" srcId="{DBAE6D53-6281-4490-AD29-AC7B76AD96EA}" destId="{4E316612-F6A2-4B3F-A367-0C8A3BE16ED4}" srcOrd="19" destOrd="0" presId="urn:microsoft.com/office/officeart/2016/7/layout/BasicTimeline"/>
    <dgm:cxn modelId="{703502B7-1189-4EA3-9F55-977D4CB08F9C}" type="presParOf" srcId="{DBAE6D53-6281-4490-AD29-AC7B76AD96EA}" destId="{6226E569-356F-4B12-8104-2C022DC85162}" srcOrd="20" destOrd="0" presId="urn:microsoft.com/office/officeart/2016/7/layout/BasicTimeline"/>
    <dgm:cxn modelId="{402B3C65-33CA-41BB-B917-3CA2CC14448A}" type="presParOf" srcId="{6226E569-356F-4B12-8104-2C022DC85162}" destId="{23C5ECE1-6A47-4CB9-B132-81C8E17F06C1}" srcOrd="0" destOrd="0" presId="urn:microsoft.com/office/officeart/2016/7/layout/BasicTimeline"/>
    <dgm:cxn modelId="{5977F6DC-79C2-4215-B952-DFB08872E2F5}" type="presParOf" srcId="{6226E569-356F-4B12-8104-2C022DC85162}" destId="{B042DC33-6758-4030-9460-37E301C46253}" srcOrd="1" destOrd="0" presId="urn:microsoft.com/office/officeart/2016/7/layout/BasicTimeline"/>
    <dgm:cxn modelId="{1A086E0A-7127-4644-A4BD-5430B0F8FA1E}" type="presParOf" srcId="{B042DC33-6758-4030-9460-37E301C46253}" destId="{7EE027DC-C093-4C5F-A099-39F313B5CF85}" srcOrd="0" destOrd="0" presId="urn:microsoft.com/office/officeart/2016/7/layout/BasicTimeline"/>
    <dgm:cxn modelId="{C50278FF-AFEB-45BE-AD9D-E8484A5BD93D}" type="presParOf" srcId="{B042DC33-6758-4030-9460-37E301C46253}" destId="{094CC489-5697-4658-99DF-D29D90742973}" srcOrd="1" destOrd="0" presId="urn:microsoft.com/office/officeart/2016/7/layout/BasicTimeline"/>
    <dgm:cxn modelId="{2688171A-F59C-4862-9FD8-F2E58A892B07}" type="presParOf" srcId="{6226E569-356F-4B12-8104-2C022DC85162}" destId="{A5859B1E-8F65-4EDF-BE6C-7EFDDD88056D}" srcOrd="2" destOrd="0" presId="urn:microsoft.com/office/officeart/2016/7/layout/BasicTimeline"/>
    <dgm:cxn modelId="{B73227EE-F285-4445-989D-BE3821584319}" type="presParOf" srcId="{6226E569-356F-4B12-8104-2C022DC85162}" destId="{01D7FEC9-F86B-4EE4-96FB-ED4AB37FE38F}" srcOrd="3" destOrd="0" presId="urn:microsoft.com/office/officeart/2016/7/layout/BasicTimeline"/>
    <dgm:cxn modelId="{FEEE55CE-75CC-410F-AFCB-D73ED8CB92F6}" type="presParOf" srcId="{6226E569-356F-4B12-8104-2C022DC85162}" destId="{705D6C06-A916-48F9-95D8-0D59B926B3B9}" srcOrd="4" destOrd="0" presId="urn:microsoft.com/office/officeart/2016/7/layout/Basic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0DF42B-EB3E-48AA-A595-DE57B5302052}" type="doc">
      <dgm:prSet loTypeId="urn:microsoft.com/office/officeart/2005/8/layout/lProcess3" loCatId="process" qsTypeId="urn:microsoft.com/office/officeart/2005/8/quickstyle/simple4" qsCatId="simple" csTypeId="urn:microsoft.com/office/officeart/2005/8/colors/colorful5" csCatId="colorful" phldr="1"/>
      <dgm:spPr/>
      <dgm:t>
        <a:bodyPr/>
        <a:lstStyle/>
        <a:p>
          <a:endParaRPr lang="en-US"/>
        </a:p>
      </dgm:t>
    </dgm:pt>
    <dgm:pt modelId="{F87AF72C-CB0C-4372-B247-E1F288A03828}">
      <dgm:prSet/>
      <dgm:spPr/>
      <dgm:t>
        <a:bodyPr/>
        <a:lstStyle/>
        <a:p>
          <a:r>
            <a:rPr lang="en-US" dirty="0">
              <a:latin typeface="Arial" panose="020B0604020202020204" pitchFamily="34" charset="0"/>
              <a:cs typeface="Arial" panose="020B0604020202020204" pitchFamily="34" charset="0"/>
            </a:rPr>
            <a:t>Compliance period 1</a:t>
          </a:r>
        </a:p>
      </dgm:t>
    </dgm:pt>
    <dgm:pt modelId="{2E552814-3846-4308-A0A8-4D2F849EEEC9}" type="parTrans" cxnId="{2BA92E63-E305-4960-8FAA-10CAAF78AB2C}">
      <dgm:prSet/>
      <dgm:spPr/>
      <dgm:t>
        <a:bodyPr/>
        <a:lstStyle/>
        <a:p>
          <a:endParaRPr lang="en-US"/>
        </a:p>
      </dgm:t>
    </dgm:pt>
    <dgm:pt modelId="{C755B77F-EF8A-41E1-A7CE-21EB5A62662A}" type="sibTrans" cxnId="{2BA92E63-E305-4960-8FAA-10CAAF78AB2C}">
      <dgm:prSet/>
      <dgm:spPr/>
      <dgm:t>
        <a:bodyPr/>
        <a:lstStyle/>
        <a:p>
          <a:endParaRPr lang="en-US"/>
        </a:p>
      </dgm:t>
    </dgm:pt>
    <dgm:pt modelId="{5011392D-0AD5-46F8-8FDB-0B4FFB11EA9D}">
      <dgm:prSet/>
      <dgm:spPr/>
      <dgm:t>
        <a:bodyPr/>
        <a:lstStyle/>
        <a:p>
          <a:r>
            <a:rPr lang="en-US" dirty="0">
              <a:latin typeface="Arial" panose="020B0604020202020204" pitchFamily="34" charset="0"/>
              <a:cs typeface="Arial" panose="020B0604020202020204" pitchFamily="34" charset="0"/>
            </a:rPr>
            <a:t>Compliance period 2+</a:t>
          </a:r>
        </a:p>
      </dgm:t>
    </dgm:pt>
    <dgm:pt modelId="{739444D6-06EF-458B-8AD5-F2B08F3ED6FA}" type="parTrans" cxnId="{7B3B2890-DB6C-41CB-B5DF-49116F47F591}">
      <dgm:prSet/>
      <dgm:spPr/>
      <dgm:t>
        <a:bodyPr/>
        <a:lstStyle/>
        <a:p>
          <a:endParaRPr lang="en-US"/>
        </a:p>
      </dgm:t>
    </dgm:pt>
    <dgm:pt modelId="{AD931BD6-F1CE-4984-B32E-5602EAE66B72}" type="sibTrans" cxnId="{7B3B2890-DB6C-41CB-B5DF-49116F47F591}">
      <dgm:prSet/>
      <dgm:spPr/>
      <dgm:t>
        <a:bodyPr/>
        <a:lstStyle/>
        <a:p>
          <a:endParaRPr lang="en-US"/>
        </a:p>
      </dgm:t>
    </dgm:pt>
    <dgm:pt modelId="{0FCA526A-D1B0-445C-8AFA-5E9DC2CC2508}">
      <dgm:prSet/>
      <dgm:spPr/>
      <dgm:t>
        <a:bodyPr/>
        <a:lstStyle/>
        <a:p>
          <a:r>
            <a:rPr lang="en-US" dirty="0">
              <a:latin typeface="Arial" panose="020B0604020202020204" pitchFamily="34" charset="0"/>
              <a:cs typeface="Arial" panose="020B0604020202020204" pitchFamily="34" charset="0"/>
            </a:rPr>
            <a:t>2025</a:t>
          </a:r>
        </a:p>
      </dgm:t>
    </dgm:pt>
    <dgm:pt modelId="{37ACEE52-6F34-44E1-83D7-E1C731B4F951}" type="parTrans" cxnId="{514E667C-D19D-471C-8E2F-57C77E00E2A3}">
      <dgm:prSet/>
      <dgm:spPr/>
      <dgm:t>
        <a:bodyPr/>
        <a:lstStyle/>
        <a:p>
          <a:endParaRPr lang="en-US"/>
        </a:p>
      </dgm:t>
    </dgm:pt>
    <dgm:pt modelId="{25A3111A-7AE6-4987-AA44-6175872FE236}" type="sibTrans" cxnId="{514E667C-D19D-471C-8E2F-57C77E00E2A3}">
      <dgm:prSet/>
      <dgm:spPr/>
      <dgm:t>
        <a:bodyPr/>
        <a:lstStyle/>
        <a:p>
          <a:endParaRPr lang="en-US"/>
        </a:p>
      </dgm:t>
    </dgm:pt>
    <dgm:pt modelId="{5364CD27-EE08-4430-834C-216402C85C11}">
      <dgm:prSet/>
      <dgm:spPr/>
      <dgm:t>
        <a:bodyPr/>
        <a:lstStyle/>
        <a:p>
          <a:r>
            <a:rPr lang="en-US" dirty="0">
              <a:latin typeface="Arial" panose="020B0604020202020204" pitchFamily="34" charset="0"/>
              <a:cs typeface="Arial" panose="020B0604020202020204" pitchFamily="34" charset="0"/>
            </a:rPr>
            <a:t>2026</a:t>
          </a:r>
        </a:p>
      </dgm:t>
    </dgm:pt>
    <dgm:pt modelId="{FA60EC96-7568-4A56-9408-0CCE85264D58}" type="parTrans" cxnId="{826A794C-911F-4AE9-BA50-BA54B6A1D78F}">
      <dgm:prSet/>
      <dgm:spPr/>
      <dgm:t>
        <a:bodyPr/>
        <a:lstStyle/>
        <a:p>
          <a:endParaRPr lang="en-US"/>
        </a:p>
      </dgm:t>
    </dgm:pt>
    <dgm:pt modelId="{3F0CD5BA-8408-42D6-8240-9E9DB17A2E16}" type="sibTrans" cxnId="{826A794C-911F-4AE9-BA50-BA54B6A1D78F}">
      <dgm:prSet/>
      <dgm:spPr/>
      <dgm:t>
        <a:bodyPr/>
        <a:lstStyle/>
        <a:p>
          <a:endParaRPr lang="en-US"/>
        </a:p>
      </dgm:t>
    </dgm:pt>
    <dgm:pt modelId="{EB8A1AFF-1396-410F-8B88-42325B750B71}">
      <dgm:prSet/>
      <dgm:spPr/>
      <dgm:t>
        <a:bodyPr/>
        <a:lstStyle/>
        <a:p>
          <a:r>
            <a:rPr lang="en-US" dirty="0">
              <a:latin typeface="Arial" panose="020B0604020202020204" pitchFamily="34" charset="0"/>
              <a:cs typeface="Arial" panose="020B0604020202020204" pitchFamily="34" charset="0"/>
            </a:rPr>
            <a:t>2027</a:t>
          </a:r>
        </a:p>
      </dgm:t>
    </dgm:pt>
    <dgm:pt modelId="{60F41F5C-E277-43F5-9507-C1FED5804E3F}" type="parTrans" cxnId="{5B47E45B-8203-4AA3-A460-DD6606DCB586}">
      <dgm:prSet/>
      <dgm:spPr/>
      <dgm:t>
        <a:bodyPr/>
        <a:lstStyle/>
        <a:p>
          <a:endParaRPr lang="en-US"/>
        </a:p>
      </dgm:t>
    </dgm:pt>
    <dgm:pt modelId="{55999564-C02C-4320-83AE-5E0C66F07493}" type="sibTrans" cxnId="{5B47E45B-8203-4AA3-A460-DD6606DCB586}">
      <dgm:prSet/>
      <dgm:spPr/>
      <dgm:t>
        <a:bodyPr/>
        <a:lstStyle/>
        <a:p>
          <a:endParaRPr lang="en-US"/>
        </a:p>
      </dgm:t>
    </dgm:pt>
    <dgm:pt modelId="{381928A0-9CE4-4E42-841F-C01F08ADF122}">
      <dgm:prSet/>
      <dgm:spPr/>
      <dgm:t>
        <a:bodyPr/>
        <a:lstStyle/>
        <a:p>
          <a:r>
            <a:rPr lang="en-US" dirty="0">
              <a:latin typeface="Arial" panose="020B0604020202020204" pitchFamily="34" charset="0"/>
              <a:cs typeface="Arial" panose="020B0604020202020204" pitchFamily="34" charset="0"/>
            </a:rPr>
            <a:t>First compliance demonstration fuel suppliers</a:t>
          </a:r>
        </a:p>
      </dgm:t>
    </dgm:pt>
    <dgm:pt modelId="{826D4ABC-CA96-4315-8330-F959D7E65B53}" type="parTrans" cxnId="{8A6B21C0-5E30-4F4B-AE57-C51ACAA94439}">
      <dgm:prSet/>
      <dgm:spPr/>
      <dgm:t>
        <a:bodyPr/>
        <a:lstStyle/>
        <a:p>
          <a:endParaRPr lang="en-US"/>
        </a:p>
      </dgm:t>
    </dgm:pt>
    <dgm:pt modelId="{E39B07F7-16A0-4939-935D-077ED6897575}" type="sibTrans" cxnId="{8A6B21C0-5E30-4F4B-AE57-C51ACAA94439}">
      <dgm:prSet/>
      <dgm:spPr/>
      <dgm:t>
        <a:bodyPr/>
        <a:lstStyle/>
        <a:p>
          <a:endParaRPr lang="en-US"/>
        </a:p>
      </dgm:t>
    </dgm:pt>
    <dgm:pt modelId="{04ADA1F0-727E-4E8E-8F4D-A5901AD1A058}">
      <dgm:prSet/>
      <dgm:spPr/>
      <dgm:t>
        <a:bodyPr/>
        <a:lstStyle/>
        <a:p>
          <a:r>
            <a:rPr lang="en-US" dirty="0">
              <a:latin typeface="Arial" panose="020B0604020202020204" pitchFamily="34" charset="0"/>
              <a:cs typeface="Arial" panose="020B0604020202020204" pitchFamily="34" charset="0"/>
            </a:rPr>
            <a:t>December 2028</a:t>
          </a:r>
        </a:p>
      </dgm:t>
    </dgm:pt>
    <dgm:pt modelId="{E98D7F31-3789-442A-AB5D-ECEE2B0B553E}" type="parTrans" cxnId="{4445DDA9-A165-4508-81ED-A7BAED4144D4}">
      <dgm:prSet/>
      <dgm:spPr/>
      <dgm:t>
        <a:bodyPr/>
        <a:lstStyle/>
        <a:p>
          <a:endParaRPr lang="en-US"/>
        </a:p>
      </dgm:t>
    </dgm:pt>
    <dgm:pt modelId="{92DA0EB6-0BF9-45E6-8F83-F13A96383131}" type="sibTrans" cxnId="{4445DDA9-A165-4508-81ED-A7BAED4144D4}">
      <dgm:prSet/>
      <dgm:spPr/>
      <dgm:t>
        <a:bodyPr/>
        <a:lstStyle/>
        <a:p>
          <a:endParaRPr lang="en-US"/>
        </a:p>
      </dgm:t>
    </dgm:pt>
    <dgm:pt modelId="{D737764D-D1EE-4454-A30F-A4EDAB235215}">
      <dgm:prSet/>
      <dgm:spPr/>
      <dgm:t>
        <a:bodyPr/>
        <a:lstStyle/>
        <a:p>
          <a:r>
            <a:rPr lang="en-US" dirty="0">
              <a:latin typeface="Arial" panose="020B0604020202020204" pitchFamily="34" charset="0"/>
              <a:cs typeface="Arial" panose="020B0604020202020204" pitchFamily="34" charset="0"/>
            </a:rPr>
            <a:t>First compliance demonstration EITE</a:t>
          </a:r>
        </a:p>
      </dgm:t>
    </dgm:pt>
    <dgm:pt modelId="{95F71BE4-35E4-42ED-830D-EEE005238308}" type="parTrans" cxnId="{E86E77FC-EB50-42A7-828E-E792E6664EB4}">
      <dgm:prSet/>
      <dgm:spPr/>
      <dgm:t>
        <a:bodyPr/>
        <a:lstStyle/>
        <a:p>
          <a:endParaRPr lang="en-US"/>
        </a:p>
      </dgm:t>
    </dgm:pt>
    <dgm:pt modelId="{971DB3CB-3425-4172-A3F7-0CF1F07EA117}" type="sibTrans" cxnId="{E86E77FC-EB50-42A7-828E-E792E6664EB4}">
      <dgm:prSet/>
      <dgm:spPr/>
      <dgm:t>
        <a:bodyPr/>
        <a:lstStyle/>
        <a:p>
          <a:endParaRPr lang="en-US"/>
        </a:p>
      </dgm:t>
    </dgm:pt>
    <dgm:pt modelId="{00440A8F-E2A6-471D-919C-48075C5E9D7A}">
      <dgm:prSet/>
      <dgm:spPr/>
      <dgm:t>
        <a:bodyPr/>
        <a:lstStyle/>
        <a:p>
          <a:r>
            <a:rPr lang="en-US" dirty="0">
              <a:latin typeface="Arial" panose="020B0604020202020204" pitchFamily="34" charset="0"/>
              <a:cs typeface="Arial" panose="020B0604020202020204" pitchFamily="34" charset="0"/>
            </a:rPr>
            <a:t>2028</a:t>
          </a:r>
        </a:p>
      </dgm:t>
    </dgm:pt>
    <dgm:pt modelId="{297732C7-3CC2-49F4-AEEF-B762A82F6C36}" type="parTrans" cxnId="{76812DF9-4BC7-4A3B-A422-7C11D43906B1}">
      <dgm:prSet/>
      <dgm:spPr/>
      <dgm:t>
        <a:bodyPr/>
        <a:lstStyle/>
        <a:p>
          <a:endParaRPr lang="en-US"/>
        </a:p>
      </dgm:t>
    </dgm:pt>
    <dgm:pt modelId="{B11EF460-AB59-412E-BC64-87E198C4531B}" type="sibTrans" cxnId="{76812DF9-4BC7-4A3B-A422-7C11D43906B1}">
      <dgm:prSet/>
      <dgm:spPr/>
      <dgm:t>
        <a:bodyPr/>
        <a:lstStyle/>
        <a:p>
          <a:endParaRPr lang="en-US"/>
        </a:p>
      </dgm:t>
    </dgm:pt>
    <dgm:pt modelId="{65F12AD7-BB4E-4874-8AFE-28540E34CB32}">
      <dgm:prSet/>
      <dgm:spPr/>
      <dgm:t>
        <a:bodyPr/>
        <a:lstStyle/>
        <a:p>
          <a:r>
            <a:rPr lang="en-US" dirty="0">
              <a:latin typeface="Arial" panose="020B0604020202020204" pitchFamily="34" charset="0"/>
              <a:cs typeface="Arial" panose="020B0604020202020204" pitchFamily="34" charset="0"/>
            </a:rPr>
            <a:t>2029</a:t>
          </a:r>
        </a:p>
      </dgm:t>
    </dgm:pt>
    <dgm:pt modelId="{4958FCF9-3CD9-4B6A-88AF-932F7CA94E75}" type="parTrans" cxnId="{D9464BFD-A9C0-4479-A456-002363871462}">
      <dgm:prSet/>
      <dgm:spPr/>
      <dgm:t>
        <a:bodyPr/>
        <a:lstStyle/>
        <a:p>
          <a:endParaRPr lang="en-US"/>
        </a:p>
      </dgm:t>
    </dgm:pt>
    <dgm:pt modelId="{53249F2D-48B0-4A8F-A8A8-4DBB08B778DA}" type="sibTrans" cxnId="{D9464BFD-A9C0-4479-A456-002363871462}">
      <dgm:prSet/>
      <dgm:spPr/>
      <dgm:t>
        <a:bodyPr/>
        <a:lstStyle/>
        <a:p>
          <a:endParaRPr lang="en-US"/>
        </a:p>
      </dgm:t>
    </dgm:pt>
    <dgm:pt modelId="{FDD480DA-2062-4A1B-836E-689B91A080F8}">
      <dgm:prSet/>
      <dgm:spPr/>
      <dgm:t>
        <a:bodyPr/>
        <a:lstStyle/>
        <a:p>
          <a:r>
            <a:rPr lang="en-US" dirty="0">
              <a:latin typeface="Arial" panose="020B0604020202020204" pitchFamily="34" charset="0"/>
              <a:cs typeface="Arial" panose="020B0604020202020204" pitchFamily="34" charset="0"/>
            </a:rPr>
            <a:t>December 2030</a:t>
          </a:r>
        </a:p>
      </dgm:t>
    </dgm:pt>
    <dgm:pt modelId="{9A945923-7924-45CE-9363-05FAD984E6E5}" type="parTrans" cxnId="{2DB72A5C-1B47-45AE-8ACB-CF88F1DC92C6}">
      <dgm:prSet/>
      <dgm:spPr/>
      <dgm:t>
        <a:bodyPr/>
        <a:lstStyle/>
        <a:p>
          <a:endParaRPr lang="en-US"/>
        </a:p>
      </dgm:t>
    </dgm:pt>
    <dgm:pt modelId="{724B3311-9179-48A0-9D6C-5F84B8E18BE6}" type="sibTrans" cxnId="{2DB72A5C-1B47-45AE-8ACB-CF88F1DC92C6}">
      <dgm:prSet/>
      <dgm:spPr/>
      <dgm:t>
        <a:bodyPr/>
        <a:lstStyle/>
        <a:p>
          <a:endParaRPr lang="en-US"/>
        </a:p>
      </dgm:t>
    </dgm:pt>
    <dgm:pt modelId="{F979BDE1-3FF3-4CA1-A9AA-B6B71A67892F}" type="pres">
      <dgm:prSet presAssocID="{3A0DF42B-EB3E-48AA-A595-DE57B5302052}" presName="Name0" presStyleCnt="0">
        <dgm:presLayoutVars>
          <dgm:chPref val="3"/>
          <dgm:dir/>
          <dgm:animLvl val="lvl"/>
          <dgm:resizeHandles/>
        </dgm:presLayoutVars>
      </dgm:prSet>
      <dgm:spPr/>
    </dgm:pt>
    <dgm:pt modelId="{5AD7BD06-CBE3-4960-97DB-29D6F469DFCB}" type="pres">
      <dgm:prSet presAssocID="{F87AF72C-CB0C-4372-B247-E1F288A03828}" presName="horFlow" presStyleCnt="0"/>
      <dgm:spPr/>
    </dgm:pt>
    <dgm:pt modelId="{5D0B8CDE-42B8-4E8F-A1EA-8CA35FE82AD8}" type="pres">
      <dgm:prSet presAssocID="{F87AF72C-CB0C-4372-B247-E1F288A03828}" presName="bigChev" presStyleLbl="node1" presStyleIdx="0" presStyleCnt="4" custLinFactNeighborX="27008" custLinFactNeighborY="-1982"/>
      <dgm:spPr/>
    </dgm:pt>
    <dgm:pt modelId="{3F020566-9D04-4E5C-9477-8651F5C8EDCC}" type="pres">
      <dgm:prSet presAssocID="{37ACEE52-6F34-44E1-83D7-E1C731B4F951}" presName="parTrans" presStyleCnt="0"/>
      <dgm:spPr/>
    </dgm:pt>
    <dgm:pt modelId="{1BCA3399-FFFA-4FE8-83D6-A6BBFE0F9C34}" type="pres">
      <dgm:prSet presAssocID="{0FCA526A-D1B0-445C-8AFA-5E9DC2CC2508}" presName="node" presStyleLbl="alignAccFollowNode1" presStyleIdx="0" presStyleCnt="7" custLinFactNeighborX="31177" custLinFactNeighborY="-1678">
        <dgm:presLayoutVars>
          <dgm:bulletEnabled val="1"/>
        </dgm:presLayoutVars>
      </dgm:prSet>
      <dgm:spPr/>
    </dgm:pt>
    <dgm:pt modelId="{A1703411-C5B7-4740-A06D-939175B8269D}" type="pres">
      <dgm:prSet presAssocID="{25A3111A-7AE6-4987-AA44-6175872FE236}" presName="sibTrans" presStyleCnt="0"/>
      <dgm:spPr/>
    </dgm:pt>
    <dgm:pt modelId="{5BD630E4-E98B-4E8E-97E0-B7FCF5D90C4A}" type="pres">
      <dgm:prSet presAssocID="{5364CD27-EE08-4430-834C-216402C85C11}" presName="node" presStyleLbl="alignAccFollowNode1" presStyleIdx="1" presStyleCnt="7" custLinFactNeighborX="14119" custLinFactNeighborY="-1884">
        <dgm:presLayoutVars>
          <dgm:bulletEnabled val="1"/>
        </dgm:presLayoutVars>
      </dgm:prSet>
      <dgm:spPr/>
    </dgm:pt>
    <dgm:pt modelId="{F58D5DEB-7DF3-49BE-A16C-7EC79BA525C2}" type="pres">
      <dgm:prSet presAssocID="{3F0CD5BA-8408-42D6-8240-9E9DB17A2E16}" presName="sibTrans" presStyleCnt="0"/>
      <dgm:spPr/>
    </dgm:pt>
    <dgm:pt modelId="{7B39547D-A7FE-4EF7-9877-B8604BDE1E54}" type="pres">
      <dgm:prSet presAssocID="{EB8A1AFF-1396-410F-8B88-42325B750B71}" presName="node" presStyleLbl="alignAccFollowNode1" presStyleIdx="2" presStyleCnt="7" custLinFactNeighborX="28549" custLinFactNeighborY="-840">
        <dgm:presLayoutVars>
          <dgm:bulletEnabled val="1"/>
        </dgm:presLayoutVars>
      </dgm:prSet>
      <dgm:spPr/>
    </dgm:pt>
    <dgm:pt modelId="{E96F53BE-FC17-4EEB-8DC0-C5B10B235C6A}" type="pres">
      <dgm:prSet presAssocID="{F87AF72C-CB0C-4372-B247-E1F288A03828}" presName="vSp" presStyleCnt="0"/>
      <dgm:spPr/>
    </dgm:pt>
    <dgm:pt modelId="{F60858E4-9BA4-4D1E-811D-FEA820290A27}" type="pres">
      <dgm:prSet presAssocID="{381928A0-9CE4-4E42-841F-C01F08ADF122}" presName="horFlow" presStyleCnt="0"/>
      <dgm:spPr/>
    </dgm:pt>
    <dgm:pt modelId="{1C0C3A20-A0CB-4219-B7C9-45FF24673E3E}" type="pres">
      <dgm:prSet presAssocID="{381928A0-9CE4-4E42-841F-C01F08ADF122}" presName="bigChev" presStyleLbl="node1" presStyleIdx="1" presStyleCnt="4" custLinFactNeighborX="17849" custLinFactNeighborY="-6962"/>
      <dgm:spPr/>
    </dgm:pt>
    <dgm:pt modelId="{F0FBB65E-E671-4A8B-ACDC-8F37C26F7C78}" type="pres">
      <dgm:prSet presAssocID="{E98D7F31-3789-442A-AB5D-ECEE2B0B553E}" presName="parTrans" presStyleCnt="0"/>
      <dgm:spPr/>
    </dgm:pt>
    <dgm:pt modelId="{681C7896-CE25-4CC6-BAB4-45E9631EC08B}" type="pres">
      <dgm:prSet presAssocID="{04ADA1F0-727E-4E8E-8F4D-A5901AD1A058}" presName="node" presStyleLbl="alignAccFollowNode1" presStyleIdx="3" presStyleCnt="7" custLinFactNeighborX="16655" custLinFactNeighborY="-7175">
        <dgm:presLayoutVars>
          <dgm:bulletEnabled val="1"/>
        </dgm:presLayoutVars>
      </dgm:prSet>
      <dgm:spPr/>
    </dgm:pt>
    <dgm:pt modelId="{F8EE5B06-BB8B-4B04-B879-6D96DF2FF942}" type="pres">
      <dgm:prSet presAssocID="{381928A0-9CE4-4E42-841F-C01F08ADF122}" presName="vSp" presStyleCnt="0"/>
      <dgm:spPr/>
    </dgm:pt>
    <dgm:pt modelId="{D7E130C2-EAF6-4988-B74E-EB750629A7E4}" type="pres">
      <dgm:prSet presAssocID="{5011392D-0AD5-46F8-8FDB-0B4FFB11EA9D}" presName="horFlow" presStyleCnt="0"/>
      <dgm:spPr/>
    </dgm:pt>
    <dgm:pt modelId="{D9620784-E87A-4A46-A6FC-13CC9253E8D2}" type="pres">
      <dgm:prSet presAssocID="{5011392D-0AD5-46F8-8FDB-0B4FFB11EA9D}" presName="bigChev" presStyleLbl="node1" presStyleIdx="2" presStyleCnt="4"/>
      <dgm:spPr/>
    </dgm:pt>
    <dgm:pt modelId="{8E07F14E-0B0F-4E1D-8CF1-481FF17C5899}" type="pres">
      <dgm:prSet presAssocID="{297732C7-3CC2-49F4-AEEF-B762A82F6C36}" presName="parTrans" presStyleCnt="0"/>
      <dgm:spPr/>
    </dgm:pt>
    <dgm:pt modelId="{89CC11A7-C528-460D-89B5-4CF4F91D182B}" type="pres">
      <dgm:prSet presAssocID="{00440A8F-E2A6-471D-919C-48075C5E9D7A}" presName="node" presStyleLbl="alignAccFollowNode1" presStyleIdx="4" presStyleCnt="7">
        <dgm:presLayoutVars>
          <dgm:bulletEnabled val="1"/>
        </dgm:presLayoutVars>
      </dgm:prSet>
      <dgm:spPr/>
    </dgm:pt>
    <dgm:pt modelId="{71221906-DF28-461F-B2ED-4288A778C7A7}" type="pres">
      <dgm:prSet presAssocID="{B11EF460-AB59-412E-BC64-87E198C4531B}" presName="sibTrans" presStyleCnt="0"/>
      <dgm:spPr/>
    </dgm:pt>
    <dgm:pt modelId="{57A5E74B-8026-4FF1-858B-4C211EA723E5}" type="pres">
      <dgm:prSet presAssocID="{65F12AD7-BB4E-4874-8AFE-28540E34CB32}" presName="node" presStyleLbl="alignAccFollowNode1" presStyleIdx="5" presStyleCnt="7" custLinFactNeighborX="-13544" custLinFactNeighborY="527">
        <dgm:presLayoutVars>
          <dgm:bulletEnabled val="1"/>
        </dgm:presLayoutVars>
      </dgm:prSet>
      <dgm:spPr/>
    </dgm:pt>
    <dgm:pt modelId="{A6BA1F79-D822-4180-A331-9F379C125946}" type="pres">
      <dgm:prSet presAssocID="{5011392D-0AD5-46F8-8FDB-0B4FFB11EA9D}" presName="vSp" presStyleCnt="0"/>
      <dgm:spPr/>
    </dgm:pt>
    <dgm:pt modelId="{C02FC8D7-D781-4B71-A944-D1B96CC7CDA4}" type="pres">
      <dgm:prSet presAssocID="{D737764D-D1EE-4454-A30F-A4EDAB235215}" presName="horFlow" presStyleCnt="0"/>
      <dgm:spPr/>
    </dgm:pt>
    <dgm:pt modelId="{3DD6FE32-0200-4514-A5D9-FAAE258FE763}" type="pres">
      <dgm:prSet presAssocID="{D737764D-D1EE-4454-A30F-A4EDAB235215}" presName="bigChev" presStyleLbl="node1" presStyleIdx="3" presStyleCnt="4"/>
      <dgm:spPr/>
    </dgm:pt>
    <dgm:pt modelId="{BC5CAAE9-0405-4AC9-9988-ACF350FE4FF0}" type="pres">
      <dgm:prSet presAssocID="{9A945923-7924-45CE-9363-05FAD984E6E5}" presName="parTrans" presStyleCnt="0"/>
      <dgm:spPr/>
    </dgm:pt>
    <dgm:pt modelId="{30D487AA-6176-4388-81AD-B14A713F562F}" type="pres">
      <dgm:prSet presAssocID="{FDD480DA-2062-4A1B-836E-689B91A080F8}" presName="node" presStyleLbl="alignAccFollowNode1" presStyleIdx="6" presStyleCnt="7">
        <dgm:presLayoutVars>
          <dgm:bulletEnabled val="1"/>
        </dgm:presLayoutVars>
      </dgm:prSet>
      <dgm:spPr/>
    </dgm:pt>
  </dgm:ptLst>
  <dgm:cxnLst>
    <dgm:cxn modelId="{158DEB0D-91EB-432C-A168-92786194161C}" type="presOf" srcId="{5011392D-0AD5-46F8-8FDB-0B4FFB11EA9D}" destId="{D9620784-E87A-4A46-A6FC-13CC9253E8D2}" srcOrd="0" destOrd="0" presId="urn:microsoft.com/office/officeart/2005/8/layout/lProcess3"/>
    <dgm:cxn modelId="{5280B035-379E-4C58-BA25-47C078058341}" type="presOf" srcId="{00440A8F-E2A6-471D-919C-48075C5E9D7A}" destId="{89CC11A7-C528-460D-89B5-4CF4F91D182B}" srcOrd="0" destOrd="0" presId="urn:microsoft.com/office/officeart/2005/8/layout/lProcess3"/>
    <dgm:cxn modelId="{ED2DFF39-1A91-4C4B-8781-9BD123A1783E}" type="presOf" srcId="{0FCA526A-D1B0-445C-8AFA-5E9DC2CC2508}" destId="{1BCA3399-FFFA-4FE8-83D6-A6BBFE0F9C34}" srcOrd="0" destOrd="0" presId="urn:microsoft.com/office/officeart/2005/8/layout/lProcess3"/>
    <dgm:cxn modelId="{6C13773C-64F9-4D37-A78B-932F0CFDCEE6}" type="presOf" srcId="{04ADA1F0-727E-4E8E-8F4D-A5901AD1A058}" destId="{681C7896-CE25-4CC6-BAB4-45E9631EC08B}" srcOrd="0" destOrd="0" presId="urn:microsoft.com/office/officeart/2005/8/layout/lProcess3"/>
    <dgm:cxn modelId="{5B47E45B-8203-4AA3-A460-DD6606DCB586}" srcId="{F87AF72C-CB0C-4372-B247-E1F288A03828}" destId="{EB8A1AFF-1396-410F-8B88-42325B750B71}" srcOrd="2" destOrd="0" parTransId="{60F41F5C-E277-43F5-9507-C1FED5804E3F}" sibTransId="{55999564-C02C-4320-83AE-5E0C66F07493}"/>
    <dgm:cxn modelId="{2DB72A5C-1B47-45AE-8ACB-CF88F1DC92C6}" srcId="{D737764D-D1EE-4454-A30F-A4EDAB235215}" destId="{FDD480DA-2062-4A1B-836E-689B91A080F8}" srcOrd="0" destOrd="0" parTransId="{9A945923-7924-45CE-9363-05FAD984E6E5}" sibTransId="{724B3311-9179-48A0-9D6C-5F84B8E18BE6}"/>
    <dgm:cxn modelId="{2BA92E63-E305-4960-8FAA-10CAAF78AB2C}" srcId="{3A0DF42B-EB3E-48AA-A595-DE57B5302052}" destId="{F87AF72C-CB0C-4372-B247-E1F288A03828}" srcOrd="0" destOrd="0" parTransId="{2E552814-3846-4308-A0A8-4D2F849EEEC9}" sibTransId="{C755B77F-EF8A-41E1-A7CE-21EB5A62662A}"/>
    <dgm:cxn modelId="{16A32146-4444-4985-93C5-EAEEC14FBC72}" type="presOf" srcId="{381928A0-9CE4-4E42-841F-C01F08ADF122}" destId="{1C0C3A20-A0CB-4219-B7C9-45FF24673E3E}" srcOrd="0" destOrd="0" presId="urn:microsoft.com/office/officeart/2005/8/layout/lProcess3"/>
    <dgm:cxn modelId="{7AC90968-0E99-4298-9966-177F0AEAB652}" type="presOf" srcId="{FDD480DA-2062-4A1B-836E-689B91A080F8}" destId="{30D487AA-6176-4388-81AD-B14A713F562F}" srcOrd="0" destOrd="0" presId="urn:microsoft.com/office/officeart/2005/8/layout/lProcess3"/>
    <dgm:cxn modelId="{826A794C-911F-4AE9-BA50-BA54B6A1D78F}" srcId="{F87AF72C-CB0C-4372-B247-E1F288A03828}" destId="{5364CD27-EE08-4430-834C-216402C85C11}" srcOrd="1" destOrd="0" parTransId="{FA60EC96-7568-4A56-9408-0CCE85264D58}" sibTransId="{3F0CD5BA-8408-42D6-8240-9E9DB17A2E16}"/>
    <dgm:cxn modelId="{0E2C674D-FDCD-48FF-B25A-62F855C28660}" type="presOf" srcId="{5364CD27-EE08-4430-834C-216402C85C11}" destId="{5BD630E4-E98B-4E8E-97E0-B7FCF5D90C4A}" srcOrd="0" destOrd="0" presId="urn:microsoft.com/office/officeart/2005/8/layout/lProcess3"/>
    <dgm:cxn modelId="{83561453-4663-47F0-8BA9-3C61F996594B}" type="presOf" srcId="{F87AF72C-CB0C-4372-B247-E1F288A03828}" destId="{5D0B8CDE-42B8-4E8F-A1EA-8CA35FE82AD8}" srcOrd="0" destOrd="0" presId="urn:microsoft.com/office/officeart/2005/8/layout/lProcess3"/>
    <dgm:cxn modelId="{514E667C-D19D-471C-8E2F-57C77E00E2A3}" srcId="{F87AF72C-CB0C-4372-B247-E1F288A03828}" destId="{0FCA526A-D1B0-445C-8AFA-5E9DC2CC2508}" srcOrd="0" destOrd="0" parTransId="{37ACEE52-6F34-44E1-83D7-E1C731B4F951}" sibTransId="{25A3111A-7AE6-4987-AA44-6175872FE236}"/>
    <dgm:cxn modelId="{7B3B2890-DB6C-41CB-B5DF-49116F47F591}" srcId="{3A0DF42B-EB3E-48AA-A595-DE57B5302052}" destId="{5011392D-0AD5-46F8-8FDB-0B4FFB11EA9D}" srcOrd="2" destOrd="0" parTransId="{739444D6-06EF-458B-8AD5-F2B08F3ED6FA}" sibTransId="{AD931BD6-F1CE-4984-B32E-5602EAE66B72}"/>
    <dgm:cxn modelId="{B3F6BD92-65A4-434C-A917-4EA0B797D05E}" type="presOf" srcId="{3A0DF42B-EB3E-48AA-A595-DE57B5302052}" destId="{F979BDE1-3FF3-4CA1-A9AA-B6B71A67892F}" srcOrd="0" destOrd="0" presId="urn:microsoft.com/office/officeart/2005/8/layout/lProcess3"/>
    <dgm:cxn modelId="{4445DDA9-A165-4508-81ED-A7BAED4144D4}" srcId="{381928A0-9CE4-4E42-841F-C01F08ADF122}" destId="{04ADA1F0-727E-4E8E-8F4D-A5901AD1A058}" srcOrd="0" destOrd="0" parTransId="{E98D7F31-3789-442A-AB5D-ECEE2B0B553E}" sibTransId="{92DA0EB6-0BF9-45E6-8F83-F13A96383131}"/>
    <dgm:cxn modelId="{8A6B21C0-5E30-4F4B-AE57-C51ACAA94439}" srcId="{3A0DF42B-EB3E-48AA-A595-DE57B5302052}" destId="{381928A0-9CE4-4E42-841F-C01F08ADF122}" srcOrd="1" destOrd="0" parTransId="{826D4ABC-CA96-4315-8330-F959D7E65B53}" sibTransId="{E39B07F7-16A0-4939-935D-077ED6897575}"/>
    <dgm:cxn modelId="{C8B61FD3-F6AB-4F44-BF20-ADE8BDB0E415}" type="presOf" srcId="{D737764D-D1EE-4454-A30F-A4EDAB235215}" destId="{3DD6FE32-0200-4514-A5D9-FAAE258FE763}" srcOrd="0" destOrd="0" presId="urn:microsoft.com/office/officeart/2005/8/layout/lProcess3"/>
    <dgm:cxn modelId="{68A795D8-18DF-4317-8682-6F74F6E9F262}" type="presOf" srcId="{EB8A1AFF-1396-410F-8B88-42325B750B71}" destId="{7B39547D-A7FE-4EF7-9877-B8604BDE1E54}" srcOrd="0" destOrd="0" presId="urn:microsoft.com/office/officeart/2005/8/layout/lProcess3"/>
    <dgm:cxn modelId="{25CF60DA-DC84-4208-844B-86B3F91FB637}" type="presOf" srcId="{65F12AD7-BB4E-4874-8AFE-28540E34CB32}" destId="{57A5E74B-8026-4FF1-858B-4C211EA723E5}" srcOrd="0" destOrd="0" presId="urn:microsoft.com/office/officeart/2005/8/layout/lProcess3"/>
    <dgm:cxn modelId="{76812DF9-4BC7-4A3B-A422-7C11D43906B1}" srcId="{5011392D-0AD5-46F8-8FDB-0B4FFB11EA9D}" destId="{00440A8F-E2A6-471D-919C-48075C5E9D7A}" srcOrd="0" destOrd="0" parTransId="{297732C7-3CC2-49F4-AEEF-B762A82F6C36}" sibTransId="{B11EF460-AB59-412E-BC64-87E198C4531B}"/>
    <dgm:cxn modelId="{E86E77FC-EB50-42A7-828E-E792E6664EB4}" srcId="{3A0DF42B-EB3E-48AA-A595-DE57B5302052}" destId="{D737764D-D1EE-4454-A30F-A4EDAB235215}" srcOrd="3" destOrd="0" parTransId="{95F71BE4-35E4-42ED-830D-EEE005238308}" sibTransId="{971DB3CB-3425-4172-A3F7-0CF1F07EA117}"/>
    <dgm:cxn modelId="{D9464BFD-A9C0-4479-A456-002363871462}" srcId="{5011392D-0AD5-46F8-8FDB-0B4FFB11EA9D}" destId="{65F12AD7-BB4E-4874-8AFE-28540E34CB32}" srcOrd="1" destOrd="0" parTransId="{4958FCF9-3CD9-4B6A-88AF-932F7CA94E75}" sibTransId="{53249F2D-48B0-4A8F-A8A8-4DBB08B778DA}"/>
    <dgm:cxn modelId="{583C19C9-F817-4855-B38F-5E921F085C9A}" type="presParOf" srcId="{F979BDE1-3FF3-4CA1-A9AA-B6B71A67892F}" destId="{5AD7BD06-CBE3-4960-97DB-29D6F469DFCB}" srcOrd="0" destOrd="0" presId="urn:microsoft.com/office/officeart/2005/8/layout/lProcess3"/>
    <dgm:cxn modelId="{4CDB98E4-1167-451D-8CE1-6AF8AAA89012}" type="presParOf" srcId="{5AD7BD06-CBE3-4960-97DB-29D6F469DFCB}" destId="{5D0B8CDE-42B8-4E8F-A1EA-8CA35FE82AD8}" srcOrd="0" destOrd="0" presId="urn:microsoft.com/office/officeart/2005/8/layout/lProcess3"/>
    <dgm:cxn modelId="{0A5BDD97-4361-441B-8110-3B4D2ABEFCF1}" type="presParOf" srcId="{5AD7BD06-CBE3-4960-97DB-29D6F469DFCB}" destId="{3F020566-9D04-4E5C-9477-8651F5C8EDCC}" srcOrd="1" destOrd="0" presId="urn:microsoft.com/office/officeart/2005/8/layout/lProcess3"/>
    <dgm:cxn modelId="{7C594152-9CB6-4E16-ACDD-485480E92BB2}" type="presParOf" srcId="{5AD7BD06-CBE3-4960-97DB-29D6F469DFCB}" destId="{1BCA3399-FFFA-4FE8-83D6-A6BBFE0F9C34}" srcOrd="2" destOrd="0" presId="urn:microsoft.com/office/officeart/2005/8/layout/lProcess3"/>
    <dgm:cxn modelId="{6CE6E943-1F13-480E-97B6-D8737B8F1AD0}" type="presParOf" srcId="{5AD7BD06-CBE3-4960-97DB-29D6F469DFCB}" destId="{A1703411-C5B7-4740-A06D-939175B8269D}" srcOrd="3" destOrd="0" presId="urn:microsoft.com/office/officeart/2005/8/layout/lProcess3"/>
    <dgm:cxn modelId="{84296599-9B89-45C3-BF6D-709AB792C97C}" type="presParOf" srcId="{5AD7BD06-CBE3-4960-97DB-29D6F469DFCB}" destId="{5BD630E4-E98B-4E8E-97E0-B7FCF5D90C4A}" srcOrd="4" destOrd="0" presId="urn:microsoft.com/office/officeart/2005/8/layout/lProcess3"/>
    <dgm:cxn modelId="{F7863F5F-6737-4AB5-96E0-8A844E2FC8CE}" type="presParOf" srcId="{5AD7BD06-CBE3-4960-97DB-29D6F469DFCB}" destId="{F58D5DEB-7DF3-49BE-A16C-7EC79BA525C2}" srcOrd="5" destOrd="0" presId="urn:microsoft.com/office/officeart/2005/8/layout/lProcess3"/>
    <dgm:cxn modelId="{7B2B991C-0E07-4D51-8056-78788AAA16B4}" type="presParOf" srcId="{5AD7BD06-CBE3-4960-97DB-29D6F469DFCB}" destId="{7B39547D-A7FE-4EF7-9877-B8604BDE1E54}" srcOrd="6" destOrd="0" presId="urn:microsoft.com/office/officeart/2005/8/layout/lProcess3"/>
    <dgm:cxn modelId="{3F2FCE88-9F8F-4B9C-B36D-5D34D2768B17}" type="presParOf" srcId="{F979BDE1-3FF3-4CA1-A9AA-B6B71A67892F}" destId="{E96F53BE-FC17-4EEB-8DC0-C5B10B235C6A}" srcOrd="1" destOrd="0" presId="urn:microsoft.com/office/officeart/2005/8/layout/lProcess3"/>
    <dgm:cxn modelId="{C32DA7A3-B0E6-46CF-9B11-1835B5FFC2DF}" type="presParOf" srcId="{F979BDE1-3FF3-4CA1-A9AA-B6B71A67892F}" destId="{F60858E4-9BA4-4D1E-811D-FEA820290A27}" srcOrd="2" destOrd="0" presId="urn:microsoft.com/office/officeart/2005/8/layout/lProcess3"/>
    <dgm:cxn modelId="{5131992E-7E97-4D1D-B9F4-63C74CABA608}" type="presParOf" srcId="{F60858E4-9BA4-4D1E-811D-FEA820290A27}" destId="{1C0C3A20-A0CB-4219-B7C9-45FF24673E3E}" srcOrd="0" destOrd="0" presId="urn:microsoft.com/office/officeart/2005/8/layout/lProcess3"/>
    <dgm:cxn modelId="{075F97CC-5A89-4089-850F-DA6418DF55D9}" type="presParOf" srcId="{F60858E4-9BA4-4D1E-811D-FEA820290A27}" destId="{F0FBB65E-E671-4A8B-ACDC-8F37C26F7C78}" srcOrd="1" destOrd="0" presId="urn:microsoft.com/office/officeart/2005/8/layout/lProcess3"/>
    <dgm:cxn modelId="{5C6735B7-A2E0-412E-8A49-19DE53A3D0ED}" type="presParOf" srcId="{F60858E4-9BA4-4D1E-811D-FEA820290A27}" destId="{681C7896-CE25-4CC6-BAB4-45E9631EC08B}" srcOrd="2" destOrd="0" presId="urn:microsoft.com/office/officeart/2005/8/layout/lProcess3"/>
    <dgm:cxn modelId="{FC84FB0C-463C-4AF9-9286-6C69B7F8B655}" type="presParOf" srcId="{F979BDE1-3FF3-4CA1-A9AA-B6B71A67892F}" destId="{F8EE5B06-BB8B-4B04-B879-6D96DF2FF942}" srcOrd="3" destOrd="0" presId="urn:microsoft.com/office/officeart/2005/8/layout/lProcess3"/>
    <dgm:cxn modelId="{F859DE5F-C564-4BF0-8F5A-9699F7BA3C4B}" type="presParOf" srcId="{F979BDE1-3FF3-4CA1-A9AA-B6B71A67892F}" destId="{D7E130C2-EAF6-4988-B74E-EB750629A7E4}" srcOrd="4" destOrd="0" presId="urn:microsoft.com/office/officeart/2005/8/layout/lProcess3"/>
    <dgm:cxn modelId="{731883FD-26ED-42AF-A786-B0419E236ACC}" type="presParOf" srcId="{D7E130C2-EAF6-4988-B74E-EB750629A7E4}" destId="{D9620784-E87A-4A46-A6FC-13CC9253E8D2}" srcOrd="0" destOrd="0" presId="urn:microsoft.com/office/officeart/2005/8/layout/lProcess3"/>
    <dgm:cxn modelId="{EA2CBA86-0A54-44B5-BB6E-3716E2DD20A3}" type="presParOf" srcId="{D7E130C2-EAF6-4988-B74E-EB750629A7E4}" destId="{8E07F14E-0B0F-4E1D-8CF1-481FF17C5899}" srcOrd="1" destOrd="0" presId="urn:microsoft.com/office/officeart/2005/8/layout/lProcess3"/>
    <dgm:cxn modelId="{5A170E64-D962-43C3-9E55-DB1AD4218A24}" type="presParOf" srcId="{D7E130C2-EAF6-4988-B74E-EB750629A7E4}" destId="{89CC11A7-C528-460D-89B5-4CF4F91D182B}" srcOrd="2" destOrd="0" presId="urn:microsoft.com/office/officeart/2005/8/layout/lProcess3"/>
    <dgm:cxn modelId="{BE551842-72AC-4817-8CED-07A90F17577A}" type="presParOf" srcId="{D7E130C2-EAF6-4988-B74E-EB750629A7E4}" destId="{71221906-DF28-461F-B2ED-4288A778C7A7}" srcOrd="3" destOrd="0" presId="urn:microsoft.com/office/officeart/2005/8/layout/lProcess3"/>
    <dgm:cxn modelId="{4A5093B9-5DB0-4BAA-B768-0ED8473EE033}" type="presParOf" srcId="{D7E130C2-EAF6-4988-B74E-EB750629A7E4}" destId="{57A5E74B-8026-4FF1-858B-4C211EA723E5}" srcOrd="4" destOrd="0" presId="urn:microsoft.com/office/officeart/2005/8/layout/lProcess3"/>
    <dgm:cxn modelId="{4058308C-1BC1-473D-A25F-ED99CB0AB37E}" type="presParOf" srcId="{F979BDE1-3FF3-4CA1-A9AA-B6B71A67892F}" destId="{A6BA1F79-D822-4180-A331-9F379C125946}" srcOrd="5" destOrd="0" presId="urn:microsoft.com/office/officeart/2005/8/layout/lProcess3"/>
    <dgm:cxn modelId="{238D5288-A9CE-446F-AE6D-BB659C74A4D8}" type="presParOf" srcId="{F979BDE1-3FF3-4CA1-A9AA-B6B71A67892F}" destId="{C02FC8D7-D781-4B71-A944-D1B96CC7CDA4}" srcOrd="6" destOrd="0" presId="urn:microsoft.com/office/officeart/2005/8/layout/lProcess3"/>
    <dgm:cxn modelId="{6A832B7A-25A3-40D1-B387-01E788A45E60}" type="presParOf" srcId="{C02FC8D7-D781-4B71-A944-D1B96CC7CDA4}" destId="{3DD6FE32-0200-4514-A5D9-FAAE258FE763}" srcOrd="0" destOrd="0" presId="urn:microsoft.com/office/officeart/2005/8/layout/lProcess3"/>
    <dgm:cxn modelId="{23179938-C5A9-4E2A-9D58-F2C66C95F68B}" type="presParOf" srcId="{C02FC8D7-D781-4B71-A944-D1B96CC7CDA4}" destId="{BC5CAAE9-0405-4AC9-9988-ACF350FE4FF0}" srcOrd="1" destOrd="0" presId="urn:microsoft.com/office/officeart/2005/8/layout/lProcess3"/>
    <dgm:cxn modelId="{78893FFF-9BDD-4F53-8079-A63F6EC0855A}" type="presParOf" srcId="{C02FC8D7-D781-4B71-A944-D1B96CC7CDA4}" destId="{30D487AA-6176-4388-81AD-B14A713F562F}" srcOrd="2"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B022F04B-7328-453A-85A7-09001934EB80}" type="doc">
      <dgm:prSet loTypeId="urn:diagrams.loki3.com/VaryingWidthList" loCatId="list" qsTypeId="urn:microsoft.com/office/officeart/2005/8/quickstyle/simple1" qsCatId="simple" csTypeId="urn:microsoft.com/office/officeart/2005/8/colors/accent1_2" csCatId="accent1"/>
      <dgm:spPr/>
      <dgm:t>
        <a:bodyPr/>
        <a:lstStyle/>
        <a:p>
          <a:endParaRPr lang="en-US"/>
        </a:p>
      </dgm:t>
    </dgm:pt>
    <dgm:pt modelId="{53681158-8BCA-4F29-8C88-653A07D45DE9}">
      <dgm:prSet custT="1"/>
      <dgm:spPr/>
      <dgm:t>
        <a:bodyPr/>
        <a:lstStyle/>
        <a:p>
          <a:r>
            <a:rPr lang="en-US" sz="3200" dirty="0">
              <a:latin typeface="Arial" panose="020B0604020202020204" pitchFamily="34" charset="0"/>
              <a:cs typeface="Arial" panose="020B0604020202020204" pitchFamily="34" charset="0"/>
            </a:rPr>
            <a:t>Fee on CCI third-parties, as directed by ‘23 Legislature</a:t>
          </a:r>
        </a:p>
      </dgm:t>
    </dgm:pt>
    <dgm:pt modelId="{D18582B2-9A3A-42FB-BE80-9F4A598937FB}" type="parTrans" cxnId="{3EB5CCB2-0503-4F5B-9A2E-57E5CF71CFAF}">
      <dgm:prSet/>
      <dgm:spPr/>
      <dgm:t>
        <a:bodyPr/>
        <a:lstStyle/>
        <a:p>
          <a:endParaRPr lang="en-US"/>
        </a:p>
      </dgm:t>
    </dgm:pt>
    <dgm:pt modelId="{C7A0A850-9D36-4CEC-8F84-62C852432D6A}" type="sibTrans" cxnId="{3EB5CCB2-0503-4F5B-9A2E-57E5CF71CFAF}">
      <dgm:prSet/>
      <dgm:spPr/>
      <dgm:t>
        <a:bodyPr/>
        <a:lstStyle/>
        <a:p>
          <a:endParaRPr lang="en-US"/>
        </a:p>
      </dgm:t>
    </dgm:pt>
    <dgm:pt modelId="{078634C7-B4C7-47AE-A175-FB77AC9716C0}">
      <dgm:prSet/>
      <dgm:spPr/>
      <dgm:t>
        <a:bodyPr/>
        <a:lstStyle/>
        <a:p>
          <a:r>
            <a:rPr lang="en-US" dirty="0">
              <a:latin typeface="Arial" panose="020B0604020202020204" pitchFamily="34" charset="0"/>
              <a:cs typeface="Arial" panose="020B0604020202020204" pitchFamily="34" charset="0"/>
            </a:rPr>
            <a:t>Ensure agency oversight, administration, implementation</a:t>
          </a:r>
        </a:p>
      </dgm:t>
    </dgm:pt>
    <dgm:pt modelId="{680BCB33-B657-4113-BDF1-E24A1A0834DF}" type="parTrans" cxnId="{4F8187BE-7D1B-429E-8D9B-CE64CAC7BFDB}">
      <dgm:prSet/>
      <dgm:spPr/>
      <dgm:t>
        <a:bodyPr/>
        <a:lstStyle/>
        <a:p>
          <a:endParaRPr lang="en-US"/>
        </a:p>
      </dgm:t>
    </dgm:pt>
    <dgm:pt modelId="{A9FD93D6-2902-4ED9-B8FF-6A676B00A090}" type="sibTrans" cxnId="{4F8187BE-7D1B-429E-8D9B-CE64CAC7BFDB}">
      <dgm:prSet/>
      <dgm:spPr/>
      <dgm:t>
        <a:bodyPr/>
        <a:lstStyle/>
        <a:p>
          <a:endParaRPr lang="en-US"/>
        </a:p>
      </dgm:t>
    </dgm:pt>
    <dgm:pt modelId="{934FD984-F8A1-49E9-A655-5A8323C43A75}">
      <dgm:prSet/>
      <dgm:spPr/>
      <dgm:t>
        <a:bodyPr/>
        <a:lstStyle/>
        <a:p>
          <a:r>
            <a:rPr lang="en-US" dirty="0">
              <a:latin typeface="Arial" panose="020B0604020202020204" pitchFamily="34" charset="0"/>
              <a:cs typeface="Arial" panose="020B0604020202020204" pitchFamily="34" charset="0"/>
            </a:rPr>
            <a:t>Allow for greater transparency on investments and impacts</a:t>
          </a:r>
        </a:p>
      </dgm:t>
    </dgm:pt>
    <dgm:pt modelId="{3C2AE5A3-07CA-41E8-A3B6-A35276BE7D25}" type="parTrans" cxnId="{F1F8F50C-8904-43B9-92D6-5442C0333C9C}">
      <dgm:prSet/>
      <dgm:spPr/>
      <dgm:t>
        <a:bodyPr/>
        <a:lstStyle/>
        <a:p>
          <a:endParaRPr lang="en-US"/>
        </a:p>
      </dgm:t>
    </dgm:pt>
    <dgm:pt modelId="{E4F0416B-C935-4F40-B434-3AB3BE9FDE8E}" type="sibTrans" cxnId="{F1F8F50C-8904-43B9-92D6-5442C0333C9C}">
      <dgm:prSet/>
      <dgm:spPr/>
      <dgm:t>
        <a:bodyPr/>
        <a:lstStyle/>
        <a:p>
          <a:endParaRPr lang="en-US"/>
        </a:p>
      </dgm:t>
    </dgm:pt>
    <dgm:pt modelId="{314CBC49-7E15-4F23-A331-D1AB7A9F13AA}">
      <dgm:prSet/>
      <dgm:spPr/>
      <dgm:t>
        <a:bodyPr/>
        <a:lstStyle/>
        <a:p>
          <a:r>
            <a:rPr lang="en-US" dirty="0">
              <a:latin typeface="Arial" panose="020B0604020202020204" pitchFamily="34" charset="0"/>
              <a:cs typeface="Arial" panose="020B0604020202020204" pitchFamily="34" charset="0"/>
            </a:rPr>
            <a:t>Funds internal and external audits</a:t>
          </a:r>
        </a:p>
      </dgm:t>
    </dgm:pt>
    <dgm:pt modelId="{FB32ED3A-327B-4DCD-BD80-67A6C39C3914}" type="parTrans" cxnId="{5A072CCD-5676-4698-8F2D-7501F17B6532}">
      <dgm:prSet/>
      <dgm:spPr/>
      <dgm:t>
        <a:bodyPr/>
        <a:lstStyle/>
        <a:p>
          <a:endParaRPr lang="en-US"/>
        </a:p>
      </dgm:t>
    </dgm:pt>
    <dgm:pt modelId="{948A2291-0781-4D91-951B-322480B21FEC}" type="sibTrans" cxnId="{5A072CCD-5676-4698-8F2D-7501F17B6532}">
      <dgm:prSet/>
      <dgm:spPr/>
      <dgm:t>
        <a:bodyPr/>
        <a:lstStyle/>
        <a:p>
          <a:endParaRPr lang="en-US"/>
        </a:p>
      </dgm:t>
    </dgm:pt>
    <dgm:pt modelId="{6F1D9037-D863-496E-A845-CDCF9CA3DECC}" type="pres">
      <dgm:prSet presAssocID="{B022F04B-7328-453A-85A7-09001934EB80}" presName="Name0" presStyleCnt="0">
        <dgm:presLayoutVars>
          <dgm:resizeHandles/>
        </dgm:presLayoutVars>
      </dgm:prSet>
      <dgm:spPr/>
    </dgm:pt>
    <dgm:pt modelId="{091AFB18-3442-4A87-977E-23C9BC5694C0}" type="pres">
      <dgm:prSet presAssocID="{53681158-8BCA-4F29-8C88-653A07D45DE9}" presName="text" presStyleLbl="node1" presStyleIdx="0" presStyleCnt="4">
        <dgm:presLayoutVars>
          <dgm:bulletEnabled val="1"/>
        </dgm:presLayoutVars>
      </dgm:prSet>
      <dgm:spPr/>
    </dgm:pt>
    <dgm:pt modelId="{060A842E-CAF0-46D1-AFC7-F1FFD3591299}" type="pres">
      <dgm:prSet presAssocID="{C7A0A850-9D36-4CEC-8F84-62C852432D6A}" presName="space" presStyleCnt="0"/>
      <dgm:spPr/>
    </dgm:pt>
    <dgm:pt modelId="{FFBEA77A-46AB-466C-B254-C63C5C364341}" type="pres">
      <dgm:prSet presAssocID="{078634C7-B4C7-47AE-A175-FB77AC9716C0}" presName="text" presStyleLbl="node1" presStyleIdx="1" presStyleCnt="4">
        <dgm:presLayoutVars>
          <dgm:bulletEnabled val="1"/>
        </dgm:presLayoutVars>
      </dgm:prSet>
      <dgm:spPr/>
    </dgm:pt>
    <dgm:pt modelId="{FC6A38CE-11FC-42FE-B6DF-059B4F978B6E}" type="pres">
      <dgm:prSet presAssocID="{A9FD93D6-2902-4ED9-B8FF-6A676B00A090}" presName="space" presStyleCnt="0"/>
      <dgm:spPr/>
    </dgm:pt>
    <dgm:pt modelId="{6778972D-2921-47EA-95B2-AB72F8B97AD1}" type="pres">
      <dgm:prSet presAssocID="{934FD984-F8A1-49E9-A655-5A8323C43A75}" presName="text" presStyleLbl="node1" presStyleIdx="2" presStyleCnt="4">
        <dgm:presLayoutVars>
          <dgm:bulletEnabled val="1"/>
        </dgm:presLayoutVars>
      </dgm:prSet>
      <dgm:spPr/>
    </dgm:pt>
    <dgm:pt modelId="{F8F67D58-2494-4DFC-8273-169A96753394}" type="pres">
      <dgm:prSet presAssocID="{E4F0416B-C935-4F40-B434-3AB3BE9FDE8E}" presName="space" presStyleCnt="0"/>
      <dgm:spPr/>
    </dgm:pt>
    <dgm:pt modelId="{9E0EC5D3-158E-4BCD-866D-711ACB9B379E}" type="pres">
      <dgm:prSet presAssocID="{314CBC49-7E15-4F23-A331-D1AB7A9F13AA}" presName="text" presStyleLbl="node1" presStyleIdx="3" presStyleCnt="4">
        <dgm:presLayoutVars>
          <dgm:bulletEnabled val="1"/>
        </dgm:presLayoutVars>
      </dgm:prSet>
      <dgm:spPr/>
    </dgm:pt>
  </dgm:ptLst>
  <dgm:cxnLst>
    <dgm:cxn modelId="{F1F8F50C-8904-43B9-92D6-5442C0333C9C}" srcId="{B022F04B-7328-453A-85A7-09001934EB80}" destId="{934FD984-F8A1-49E9-A655-5A8323C43A75}" srcOrd="2" destOrd="0" parTransId="{3C2AE5A3-07CA-41E8-A3B6-A35276BE7D25}" sibTransId="{E4F0416B-C935-4F40-B434-3AB3BE9FDE8E}"/>
    <dgm:cxn modelId="{D16AB461-176D-4F4B-AA29-423AF3D7A1D2}" type="presOf" srcId="{078634C7-B4C7-47AE-A175-FB77AC9716C0}" destId="{FFBEA77A-46AB-466C-B254-C63C5C364341}" srcOrd="0" destOrd="0" presId="urn:diagrams.loki3.com/VaryingWidthList"/>
    <dgm:cxn modelId="{7479D588-1A29-4236-9ADB-B41EEFD5DF50}" type="presOf" srcId="{53681158-8BCA-4F29-8C88-653A07D45DE9}" destId="{091AFB18-3442-4A87-977E-23C9BC5694C0}" srcOrd="0" destOrd="0" presId="urn:diagrams.loki3.com/VaryingWidthList"/>
    <dgm:cxn modelId="{8A23549E-FE8C-4615-8E4E-BCF5F0A839FF}" type="presOf" srcId="{B022F04B-7328-453A-85A7-09001934EB80}" destId="{6F1D9037-D863-496E-A845-CDCF9CA3DECC}" srcOrd="0" destOrd="0" presId="urn:diagrams.loki3.com/VaryingWidthList"/>
    <dgm:cxn modelId="{A18D13A2-0F95-4E4E-B8F9-86E17F3886BE}" type="presOf" srcId="{314CBC49-7E15-4F23-A331-D1AB7A9F13AA}" destId="{9E0EC5D3-158E-4BCD-866D-711ACB9B379E}" srcOrd="0" destOrd="0" presId="urn:diagrams.loki3.com/VaryingWidthList"/>
    <dgm:cxn modelId="{AE7698A3-5C01-41D3-BDCC-0EBD6CF5B662}" type="presOf" srcId="{934FD984-F8A1-49E9-A655-5A8323C43A75}" destId="{6778972D-2921-47EA-95B2-AB72F8B97AD1}" srcOrd="0" destOrd="0" presId="urn:diagrams.loki3.com/VaryingWidthList"/>
    <dgm:cxn modelId="{3EB5CCB2-0503-4F5B-9A2E-57E5CF71CFAF}" srcId="{B022F04B-7328-453A-85A7-09001934EB80}" destId="{53681158-8BCA-4F29-8C88-653A07D45DE9}" srcOrd="0" destOrd="0" parTransId="{D18582B2-9A3A-42FB-BE80-9F4A598937FB}" sibTransId="{C7A0A850-9D36-4CEC-8F84-62C852432D6A}"/>
    <dgm:cxn modelId="{4F8187BE-7D1B-429E-8D9B-CE64CAC7BFDB}" srcId="{B022F04B-7328-453A-85A7-09001934EB80}" destId="{078634C7-B4C7-47AE-A175-FB77AC9716C0}" srcOrd="1" destOrd="0" parTransId="{680BCB33-B657-4113-BDF1-E24A1A0834DF}" sibTransId="{A9FD93D6-2902-4ED9-B8FF-6A676B00A090}"/>
    <dgm:cxn modelId="{5A072CCD-5676-4698-8F2D-7501F17B6532}" srcId="{B022F04B-7328-453A-85A7-09001934EB80}" destId="{314CBC49-7E15-4F23-A331-D1AB7A9F13AA}" srcOrd="3" destOrd="0" parTransId="{FB32ED3A-327B-4DCD-BD80-67A6C39C3914}" sibTransId="{948A2291-0781-4D91-951B-322480B21FEC}"/>
    <dgm:cxn modelId="{63E781EB-8885-4A22-914C-ED3B3A82719B}" type="presParOf" srcId="{6F1D9037-D863-496E-A845-CDCF9CA3DECC}" destId="{091AFB18-3442-4A87-977E-23C9BC5694C0}" srcOrd="0" destOrd="0" presId="urn:diagrams.loki3.com/VaryingWidthList"/>
    <dgm:cxn modelId="{1D0BDE73-1918-4828-9ACE-6086294E24C2}" type="presParOf" srcId="{6F1D9037-D863-496E-A845-CDCF9CA3DECC}" destId="{060A842E-CAF0-46D1-AFC7-F1FFD3591299}" srcOrd="1" destOrd="0" presId="urn:diagrams.loki3.com/VaryingWidthList"/>
    <dgm:cxn modelId="{8198418A-9C06-4D40-B17E-68C5F10550E4}" type="presParOf" srcId="{6F1D9037-D863-496E-A845-CDCF9CA3DECC}" destId="{FFBEA77A-46AB-466C-B254-C63C5C364341}" srcOrd="2" destOrd="0" presId="urn:diagrams.loki3.com/VaryingWidthList"/>
    <dgm:cxn modelId="{03DF7E3C-586F-430A-8831-EE3E5C1A9A22}" type="presParOf" srcId="{6F1D9037-D863-496E-A845-CDCF9CA3DECC}" destId="{FC6A38CE-11FC-42FE-B6DF-059B4F978B6E}" srcOrd="3" destOrd="0" presId="urn:diagrams.loki3.com/VaryingWidthList"/>
    <dgm:cxn modelId="{9EBB839B-B360-4E06-B4F0-B287EA590DAB}" type="presParOf" srcId="{6F1D9037-D863-496E-A845-CDCF9CA3DECC}" destId="{6778972D-2921-47EA-95B2-AB72F8B97AD1}" srcOrd="4" destOrd="0" presId="urn:diagrams.loki3.com/VaryingWidthList"/>
    <dgm:cxn modelId="{158B0DCE-2C3B-4A7F-AC94-2DAA88A16BB4}" type="presParOf" srcId="{6F1D9037-D863-496E-A845-CDCF9CA3DECC}" destId="{F8F67D58-2494-4DFC-8273-169A96753394}" srcOrd="5" destOrd="0" presId="urn:diagrams.loki3.com/VaryingWidthList"/>
    <dgm:cxn modelId="{3A47D1C7-3B66-4E96-97A2-867AD7C76FD2}" type="presParOf" srcId="{6F1D9037-D863-496E-A845-CDCF9CA3DECC}" destId="{9E0EC5D3-158E-4BCD-866D-711ACB9B379E}" srcOrd="6"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C0DFA48-8252-49C9-94BE-E38A962D5A09}"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F0DFED6F-5B61-4902-9DF7-48C9E1834C11}">
      <dgm:prSet phldrT="[Text]"/>
      <dgm:spPr/>
      <dgm:t>
        <a:bodyPr/>
        <a:lstStyle/>
        <a:p>
          <a:r>
            <a:rPr lang="en-US" dirty="0">
              <a:latin typeface="Arial" panose="020B0604020202020204" pitchFamily="34" charset="0"/>
              <a:cs typeface="Arial" panose="020B0604020202020204" pitchFamily="34" charset="0"/>
            </a:rPr>
            <a:t>January - March 2026</a:t>
          </a:r>
        </a:p>
      </dgm:t>
    </dgm:pt>
    <dgm:pt modelId="{88B7A6A6-19F7-4EA2-A7D0-EC6F3EADC930}" type="parTrans" cxnId="{E1B6F938-725C-49C5-B22A-28C20391B2E2}">
      <dgm:prSet/>
      <dgm:spPr/>
      <dgm:t>
        <a:bodyPr/>
        <a:lstStyle/>
        <a:p>
          <a:endParaRPr lang="en-US"/>
        </a:p>
      </dgm:t>
    </dgm:pt>
    <dgm:pt modelId="{3A6F0311-7B7E-4A62-B76B-F999964091A6}" type="sibTrans" cxnId="{E1B6F938-725C-49C5-B22A-28C20391B2E2}">
      <dgm:prSet/>
      <dgm:spPr/>
      <dgm:t>
        <a:bodyPr/>
        <a:lstStyle/>
        <a:p>
          <a:endParaRPr lang="en-US"/>
        </a:p>
      </dgm:t>
    </dgm:pt>
    <dgm:pt modelId="{B0CDDEC7-681C-4D18-AFCF-99EE90D669A6}">
      <dgm:prSet phldrT="[Text]"/>
      <dgm:spPr/>
      <dgm:t>
        <a:bodyPr/>
        <a:lstStyle/>
        <a:p>
          <a:r>
            <a:rPr lang="en-US" dirty="0">
              <a:latin typeface="Arial" panose="020B0604020202020204" pitchFamily="34" charset="0"/>
              <a:cs typeface="Arial" panose="020B0604020202020204" pitchFamily="34" charset="0"/>
            </a:rPr>
            <a:t>Request for applications (RFA) opens</a:t>
          </a:r>
        </a:p>
      </dgm:t>
    </dgm:pt>
    <dgm:pt modelId="{F06D3EEE-930C-4ADC-9AFF-2D6A27B6CB7B}" type="parTrans" cxnId="{6C257AFF-D5E8-43E3-8699-F83A5A74C426}">
      <dgm:prSet/>
      <dgm:spPr/>
      <dgm:t>
        <a:bodyPr/>
        <a:lstStyle/>
        <a:p>
          <a:endParaRPr lang="en-US"/>
        </a:p>
      </dgm:t>
    </dgm:pt>
    <dgm:pt modelId="{4381ABAA-1E92-41FD-9315-9C359B32D40C}" type="sibTrans" cxnId="{6C257AFF-D5E8-43E3-8699-F83A5A74C426}">
      <dgm:prSet/>
      <dgm:spPr/>
      <dgm:t>
        <a:bodyPr/>
        <a:lstStyle/>
        <a:p>
          <a:endParaRPr lang="en-US"/>
        </a:p>
      </dgm:t>
    </dgm:pt>
    <dgm:pt modelId="{F4E75BDA-FCA9-4F6A-9446-8BE25A90F97E}">
      <dgm:prSet phldrT="[Text]"/>
      <dgm:spPr/>
      <dgm:t>
        <a:bodyPr/>
        <a:lstStyle/>
        <a:p>
          <a:r>
            <a:rPr lang="en-US" dirty="0">
              <a:latin typeface="Arial" panose="020B0604020202020204" pitchFamily="34" charset="0"/>
              <a:cs typeface="Arial" panose="020B0604020202020204" pitchFamily="34" charset="0"/>
            </a:rPr>
            <a:t>April - May 2026</a:t>
          </a:r>
        </a:p>
      </dgm:t>
    </dgm:pt>
    <dgm:pt modelId="{AEE87B31-5201-42AE-80C7-6496ABABA8BC}" type="parTrans" cxnId="{B70D9708-9CBF-42CB-9E81-FC443BCEAAE5}">
      <dgm:prSet/>
      <dgm:spPr/>
      <dgm:t>
        <a:bodyPr/>
        <a:lstStyle/>
        <a:p>
          <a:endParaRPr lang="en-US"/>
        </a:p>
      </dgm:t>
    </dgm:pt>
    <dgm:pt modelId="{0EC28FDB-4DC7-458E-AFFC-DD1E8E29F5B3}" type="sibTrans" cxnId="{B70D9708-9CBF-42CB-9E81-FC443BCEAAE5}">
      <dgm:prSet/>
      <dgm:spPr/>
      <dgm:t>
        <a:bodyPr/>
        <a:lstStyle/>
        <a:p>
          <a:endParaRPr lang="en-US"/>
        </a:p>
      </dgm:t>
    </dgm:pt>
    <dgm:pt modelId="{714B9EFF-3966-45BC-9C95-C04E2FDE1D70}">
      <dgm:prSet phldrT="[Text]"/>
      <dgm:spPr/>
      <dgm:t>
        <a:bodyPr/>
        <a:lstStyle/>
        <a:p>
          <a:pPr rtl="0"/>
          <a:r>
            <a:rPr lang="en-US" dirty="0">
              <a:latin typeface="Arial" panose="020B0604020202020204" pitchFamily="34" charset="0"/>
              <a:cs typeface="Arial" panose="020B0604020202020204" pitchFamily="34" charset="0"/>
            </a:rPr>
            <a:t>Initial evaluation </a:t>
          </a:r>
        </a:p>
      </dgm:t>
    </dgm:pt>
    <dgm:pt modelId="{2563DEF1-9C6E-4C51-A81A-B0BAB37F2A93}" type="parTrans" cxnId="{9724F036-2E28-4CCD-99FA-E8B69AE64D78}">
      <dgm:prSet/>
      <dgm:spPr/>
      <dgm:t>
        <a:bodyPr/>
        <a:lstStyle/>
        <a:p>
          <a:endParaRPr lang="en-US"/>
        </a:p>
      </dgm:t>
    </dgm:pt>
    <dgm:pt modelId="{9183C2EF-859E-489B-9A18-4330F17E4323}" type="sibTrans" cxnId="{9724F036-2E28-4CCD-99FA-E8B69AE64D78}">
      <dgm:prSet/>
      <dgm:spPr/>
      <dgm:t>
        <a:bodyPr/>
        <a:lstStyle/>
        <a:p>
          <a:endParaRPr lang="en-US"/>
        </a:p>
      </dgm:t>
    </dgm:pt>
    <dgm:pt modelId="{1AA7E61F-EA83-48C6-97A3-570A96EA6FC5}">
      <dgm:prSet phldrT="[Text]"/>
      <dgm:spPr/>
      <dgm:t>
        <a:bodyPr/>
        <a:lstStyle/>
        <a:p>
          <a:r>
            <a:rPr lang="en-US" dirty="0">
              <a:latin typeface="Arial" panose="020B0604020202020204" pitchFamily="34" charset="0"/>
              <a:cs typeface="Arial" panose="020B0604020202020204" pitchFamily="34" charset="0"/>
            </a:rPr>
            <a:t>June - July 2026</a:t>
          </a:r>
        </a:p>
      </dgm:t>
    </dgm:pt>
    <dgm:pt modelId="{3B8A01CD-93BD-4B81-912F-B4969C03FFAE}" type="parTrans" cxnId="{9E57FC7C-C880-4D84-9A9E-00A5411B7679}">
      <dgm:prSet/>
      <dgm:spPr/>
      <dgm:t>
        <a:bodyPr/>
        <a:lstStyle/>
        <a:p>
          <a:endParaRPr lang="en-US"/>
        </a:p>
      </dgm:t>
    </dgm:pt>
    <dgm:pt modelId="{EEAAD084-A9E4-4798-B584-6A232AADAA9C}" type="sibTrans" cxnId="{9E57FC7C-C880-4D84-9A9E-00A5411B7679}">
      <dgm:prSet/>
      <dgm:spPr/>
      <dgm:t>
        <a:bodyPr/>
        <a:lstStyle/>
        <a:p>
          <a:endParaRPr lang="en-US"/>
        </a:p>
      </dgm:t>
    </dgm:pt>
    <dgm:pt modelId="{B1B17F58-8013-4C25-A08F-2C4D58C6E402}">
      <dgm:prSet phldrT="[Text]"/>
      <dgm:spPr/>
      <dgm:t>
        <a:bodyPr/>
        <a:lstStyle/>
        <a:p>
          <a:r>
            <a:rPr lang="en-US" dirty="0">
              <a:latin typeface="Arial" panose="020B0604020202020204" pitchFamily="34" charset="0"/>
              <a:cs typeface="Arial" panose="020B0604020202020204" pitchFamily="34" charset="0"/>
            </a:rPr>
            <a:t>DEQ complete agreement with provisional CCI entity or entities</a:t>
          </a:r>
        </a:p>
      </dgm:t>
    </dgm:pt>
    <dgm:pt modelId="{F7B843DF-AA68-43A2-BBA2-FA688A5F07BD}" type="parTrans" cxnId="{7409DD01-D8D9-4468-A1F5-8AEAFF831A1C}">
      <dgm:prSet/>
      <dgm:spPr/>
      <dgm:t>
        <a:bodyPr/>
        <a:lstStyle/>
        <a:p>
          <a:endParaRPr lang="en-US"/>
        </a:p>
      </dgm:t>
    </dgm:pt>
    <dgm:pt modelId="{FD6CFCB6-FF49-4489-9EE3-7AA1950E6FF1}" type="sibTrans" cxnId="{7409DD01-D8D9-4468-A1F5-8AEAFF831A1C}">
      <dgm:prSet/>
      <dgm:spPr/>
      <dgm:t>
        <a:bodyPr/>
        <a:lstStyle/>
        <a:p>
          <a:endParaRPr lang="en-US"/>
        </a:p>
      </dgm:t>
    </dgm:pt>
    <dgm:pt modelId="{2FC21BE4-0BB3-4281-802C-C77D1168E95F}">
      <dgm:prSet phldrT="[Text]"/>
      <dgm:spPr/>
      <dgm:t>
        <a:bodyPr/>
        <a:lstStyle/>
        <a:p>
          <a:r>
            <a:rPr lang="en-US" dirty="0">
              <a:latin typeface="Arial" panose="020B0604020202020204" pitchFamily="34" charset="0"/>
              <a:cs typeface="Arial" panose="020B0604020202020204" pitchFamily="34" charset="0"/>
            </a:rPr>
            <a:t>RFA closes March</a:t>
          </a:r>
        </a:p>
      </dgm:t>
    </dgm:pt>
    <dgm:pt modelId="{9FFC2CB5-9693-4A04-BFD8-18698538735D}" type="parTrans" cxnId="{EDEFA6F1-2802-420D-8027-07E67E5882B7}">
      <dgm:prSet/>
      <dgm:spPr/>
      <dgm:t>
        <a:bodyPr/>
        <a:lstStyle/>
        <a:p>
          <a:endParaRPr lang="en-US"/>
        </a:p>
      </dgm:t>
    </dgm:pt>
    <dgm:pt modelId="{EAC0B462-37ED-42B3-90E3-3DA0E1366340}" type="sibTrans" cxnId="{EDEFA6F1-2802-420D-8027-07E67E5882B7}">
      <dgm:prSet/>
      <dgm:spPr/>
      <dgm:t>
        <a:bodyPr/>
        <a:lstStyle/>
        <a:p>
          <a:endParaRPr lang="en-US"/>
        </a:p>
      </dgm:t>
    </dgm:pt>
    <dgm:pt modelId="{9639DDA5-E897-43D0-9E2F-A9F501E6AD98}">
      <dgm:prSet phldrT="[Text]"/>
      <dgm:spPr/>
      <dgm:t>
        <a:bodyPr/>
        <a:lstStyle/>
        <a:p>
          <a:r>
            <a:rPr lang="en-US" dirty="0">
              <a:latin typeface="Arial" panose="020B0604020202020204" pitchFamily="34" charset="0"/>
              <a:cs typeface="Arial" panose="020B0604020202020204" pitchFamily="34" charset="0"/>
            </a:rPr>
            <a:t>August - December 2026</a:t>
          </a:r>
        </a:p>
      </dgm:t>
    </dgm:pt>
    <dgm:pt modelId="{022FF903-62BF-49E0-B73B-5C6748344531}" type="parTrans" cxnId="{94CA82C2-EC9D-4DEF-9148-E81C082C0FF7}">
      <dgm:prSet/>
      <dgm:spPr/>
      <dgm:t>
        <a:bodyPr/>
        <a:lstStyle/>
        <a:p>
          <a:endParaRPr lang="en-US"/>
        </a:p>
      </dgm:t>
    </dgm:pt>
    <dgm:pt modelId="{DA526158-EE1C-4146-9629-7CF41A368F5F}" type="sibTrans" cxnId="{94CA82C2-EC9D-4DEF-9148-E81C082C0FF7}">
      <dgm:prSet/>
      <dgm:spPr/>
      <dgm:t>
        <a:bodyPr/>
        <a:lstStyle/>
        <a:p>
          <a:endParaRPr lang="en-US"/>
        </a:p>
      </dgm:t>
    </dgm:pt>
    <dgm:pt modelId="{9EC975E4-B6F4-4AC0-8AEE-58754C2CDE98}">
      <dgm:prSet/>
      <dgm:spPr/>
      <dgm:t>
        <a:bodyPr/>
        <a:lstStyle/>
        <a:p>
          <a:r>
            <a:rPr lang="en-US" dirty="0">
              <a:latin typeface="Arial" panose="020B0604020202020204" pitchFamily="34" charset="0"/>
              <a:cs typeface="Arial" panose="020B0604020202020204" pitchFamily="34" charset="0"/>
            </a:rPr>
            <a:t>Select provisional CCI entity or entities</a:t>
          </a:r>
        </a:p>
      </dgm:t>
    </dgm:pt>
    <dgm:pt modelId="{AD8AC60C-D7E2-443D-A2E4-B0E941A7617C}" type="parTrans" cxnId="{C2B51294-ADD6-4FC8-B827-E63D817771FC}">
      <dgm:prSet/>
      <dgm:spPr/>
      <dgm:t>
        <a:bodyPr/>
        <a:lstStyle/>
        <a:p>
          <a:endParaRPr lang="en-US"/>
        </a:p>
      </dgm:t>
    </dgm:pt>
    <dgm:pt modelId="{9C47E87A-5149-4531-B12E-1D9EEE7F545A}" type="sibTrans" cxnId="{C2B51294-ADD6-4FC8-B827-E63D817771FC}">
      <dgm:prSet/>
      <dgm:spPr/>
      <dgm:t>
        <a:bodyPr/>
        <a:lstStyle/>
        <a:p>
          <a:endParaRPr lang="en-US"/>
        </a:p>
      </dgm:t>
    </dgm:pt>
    <dgm:pt modelId="{7D073AC3-8936-449E-8F80-C92D6EA391CF}">
      <dgm:prSet phldrT="[Text]"/>
      <dgm:spPr/>
      <dgm:t>
        <a:bodyPr/>
        <a:lstStyle/>
        <a:p>
          <a:pPr rtl="0"/>
          <a:r>
            <a:rPr lang="en-US" dirty="0">
              <a:latin typeface="Arial" panose="020B0604020202020204" pitchFamily="34" charset="0"/>
              <a:cs typeface="Arial" panose="020B0604020202020204" pitchFamily="34" charset="0"/>
            </a:rPr>
            <a:t>DEQ post approved CCI entity or entities </a:t>
          </a:r>
        </a:p>
      </dgm:t>
    </dgm:pt>
    <dgm:pt modelId="{18090AC0-7099-4188-8B93-41F92569C2E4}" type="parTrans" cxnId="{49DC31DE-DDEC-4B58-A3CD-DD3ACC5E0183}">
      <dgm:prSet/>
      <dgm:spPr/>
      <dgm:t>
        <a:bodyPr/>
        <a:lstStyle/>
        <a:p>
          <a:endParaRPr lang="en-US"/>
        </a:p>
      </dgm:t>
    </dgm:pt>
    <dgm:pt modelId="{2A2041D8-CE16-48CF-8406-EDC0C9360324}" type="sibTrans" cxnId="{49DC31DE-DDEC-4B58-A3CD-DD3ACC5E0183}">
      <dgm:prSet/>
      <dgm:spPr/>
      <dgm:t>
        <a:bodyPr/>
        <a:lstStyle/>
        <a:p>
          <a:endParaRPr lang="en-US"/>
        </a:p>
      </dgm:t>
    </dgm:pt>
    <dgm:pt modelId="{691B9F7F-0AF4-4D83-881C-F47B5D4AF3B6}">
      <dgm:prSet phldrT="[Text]"/>
      <dgm:spPr/>
      <dgm:t>
        <a:bodyPr/>
        <a:lstStyle/>
        <a:p>
          <a:r>
            <a:rPr lang="en-US" dirty="0">
              <a:latin typeface="Arial" panose="020B0604020202020204" pitchFamily="34" charset="0"/>
              <a:cs typeface="Arial" panose="020B0604020202020204" pitchFamily="34" charset="0"/>
            </a:rPr>
            <a:t>CCI entities able to receive funds from companies</a:t>
          </a:r>
        </a:p>
      </dgm:t>
    </dgm:pt>
    <dgm:pt modelId="{5A89BE00-E387-43A1-8881-D10B0B4920FD}" type="parTrans" cxnId="{20245B15-BEEA-4CE1-9A27-CB32A299EE65}">
      <dgm:prSet/>
      <dgm:spPr/>
      <dgm:t>
        <a:bodyPr/>
        <a:lstStyle/>
        <a:p>
          <a:endParaRPr lang="en-US"/>
        </a:p>
      </dgm:t>
    </dgm:pt>
    <dgm:pt modelId="{701E7998-7C7B-4E4B-9DCC-B2F2706A5AF1}" type="sibTrans" cxnId="{20245B15-BEEA-4CE1-9A27-CB32A299EE65}">
      <dgm:prSet/>
      <dgm:spPr/>
      <dgm:t>
        <a:bodyPr/>
        <a:lstStyle/>
        <a:p>
          <a:endParaRPr lang="en-US"/>
        </a:p>
      </dgm:t>
    </dgm:pt>
    <dgm:pt modelId="{9B91E6A6-78B6-49A6-A966-7955C7CDA1BE}">
      <dgm:prSet phldrT="[Text]" phldr="0"/>
      <dgm:spPr/>
      <dgm:t>
        <a:bodyPr/>
        <a:lstStyle/>
        <a:p>
          <a:pPr rtl="0"/>
          <a:r>
            <a:rPr lang="en-US" dirty="0">
              <a:latin typeface="Arial" panose="020B0604020202020204" pitchFamily="34" charset="0"/>
              <a:cs typeface="Arial" panose="020B0604020202020204" pitchFamily="34" charset="0"/>
            </a:rPr>
            <a:t>Additional evaluation round</a:t>
          </a:r>
        </a:p>
      </dgm:t>
    </dgm:pt>
    <dgm:pt modelId="{B6AD97FD-536E-4B51-8677-11CBF00F4722}" type="parTrans" cxnId="{C999A178-4562-4101-9327-2C6BD3E22087}">
      <dgm:prSet/>
      <dgm:spPr/>
      <dgm:t>
        <a:bodyPr/>
        <a:lstStyle/>
        <a:p>
          <a:endParaRPr lang="en-US"/>
        </a:p>
      </dgm:t>
    </dgm:pt>
    <dgm:pt modelId="{EB48C9EC-2807-4673-9275-3101BFEFB187}" type="sibTrans" cxnId="{C999A178-4562-4101-9327-2C6BD3E22087}">
      <dgm:prSet/>
      <dgm:spPr/>
      <dgm:t>
        <a:bodyPr/>
        <a:lstStyle/>
        <a:p>
          <a:endParaRPr lang="en-US"/>
        </a:p>
      </dgm:t>
    </dgm:pt>
    <dgm:pt modelId="{1775E4E8-BCB0-4779-AF6D-6419D370B10E}">
      <dgm:prSet phldrT="[Text]" phldr="0"/>
      <dgm:spPr/>
      <dgm:t>
        <a:bodyPr/>
        <a:lstStyle/>
        <a:p>
          <a:pPr rtl="0"/>
          <a:r>
            <a:rPr lang="en-US" dirty="0">
              <a:solidFill>
                <a:srgbClr val="000000"/>
              </a:solidFill>
              <a:latin typeface="Arial" panose="020B0604020202020204" pitchFamily="34" charset="0"/>
              <a:cs typeface="Arial" panose="020B0604020202020204" pitchFamily="34" charset="0"/>
            </a:rPr>
            <a:t>Equity advisory committee provides feedback on applications</a:t>
          </a:r>
          <a:endParaRPr lang="en-US" dirty="0">
            <a:latin typeface="Arial" panose="020B0604020202020204" pitchFamily="34" charset="0"/>
            <a:cs typeface="Arial" panose="020B0604020202020204" pitchFamily="34" charset="0"/>
          </a:endParaRPr>
        </a:p>
      </dgm:t>
    </dgm:pt>
    <dgm:pt modelId="{48D5E3C7-CFDC-43A3-8B82-D51909FEDE53}" type="parTrans" cxnId="{6B1AE562-4E4B-4A3F-936D-22237634FA12}">
      <dgm:prSet/>
      <dgm:spPr/>
      <dgm:t>
        <a:bodyPr/>
        <a:lstStyle/>
        <a:p>
          <a:endParaRPr lang="en-US"/>
        </a:p>
      </dgm:t>
    </dgm:pt>
    <dgm:pt modelId="{D7124229-4FDF-4362-8F11-65777AEEB0EF}" type="sibTrans" cxnId="{6B1AE562-4E4B-4A3F-936D-22237634FA12}">
      <dgm:prSet/>
      <dgm:spPr/>
      <dgm:t>
        <a:bodyPr/>
        <a:lstStyle/>
        <a:p>
          <a:endParaRPr lang="en-US"/>
        </a:p>
      </dgm:t>
    </dgm:pt>
    <dgm:pt modelId="{79678822-99CC-4163-86A0-14542F65A734}" type="pres">
      <dgm:prSet presAssocID="{BC0DFA48-8252-49C9-94BE-E38A962D5A09}" presName="Name0" presStyleCnt="0">
        <dgm:presLayoutVars>
          <dgm:dir/>
          <dgm:animLvl val="lvl"/>
          <dgm:resizeHandles val="exact"/>
        </dgm:presLayoutVars>
      </dgm:prSet>
      <dgm:spPr/>
    </dgm:pt>
    <dgm:pt modelId="{6F60DAE1-37DA-4E12-9B5E-E8339CB74C86}" type="pres">
      <dgm:prSet presAssocID="{F0DFED6F-5B61-4902-9DF7-48C9E1834C11}" presName="composite" presStyleCnt="0"/>
      <dgm:spPr/>
    </dgm:pt>
    <dgm:pt modelId="{64B508D2-FA07-488C-8076-F035A3FF28AF}" type="pres">
      <dgm:prSet presAssocID="{F0DFED6F-5B61-4902-9DF7-48C9E1834C11}" presName="parTx" presStyleLbl="alignNode1" presStyleIdx="0" presStyleCnt="4">
        <dgm:presLayoutVars>
          <dgm:chMax val="0"/>
          <dgm:chPref val="0"/>
          <dgm:bulletEnabled val="1"/>
        </dgm:presLayoutVars>
      </dgm:prSet>
      <dgm:spPr/>
    </dgm:pt>
    <dgm:pt modelId="{DAD808C5-FADE-47D9-AF09-6519D54EC49B}" type="pres">
      <dgm:prSet presAssocID="{F0DFED6F-5B61-4902-9DF7-48C9E1834C11}" presName="desTx" presStyleLbl="alignAccFollowNode1" presStyleIdx="0" presStyleCnt="4">
        <dgm:presLayoutVars>
          <dgm:bulletEnabled val="1"/>
        </dgm:presLayoutVars>
      </dgm:prSet>
      <dgm:spPr/>
    </dgm:pt>
    <dgm:pt modelId="{9B9BC8E8-E983-46EA-9088-67F58EE0E3D4}" type="pres">
      <dgm:prSet presAssocID="{3A6F0311-7B7E-4A62-B76B-F999964091A6}" presName="space" presStyleCnt="0"/>
      <dgm:spPr/>
    </dgm:pt>
    <dgm:pt modelId="{DBBD2D6C-EFE7-4C60-A9C3-3F3A533F19F9}" type="pres">
      <dgm:prSet presAssocID="{F4E75BDA-FCA9-4F6A-9446-8BE25A90F97E}" presName="composite" presStyleCnt="0"/>
      <dgm:spPr/>
    </dgm:pt>
    <dgm:pt modelId="{6DE97D37-7DC1-46AC-8934-4F350F324FDE}" type="pres">
      <dgm:prSet presAssocID="{F4E75BDA-FCA9-4F6A-9446-8BE25A90F97E}" presName="parTx" presStyleLbl="alignNode1" presStyleIdx="1" presStyleCnt="4" custLinFactNeighborX="-2597" custLinFactNeighborY="-3654">
        <dgm:presLayoutVars>
          <dgm:chMax val="0"/>
          <dgm:chPref val="0"/>
          <dgm:bulletEnabled val="1"/>
        </dgm:presLayoutVars>
      </dgm:prSet>
      <dgm:spPr/>
    </dgm:pt>
    <dgm:pt modelId="{EED606DF-9A5E-4A3D-9722-1A162A25C328}" type="pres">
      <dgm:prSet presAssocID="{F4E75BDA-FCA9-4F6A-9446-8BE25A90F97E}" presName="desTx" presStyleLbl="alignAccFollowNode1" presStyleIdx="1" presStyleCnt="4" custLinFactNeighborX="-2398" custLinFactNeighborY="-503">
        <dgm:presLayoutVars>
          <dgm:bulletEnabled val="1"/>
        </dgm:presLayoutVars>
      </dgm:prSet>
      <dgm:spPr/>
    </dgm:pt>
    <dgm:pt modelId="{9E455196-1B11-4B46-BC1C-52679152AE1A}" type="pres">
      <dgm:prSet presAssocID="{0EC28FDB-4DC7-458E-AFFC-DD1E8E29F5B3}" presName="space" presStyleCnt="0"/>
      <dgm:spPr/>
    </dgm:pt>
    <dgm:pt modelId="{4E9D1D01-E9CE-424B-8AAD-DF0650E19D9A}" type="pres">
      <dgm:prSet presAssocID="{1AA7E61F-EA83-48C6-97A3-570A96EA6FC5}" presName="composite" presStyleCnt="0"/>
      <dgm:spPr/>
    </dgm:pt>
    <dgm:pt modelId="{A6324782-F646-4ACF-9434-23F369FD4629}" type="pres">
      <dgm:prSet presAssocID="{1AA7E61F-EA83-48C6-97A3-570A96EA6FC5}" presName="parTx" presStyleLbl="alignNode1" presStyleIdx="2" presStyleCnt="4">
        <dgm:presLayoutVars>
          <dgm:chMax val="0"/>
          <dgm:chPref val="0"/>
          <dgm:bulletEnabled val="1"/>
        </dgm:presLayoutVars>
      </dgm:prSet>
      <dgm:spPr/>
    </dgm:pt>
    <dgm:pt modelId="{8BB6391A-F7C3-49CB-BE1C-B506F3D836C5}" type="pres">
      <dgm:prSet presAssocID="{1AA7E61F-EA83-48C6-97A3-570A96EA6FC5}" presName="desTx" presStyleLbl="alignAccFollowNode1" presStyleIdx="2" presStyleCnt="4" custLinFactNeighborX="249" custLinFactNeighborY="842">
        <dgm:presLayoutVars>
          <dgm:bulletEnabled val="1"/>
        </dgm:presLayoutVars>
      </dgm:prSet>
      <dgm:spPr/>
    </dgm:pt>
    <dgm:pt modelId="{55D4A0DA-DEE9-4E7E-A482-9BA784E73E44}" type="pres">
      <dgm:prSet presAssocID="{EEAAD084-A9E4-4798-B584-6A232AADAA9C}" presName="space" presStyleCnt="0"/>
      <dgm:spPr/>
    </dgm:pt>
    <dgm:pt modelId="{3C96341B-D3E7-432A-8DA3-2E88A5378E96}" type="pres">
      <dgm:prSet presAssocID="{9639DDA5-E897-43D0-9E2F-A9F501E6AD98}" presName="composite" presStyleCnt="0"/>
      <dgm:spPr/>
    </dgm:pt>
    <dgm:pt modelId="{EB9A90C4-54A0-4EE0-82B9-8A988B676679}" type="pres">
      <dgm:prSet presAssocID="{9639DDA5-E897-43D0-9E2F-A9F501E6AD98}" presName="parTx" presStyleLbl="alignNode1" presStyleIdx="3" presStyleCnt="4">
        <dgm:presLayoutVars>
          <dgm:chMax val="0"/>
          <dgm:chPref val="0"/>
          <dgm:bulletEnabled val="1"/>
        </dgm:presLayoutVars>
      </dgm:prSet>
      <dgm:spPr/>
    </dgm:pt>
    <dgm:pt modelId="{97B10C57-273E-43CA-A4B0-DF4366DA433E}" type="pres">
      <dgm:prSet presAssocID="{9639DDA5-E897-43D0-9E2F-A9F501E6AD98}" presName="desTx" presStyleLbl="alignAccFollowNode1" presStyleIdx="3" presStyleCnt="4" custLinFactNeighborX="25" custLinFactNeighborY="729">
        <dgm:presLayoutVars>
          <dgm:bulletEnabled val="1"/>
        </dgm:presLayoutVars>
      </dgm:prSet>
      <dgm:spPr/>
    </dgm:pt>
  </dgm:ptLst>
  <dgm:cxnLst>
    <dgm:cxn modelId="{7409DD01-D8D9-4468-A1F5-8AEAFF831A1C}" srcId="{9639DDA5-E897-43D0-9E2F-A9F501E6AD98}" destId="{B1B17F58-8013-4C25-A08F-2C4D58C6E402}" srcOrd="0" destOrd="0" parTransId="{F7B843DF-AA68-43A2-BBA2-FA688A5F07BD}" sibTransId="{FD6CFCB6-FF49-4489-9EE3-7AA1950E6FF1}"/>
    <dgm:cxn modelId="{B70D9708-9CBF-42CB-9E81-FC443BCEAAE5}" srcId="{BC0DFA48-8252-49C9-94BE-E38A962D5A09}" destId="{F4E75BDA-FCA9-4F6A-9446-8BE25A90F97E}" srcOrd="1" destOrd="0" parTransId="{AEE87B31-5201-42AE-80C7-6496ABABA8BC}" sibTransId="{0EC28FDB-4DC7-458E-AFFC-DD1E8E29F5B3}"/>
    <dgm:cxn modelId="{20245B15-BEEA-4CE1-9A27-CB32A299EE65}" srcId="{9639DDA5-E897-43D0-9E2F-A9F501E6AD98}" destId="{691B9F7F-0AF4-4D83-881C-F47B5D4AF3B6}" srcOrd="2" destOrd="0" parTransId="{5A89BE00-E387-43A1-8881-D10B0B4920FD}" sibTransId="{701E7998-7C7B-4E4B-9DCC-B2F2706A5AF1}"/>
    <dgm:cxn modelId="{6A806727-445B-4AA2-8756-9E8BB9177E6F}" type="presOf" srcId="{F4E75BDA-FCA9-4F6A-9446-8BE25A90F97E}" destId="{6DE97D37-7DC1-46AC-8934-4F350F324FDE}" srcOrd="0" destOrd="0" presId="urn:microsoft.com/office/officeart/2005/8/layout/hList1"/>
    <dgm:cxn modelId="{436F7636-70AD-40B8-AAA4-780B3007ABB2}" type="presOf" srcId="{1AA7E61F-EA83-48C6-97A3-570A96EA6FC5}" destId="{A6324782-F646-4ACF-9434-23F369FD4629}" srcOrd="0" destOrd="0" presId="urn:microsoft.com/office/officeart/2005/8/layout/hList1"/>
    <dgm:cxn modelId="{9724F036-2E28-4CCD-99FA-E8B69AE64D78}" srcId="{F4E75BDA-FCA9-4F6A-9446-8BE25A90F97E}" destId="{714B9EFF-3966-45BC-9C95-C04E2FDE1D70}" srcOrd="0" destOrd="0" parTransId="{2563DEF1-9C6E-4C51-A81A-B0BAB37F2A93}" sibTransId="{9183C2EF-859E-489B-9A18-4330F17E4323}"/>
    <dgm:cxn modelId="{436A2A38-A99E-471C-AD9B-CAE83464C932}" type="presOf" srcId="{2FC21BE4-0BB3-4281-802C-C77D1168E95F}" destId="{DAD808C5-FADE-47D9-AF09-6519D54EC49B}" srcOrd="0" destOrd="1" presId="urn:microsoft.com/office/officeart/2005/8/layout/hList1"/>
    <dgm:cxn modelId="{E1B6F938-725C-49C5-B22A-28C20391B2E2}" srcId="{BC0DFA48-8252-49C9-94BE-E38A962D5A09}" destId="{F0DFED6F-5B61-4902-9DF7-48C9E1834C11}" srcOrd="0" destOrd="0" parTransId="{88B7A6A6-19F7-4EA2-A7D0-EC6F3EADC930}" sibTransId="{3A6F0311-7B7E-4A62-B76B-F999964091A6}"/>
    <dgm:cxn modelId="{6B1AE562-4E4B-4A3F-936D-22237634FA12}" srcId="{1AA7E61F-EA83-48C6-97A3-570A96EA6FC5}" destId="{1775E4E8-BCB0-4779-AF6D-6419D370B10E}" srcOrd="1" destOrd="0" parTransId="{48D5E3C7-CFDC-43A3-8B82-D51909FEDE53}" sibTransId="{D7124229-4FDF-4362-8F11-65777AEEB0EF}"/>
    <dgm:cxn modelId="{868CF143-28FF-49FE-91D2-BBA34A2522E5}" type="presOf" srcId="{9B91E6A6-78B6-49A6-A966-7955C7CDA1BE}" destId="{8BB6391A-F7C3-49CB-BE1C-B506F3D836C5}" srcOrd="0" destOrd="0" presId="urn:microsoft.com/office/officeart/2005/8/layout/hList1"/>
    <dgm:cxn modelId="{714C8D44-05F1-4D7D-8184-355A0693B86F}" type="presOf" srcId="{7D073AC3-8936-449E-8F80-C92D6EA391CF}" destId="{97B10C57-273E-43CA-A4B0-DF4366DA433E}" srcOrd="0" destOrd="1" presId="urn:microsoft.com/office/officeart/2005/8/layout/hList1"/>
    <dgm:cxn modelId="{C999A178-4562-4101-9327-2C6BD3E22087}" srcId="{1AA7E61F-EA83-48C6-97A3-570A96EA6FC5}" destId="{9B91E6A6-78B6-49A6-A966-7955C7CDA1BE}" srcOrd="0" destOrd="0" parTransId="{B6AD97FD-536E-4B51-8677-11CBF00F4722}" sibTransId="{EB48C9EC-2807-4673-9275-3101BFEFB187}"/>
    <dgm:cxn modelId="{2CC89179-265D-4F0D-A571-11E2A8031823}" type="presOf" srcId="{BC0DFA48-8252-49C9-94BE-E38A962D5A09}" destId="{79678822-99CC-4163-86A0-14542F65A734}" srcOrd="0" destOrd="0" presId="urn:microsoft.com/office/officeart/2005/8/layout/hList1"/>
    <dgm:cxn modelId="{4A7DA57A-BDAA-47F3-AA88-E3C41D44323D}" type="presOf" srcId="{B0CDDEC7-681C-4D18-AFCF-99EE90D669A6}" destId="{DAD808C5-FADE-47D9-AF09-6519D54EC49B}" srcOrd="0" destOrd="0" presId="urn:microsoft.com/office/officeart/2005/8/layout/hList1"/>
    <dgm:cxn modelId="{9E57FC7C-C880-4D84-9A9E-00A5411B7679}" srcId="{BC0DFA48-8252-49C9-94BE-E38A962D5A09}" destId="{1AA7E61F-EA83-48C6-97A3-570A96EA6FC5}" srcOrd="2" destOrd="0" parTransId="{3B8A01CD-93BD-4B81-912F-B4969C03FFAE}" sibTransId="{EEAAD084-A9E4-4798-B584-6A232AADAA9C}"/>
    <dgm:cxn modelId="{2D624788-9B68-4AA3-BC00-A92C9D5BF2F9}" type="presOf" srcId="{1775E4E8-BCB0-4779-AF6D-6419D370B10E}" destId="{8BB6391A-F7C3-49CB-BE1C-B506F3D836C5}" srcOrd="0" destOrd="1" presId="urn:microsoft.com/office/officeart/2005/8/layout/hList1"/>
    <dgm:cxn modelId="{C2B51294-ADD6-4FC8-B827-E63D817771FC}" srcId="{1AA7E61F-EA83-48C6-97A3-570A96EA6FC5}" destId="{9EC975E4-B6F4-4AC0-8AEE-58754C2CDE98}" srcOrd="2" destOrd="0" parTransId="{AD8AC60C-D7E2-443D-A2E4-B0E941A7617C}" sibTransId="{9C47E87A-5149-4531-B12E-1D9EEE7F545A}"/>
    <dgm:cxn modelId="{9F53EAA4-1E6C-4FFE-BD77-6DAB7E587AF6}" type="presOf" srcId="{B1B17F58-8013-4C25-A08F-2C4D58C6E402}" destId="{97B10C57-273E-43CA-A4B0-DF4366DA433E}" srcOrd="0" destOrd="0" presId="urn:microsoft.com/office/officeart/2005/8/layout/hList1"/>
    <dgm:cxn modelId="{3543A7BF-147A-473C-9CA0-6A74B5AEC5CC}" type="presOf" srcId="{714B9EFF-3966-45BC-9C95-C04E2FDE1D70}" destId="{EED606DF-9A5E-4A3D-9722-1A162A25C328}" srcOrd="0" destOrd="0" presId="urn:microsoft.com/office/officeart/2005/8/layout/hList1"/>
    <dgm:cxn modelId="{94CA82C2-EC9D-4DEF-9148-E81C082C0FF7}" srcId="{BC0DFA48-8252-49C9-94BE-E38A962D5A09}" destId="{9639DDA5-E897-43D0-9E2F-A9F501E6AD98}" srcOrd="3" destOrd="0" parTransId="{022FF903-62BF-49E0-B73B-5C6748344531}" sibTransId="{DA526158-EE1C-4146-9629-7CF41A368F5F}"/>
    <dgm:cxn modelId="{E08F26CA-2020-456B-9444-D8F7B1853C2A}" type="presOf" srcId="{691B9F7F-0AF4-4D83-881C-F47B5D4AF3B6}" destId="{97B10C57-273E-43CA-A4B0-DF4366DA433E}" srcOrd="0" destOrd="2" presId="urn:microsoft.com/office/officeart/2005/8/layout/hList1"/>
    <dgm:cxn modelId="{BFFF96CA-C5B4-4F8C-BE3E-ABE7600D6867}" type="presOf" srcId="{F0DFED6F-5B61-4902-9DF7-48C9E1834C11}" destId="{64B508D2-FA07-488C-8076-F035A3FF28AF}" srcOrd="0" destOrd="0" presId="urn:microsoft.com/office/officeart/2005/8/layout/hList1"/>
    <dgm:cxn modelId="{49DC31DE-DDEC-4B58-A3CD-DD3ACC5E0183}" srcId="{9639DDA5-E897-43D0-9E2F-A9F501E6AD98}" destId="{7D073AC3-8936-449E-8F80-C92D6EA391CF}" srcOrd="1" destOrd="0" parTransId="{18090AC0-7099-4188-8B93-41F92569C2E4}" sibTransId="{2A2041D8-CE16-48CF-8406-EDC0C9360324}"/>
    <dgm:cxn modelId="{F0DD03E0-BFD8-49F9-A61E-7DA26D8ACD19}" type="presOf" srcId="{9639DDA5-E897-43D0-9E2F-A9F501E6AD98}" destId="{EB9A90C4-54A0-4EE0-82B9-8A988B676679}" srcOrd="0" destOrd="0" presId="urn:microsoft.com/office/officeart/2005/8/layout/hList1"/>
    <dgm:cxn modelId="{EDEFA6F1-2802-420D-8027-07E67E5882B7}" srcId="{F0DFED6F-5B61-4902-9DF7-48C9E1834C11}" destId="{2FC21BE4-0BB3-4281-802C-C77D1168E95F}" srcOrd="1" destOrd="0" parTransId="{9FFC2CB5-9693-4A04-BFD8-18698538735D}" sibTransId="{EAC0B462-37ED-42B3-90E3-3DA0E1366340}"/>
    <dgm:cxn modelId="{2384CDFC-D4AF-4948-91AE-A6F6F6B59D28}" type="presOf" srcId="{9EC975E4-B6F4-4AC0-8AEE-58754C2CDE98}" destId="{8BB6391A-F7C3-49CB-BE1C-B506F3D836C5}" srcOrd="0" destOrd="2" presId="urn:microsoft.com/office/officeart/2005/8/layout/hList1"/>
    <dgm:cxn modelId="{6C257AFF-D5E8-43E3-8699-F83A5A74C426}" srcId="{F0DFED6F-5B61-4902-9DF7-48C9E1834C11}" destId="{B0CDDEC7-681C-4D18-AFCF-99EE90D669A6}" srcOrd="0" destOrd="0" parTransId="{F06D3EEE-930C-4ADC-9AFF-2D6A27B6CB7B}" sibTransId="{4381ABAA-1E92-41FD-9315-9C359B32D40C}"/>
    <dgm:cxn modelId="{94019EED-DB2F-456C-88E3-8761E35CE444}" type="presParOf" srcId="{79678822-99CC-4163-86A0-14542F65A734}" destId="{6F60DAE1-37DA-4E12-9B5E-E8339CB74C86}" srcOrd="0" destOrd="0" presId="urn:microsoft.com/office/officeart/2005/8/layout/hList1"/>
    <dgm:cxn modelId="{F2F37A07-03EB-44FB-833A-23DC1FFC0FB0}" type="presParOf" srcId="{6F60DAE1-37DA-4E12-9B5E-E8339CB74C86}" destId="{64B508D2-FA07-488C-8076-F035A3FF28AF}" srcOrd="0" destOrd="0" presId="urn:microsoft.com/office/officeart/2005/8/layout/hList1"/>
    <dgm:cxn modelId="{8AED6C6F-CA1A-492D-84D6-BDE9266E29CC}" type="presParOf" srcId="{6F60DAE1-37DA-4E12-9B5E-E8339CB74C86}" destId="{DAD808C5-FADE-47D9-AF09-6519D54EC49B}" srcOrd="1" destOrd="0" presId="urn:microsoft.com/office/officeart/2005/8/layout/hList1"/>
    <dgm:cxn modelId="{5F2556D7-815D-4D93-BD95-9F54EE7B78E0}" type="presParOf" srcId="{79678822-99CC-4163-86A0-14542F65A734}" destId="{9B9BC8E8-E983-46EA-9088-67F58EE0E3D4}" srcOrd="1" destOrd="0" presId="urn:microsoft.com/office/officeart/2005/8/layout/hList1"/>
    <dgm:cxn modelId="{52E1EBA7-45C0-4192-9529-A2D3D34263C0}" type="presParOf" srcId="{79678822-99CC-4163-86A0-14542F65A734}" destId="{DBBD2D6C-EFE7-4C60-A9C3-3F3A533F19F9}" srcOrd="2" destOrd="0" presId="urn:microsoft.com/office/officeart/2005/8/layout/hList1"/>
    <dgm:cxn modelId="{279CB095-EEDE-400A-A517-067DF62D98FD}" type="presParOf" srcId="{DBBD2D6C-EFE7-4C60-A9C3-3F3A533F19F9}" destId="{6DE97D37-7DC1-46AC-8934-4F350F324FDE}" srcOrd="0" destOrd="0" presId="urn:microsoft.com/office/officeart/2005/8/layout/hList1"/>
    <dgm:cxn modelId="{BBAF0698-51F1-4A78-BF61-D067B9530EFA}" type="presParOf" srcId="{DBBD2D6C-EFE7-4C60-A9C3-3F3A533F19F9}" destId="{EED606DF-9A5E-4A3D-9722-1A162A25C328}" srcOrd="1" destOrd="0" presId="urn:microsoft.com/office/officeart/2005/8/layout/hList1"/>
    <dgm:cxn modelId="{79EA5425-AE05-43D1-BE31-31D8371942D3}" type="presParOf" srcId="{79678822-99CC-4163-86A0-14542F65A734}" destId="{9E455196-1B11-4B46-BC1C-52679152AE1A}" srcOrd="3" destOrd="0" presId="urn:microsoft.com/office/officeart/2005/8/layout/hList1"/>
    <dgm:cxn modelId="{F45B8123-3B13-45BF-8A27-BB80A77F1F1A}" type="presParOf" srcId="{79678822-99CC-4163-86A0-14542F65A734}" destId="{4E9D1D01-E9CE-424B-8AAD-DF0650E19D9A}" srcOrd="4" destOrd="0" presId="urn:microsoft.com/office/officeart/2005/8/layout/hList1"/>
    <dgm:cxn modelId="{4E0FF515-FADC-4D67-BA0C-147E6CE901DC}" type="presParOf" srcId="{4E9D1D01-E9CE-424B-8AAD-DF0650E19D9A}" destId="{A6324782-F646-4ACF-9434-23F369FD4629}" srcOrd="0" destOrd="0" presId="urn:microsoft.com/office/officeart/2005/8/layout/hList1"/>
    <dgm:cxn modelId="{AE48AD5B-3691-492C-BB7E-7FFAF25A4201}" type="presParOf" srcId="{4E9D1D01-E9CE-424B-8AAD-DF0650E19D9A}" destId="{8BB6391A-F7C3-49CB-BE1C-B506F3D836C5}" srcOrd="1" destOrd="0" presId="urn:microsoft.com/office/officeart/2005/8/layout/hList1"/>
    <dgm:cxn modelId="{7B861465-FD91-497C-8BB3-A5B7241B814D}" type="presParOf" srcId="{79678822-99CC-4163-86A0-14542F65A734}" destId="{55D4A0DA-DEE9-4E7E-A482-9BA784E73E44}" srcOrd="5" destOrd="0" presId="urn:microsoft.com/office/officeart/2005/8/layout/hList1"/>
    <dgm:cxn modelId="{37BDA2BF-398B-4073-96A5-2E92F9C7C457}" type="presParOf" srcId="{79678822-99CC-4163-86A0-14542F65A734}" destId="{3C96341B-D3E7-432A-8DA3-2E88A5378E96}" srcOrd="6" destOrd="0" presId="urn:microsoft.com/office/officeart/2005/8/layout/hList1"/>
    <dgm:cxn modelId="{3BE107A1-8C98-4457-A91D-65154C4FA0AE}" type="presParOf" srcId="{3C96341B-D3E7-432A-8DA3-2E88A5378E96}" destId="{EB9A90C4-54A0-4EE0-82B9-8A988B676679}" srcOrd="0" destOrd="0" presId="urn:microsoft.com/office/officeart/2005/8/layout/hList1"/>
    <dgm:cxn modelId="{90A56785-B159-4997-B1EF-0EE86226DDF3}" type="presParOf" srcId="{3C96341B-D3E7-432A-8DA3-2E88A5378E96}" destId="{97B10C57-273E-43CA-A4B0-DF4366DA433E}"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2FB9AC2-3526-4321-B196-0814DA1BFC53}"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US"/>
        </a:p>
      </dgm:t>
    </dgm:pt>
    <dgm:pt modelId="{2182908D-2105-472B-A187-C819F853FA07}">
      <dgm:prSet custT="1"/>
      <dgm:spPr/>
      <dgm:t>
        <a:bodyPr/>
        <a:lstStyle/>
        <a:p>
          <a:r>
            <a:rPr lang="en-US" sz="2600" dirty="0">
              <a:latin typeface="Arial"/>
              <a:cs typeface="Arial"/>
            </a:rPr>
            <a:t>Emission intensity benchmarks</a:t>
          </a:r>
          <a:endParaRPr lang="en-US" sz="2600" dirty="0"/>
        </a:p>
      </dgm:t>
    </dgm:pt>
    <dgm:pt modelId="{CB920C07-25C0-40AC-A5F8-EB014F1165AC}" type="parTrans" cxnId="{C97DFC4B-CF6B-4859-8FF6-4D20A1D24AE8}">
      <dgm:prSet/>
      <dgm:spPr/>
      <dgm:t>
        <a:bodyPr/>
        <a:lstStyle/>
        <a:p>
          <a:endParaRPr lang="en-US"/>
        </a:p>
      </dgm:t>
    </dgm:pt>
    <dgm:pt modelId="{65807B2D-89E1-40AD-A39B-4866F8204F0F}" type="sibTrans" cxnId="{C97DFC4B-CF6B-4859-8FF6-4D20A1D24AE8}">
      <dgm:prSet/>
      <dgm:spPr/>
      <dgm:t>
        <a:bodyPr/>
        <a:lstStyle/>
        <a:p>
          <a:endParaRPr lang="en-US"/>
        </a:p>
      </dgm:t>
    </dgm:pt>
    <dgm:pt modelId="{2391B107-8EA3-4C39-A800-A2C37790A5E7}">
      <dgm:prSet custT="1"/>
      <dgm:spPr/>
      <dgm:t>
        <a:bodyPr/>
        <a:lstStyle/>
        <a:p>
          <a:r>
            <a:rPr lang="en-US" sz="2600">
              <a:latin typeface="Arial"/>
              <a:cs typeface="Arial"/>
            </a:rPr>
            <a:t>Reduction schedules</a:t>
          </a:r>
        </a:p>
      </dgm:t>
    </dgm:pt>
    <dgm:pt modelId="{D359F12A-4DB1-42B4-9262-DBB71991DD5C}" type="parTrans" cxnId="{03C31C68-809A-4DB1-9541-3F7A24AA92CF}">
      <dgm:prSet/>
      <dgm:spPr/>
      <dgm:t>
        <a:bodyPr/>
        <a:lstStyle/>
        <a:p>
          <a:endParaRPr lang="en-US"/>
        </a:p>
      </dgm:t>
    </dgm:pt>
    <dgm:pt modelId="{E3C6B019-0B42-43CD-A1AC-C3FD7CBC8C67}" type="sibTrans" cxnId="{03C31C68-809A-4DB1-9541-3F7A24AA92CF}">
      <dgm:prSet/>
      <dgm:spPr/>
      <dgm:t>
        <a:bodyPr/>
        <a:lstStyle/>
        <a:p>
          <a:endParaRPr lang="en-US"/>
        </a:p>
      </dgm:t>
    </dgm:pt>
    <dgm:pt modelId="{197A5BB3-6056-487F-972D-FB46F07A15FE}">
      <dgm:prSet custT="1"/>
      <dgm:spPr/>
      <dgm:t>
        <a:bodyPr/>
        <a:lstStyle/>
        <a:p>
          <a:r>
            <a:rPr lang="en-US" sz="2600">
              <a:latin typeface="Arial" panose="020B0604020202020204" pitchFamily="34" charset="0"/>
              <a:cs typeface="Arial" panose="020B0604020202020204" pitchFamily="34" charset="0"/>
            </a:rPr>
            <a:t>Benchmarks for new EITE sources</a:t>
          </a:r>
        </a:p>
      </dgm:t>
    </dgm:pt>
    <dgm:pt modelId="{61290C36-5276-444D-9C51-21CDA4AB7932}" type="parTrans" cxnId="{0FCE278B-653B-46DC-B170-E102C9512777}">
      <dgm:prSet/>
      <dgm:spPr/>
      <dgm:t>
        <a:bodyPr/>
        <a:lstStyle/>
        <a:p>
          <a:endParaRPr lang="en-US"/>
        </a:p>
      </dgm:t>
    </dgm:pt>
    <dgm:pt modelId="{AB44826B-5D50-4758-9260-31EDFD61A402}" type="sibTrans" cxnId="{0FCE278B-653B-46DC-B170-E102C9512777}">
      <dgm:prSet/>
      <dgm:spPr/>
      <dgm:t>
        <a:bodyPr/>
        <a:lstStyle/>
        <a:p>
          <a:endParaRPr lang="en-US"/>
        </a:p>
      </dgm:t>
    </dgm:pt>
    <dgm:pt modelId="{E4921639-933E-476E-99E6-B3103232BB3D}">
      <dgm:prSet phldrT="[Text]" phldr="0" custT="1"/>
      <dgm:spPr/>
      <dgm:t>
        <a:bodyPr/>
        <a:lstStyle/>
        <a:p>
          <a:pPr rtl="0"/>
          <a:r>
            <a:rPr lang="en-US" sz="2600" dirty="0">
              <a:solidFill>
                <a:srgbClr val="000000"/>
              </a:solidFill>
              <a:latin typeface="Arial" panose="020B0604020202020204" pitchFamily="34" charset="0"/>
              <a:ea typeface="Calibri"/>
              <a:cs typeface="Arial" panose="020B0604020202020204" pitchFamily="34" charset="0"/>
            </a:rPr>
            <a:t>Regulate facilities with emissions and production data </a:t>
          </a:r>
          <a:endParaRPr lang="en-US" sz="2600" dirty="0">
            <a:latin typeface="Arial" panose="020B0604020202020204" pitchFamily="34" charset="0"/>
            <a:cs typeface="Arial" panose="020B0604020202020204" pitchFamily="34" charset="0"/>
          </a:endParaRPr>
        </a:p>
      </dgm:t>
    </dgm:pt>
    <dgm:pt modelId="{982712BC-4EFA-4BD6-A84C-612B17FB5F92}" type="parTrans" cxnId="{B566EE27-4A6D-4DB2-9477-C0AB7E3D3636}">
      <dgm:prSet/>
      <dgm:spPr/>
      <dgm:t>
        <a:bodyPr/>
        <a:lstStyle/>
        <a:p>
          <a:endParaRPr lang="en-US"/>
        </a:p>
      </dgm:t>
    </dgm:pt>
    <dgm:pt modelId="{A991F83A-3A87-46A4-948B-55E5D06DB982}" type="sibTrans" cxnId="{B566EE27-4A6D-4DB2-9477-C0AB7E3D3636}">
      <dgm:prSet/>
      <dgm:spPr/>
      <dgm:t>
        <a:bodyPr/>
        <a:lstStyle/>
        <a:p>
          <a:endParaRPr lang="en-US"/>
        </a:p>
      </dgm:t>
    </dgm:pt>
    <dgm:pt modelId="{1F83FB82-F81E-4DB1-AFC3-1072D43F93EB}" type="pres">
      <dgm:prSet presAssocID="{02FB9AC2-3526-4321-B196-0814DA1BFC53}" presName="Name0" presStyleCnt="0">
        <dgm:presLayoutVars>
          <dgm:chMax val="7"/>
          <dgm:dir/>
          <dgm:animLvl val="lvl"/>
          <dgm:resizeHandles val="exact"/>
        </dgm:presLayoutVars>
      </dgm:prSet>
      <dgm:spPr/>
    </dgm:pt>
    <dgm:pt modelId="{A863FD7A-78FA-4F4C-938B-73961EA49CF8}" type="pres">
      <dgm:prSet presAssocID="{E4921639-933E-476E-99E6-B3103232BB3D}" presName="circle1" presStyleLbl="node1" presStyleIdx="0" presStyleCnt="4"/>
      <dgm:spPr/>
    </dgm:pt>
    <dgm:pt modelId="{6D89A5A4-59BF-4794-963A-52AD7808131B}" type="pres">
      <dgm:prSet presAssocID="{E4921639-933E-476E-99E6-B3103232BB3D}" presName="space" presStyleCnt="0"/>
      <dgm:spPr/>
    </dgm:pt>
    <dgm:pt modelId="{C9B94BF0-59B4-4DBE-A6AD-3833E18BD058}" type="pres">
      <dgm:prSet presAssocID="{E4921639-933E-476E-99E6-B3103232BB3D}" presName="rect1" presStyleLbl="alignAcc1" presStyleIdx="0" presStyleCnt="4"/>
      <dgm:spPr/>
    </dgm:pt>
    <dgm:pt modelId="{4F5C8FE8-D519-4D78-B5BE-81B021641863}" type="pres">
      <dgm:prSet presAssocID="{2182908D-2105-472B-A187-C819F853FA07}" presName="vertSpace2" presStyleLbl="node1" presStyleIdx="0" presStyleCnt="4"/>
      <dgm:spPr/>
    </dgm:pt>
    <dgm:pt modelId="{0B9EF0D8-856C-45D0-A045-A6A7F4D40B0C}" type="pres">
      <dgm:prSet presAssocID="{2182908D-2105-472B-A187-C819F853FA07}" presName="circle2" presStyleLbl="node1" presStyleIdx="1" presStyleCnt="4"/>
      <dgm:spPr/>
    </dgm:pt>
    <dgm:pt modelId="{EE7F02E8-5C4A-4D59-B2F2-608EA37CFB63}" type="pres">
      <dgm:prSet presAssocID="{2182908D-2105-472B-A187-C819F853FA07}" presName="rect2" presStyleLbl="alignAcc1" presStyleIdx="1" presStyleCnt="4"/>
      <dgm:spPr/>
    </dgm:pt>
    <dgm:pt modelId="{4EE5E5F8-D1C2-4B40-925A-C37060B687F2}" type="pres">
      <dgm:prSet presAssocID="{2391B107-8EA3-4C39-A800-A2C37790A5E7}" presName="vertSpace3" presStyleLbl="node1" presStyleIdx="1" presStyleCnt="4"/>
      <dgm:spPr/>
    </dgm:pt>
    <dgm:pt modelId="{DDAE44BE-BDC4-403C-ADFF-F6302E509095}" type="pres">
      <dgm:prSet presAssocID="{2391B107-8EA3-4C39-A800-A2C37790A5E7}" presName="circle3" presStyleLbl="node1" presStyleIdx="2" presStyleCnt="4"/>
      <dgm:spPr/>
    </dgm:pt>
    <dgm:pt modelId="{48FC242B-D834-4EBF-97B9-95CF46B61768}" type="pres">
      <dgm:prSet presAssocID="{2391B107-8EA3-4C39-A800-A2C37790A5E7}" presName="rect3" presStyleLbl="alignAcc1" presStyleIdx="2" presStyleCnt="4"/>
      <dgm:spPr/>
    </dgm:pt>
    <dgm:pt modelId="{108CA205-9775-4048-992A-65760CDE382D}" type="pres">
      <dgm:prSet presAssocID="{197A5BB3-6056-487F-972D-FB46F07A15FE}" presName="vertSpace4" presStyleLbl="node1" presStyleIdx="2" presStyleCnt="4"/>
      <dgm:spPr/>
    </dgm:pt>
    <dgm:pt modelId="{40D9F80F-B1F2-4F5A-95FC-84CD5C261881}" type="pres">
      <dgm:prSet presAssocID="{197A5BB3-6056-487F-972D-FB46F07A15FE}" presName="circle4" presStyleLbl="node1" presStyleIdx="3" presStyleCnt="4"/>
      <dgm:spPr/>
    </dgm:pt>
    <dgm:pt modelId="{CBEB28E3-B93F-4103-8D87-DB7FC3AC3D2B}" type="pres">
      <dgm:prSet presAssocID="{197A5BB3-6056-487F-972D-FB46F07A15FE}" presName="rect4" presStyleLbl="alignAcc1" presStyleIdx="3" presStyleCnt="4"/>
      <dgm:spPr/>
    </dgm:pt>
    <dgm:pt modelId="{2132E344-1F65-4217-AFAF-05D3BBC94EAF}" type="pres">
      <dgm:prSet presAssocID="{E4921639-933E-476E-99E6-B3103232BB3D}" presName="rect1ParTxNoCh" presStyleLbl="alignAcc1" presStyleIdx="3" presStyleCnt="4">
        <dgm:presLayoutVars>
          <dgm:chMax val="1"/>
          <dgm:bulletEnabled val="1"/>
        </dgm:presLayoutVars>
      </dgm:prSet>
      <dgm:spPr/>
    </dgm:pt>
    <dgm:pt modelId="{D3D8866C-C752-4614-8328-61934D1E405F}" type="pres">
      <dgm:prSet presAssocID="{2182908D-2105-472B-A187-C819F853FA07}" presName="rect2ParTxNoCh" presStyleLbl="alignAcc1" presStyleIdx="3" presStyleCnt="4">
        <dgm:presLayoutVars>
          <dgm:chMax val="1"/>
          <dgm:bulletEnabled val="1"/>
        </dgm:presLayoutVars>
      </dgm:prSet>
      <dgm:spPr/>
    </dgm:pt>
    <dgm:pt modelId="{DE4911C8-D448-440E-99AC-17F0E5701EF9}" type="pres">
      <dgm:prSet presAssocID="{2391B107-8EA3-4C39-A800-A2C37790A5E7}" presName="rect3ParTxNoCh" presStyleLbl="alignAcc1" presStyleIdx="3" presStyleCnt="4">
        <dgm:presLayoutVars>
          <dgm:chMax val="1"/>
          <dgm:bulletEnabled val="1"/>
        </dgm:presLayoutVars>
      </dgm:prSet>
      <dgm:spPr/>
    </dgm:pt>
    <dgm:pt modelId="{18CEE45A-BF86-4336-9A42-8B3E0EA31F29}" type="pres">
      <dgm:prSet presAssocID="{197A5BB3-6056-487F-972D-FB46F07A15FE}" presName="rect4ParTxNoCh" presStyleLbl="alignAcc1" presStyleIdx="3" presStyleCnt="4">
        <dgm:presLayoutVars>
          <dgm:chMax val="1"/>
          <dgm:bulletEnabled val="1"/>
        </dgm:presLayoutVars>
      </dgm:prSet>
      <dgm:spPr/>
    </dgm:pt>
  </dgm:ptLst>
  <dgm:cxnLst>
    <dgm:cxn modelId="{116D7E0F-B0CC-4257-91B0-60C64B116285}" type="presOf" srcId="{2182908D-2105-472B-A187-C819F853FA07}" destId="{D3D8866C-C752-4614-8328-61934D1E405F}" srcOrd="1" destOrd="0" presId="urn:microsoft.com/office/officeart/2005/8/layout/target3"/>
    <dgm:cxn modelId="{13A63212-361F-4066-8110-7587C85FB3AD}" type="presOf" srcId="{197A5BB3-6056-487F-972D-FB46F07A15FE}" destId="{18CEE45A-BF86-4336-9A42-8B3E0EA31F29}" srcOrd="1" destOrd="0" presId="urn:microsoft.com/office/officeart/2005/8/layout/target3"/>
    <dgm:cxn modelId="{B566EE27-4A6D-4DB2-9477-C0AB7E3D3636}" srcId="{02FB9AC2-3526-4321-B196-0814DA1BFC53}" destId="{E4921639-933E-476E-99E6-B3103232BB3D}" srcOrd="0" destOrd="0" parTransId="{982712BC-4EFA-4BD6-A84C-612B17FB5F92}" sibTransId="{A991F83A-3A87-46A4-948B-55E5D06DB982}"/>
    <dgm:cxn modelId="{0ACFB03F-F776-4506-B9F5-D4CE66014A7E}" type="presOf" srcId="{2182908D-2105-472B-A187-C819F853FA07}" destId="{EE7F02E8-5C4A-4D59-B2F2-608EA37CFB63}" srcOrd="0" destOrd="0" presId="urn:microsoft.com/office/officeart/2005/8/layout/target3"/>
    <dgm:cxn modelId="{03C31C68-809A-4DB1-9541-3F7A24AA92CF}" srcId="{02FB9AC2-3526-4321-B196-0814DA1BFC53}" destId="{2391B107-8EA3-4C39-A800-A2C37790A5E7}" srcOrd="2" destOrd="0" parTransId="{D359F12A-4DB1-42B4-9262-DBB71991DD5C}" sibTransId="{E3C6B019-0B42-43CD-A1AC-C3FD7CBC8C67}"/>
    <dgm:cxn modelId="{C97DFC4B-CF6B-4859-8FF6-4D20A1D24AE8}" srcId="{02FB9AC2-3526-4321-B196-0814DA1BFC53}" destId="{2182908D-2105-472B-A187-C819F853FA07}" srcOrd="1" destOrd="0" parTransId="{CB920C07-25C0-40AC-A5F8-EB014F1165AC}" sibTransId="{65807B2D-89E1-40AD-A39B-4866F8204F0F}"/>
    <dgm:cxn modelId="{4B261080-283B-4698-AED2-4E061AB76FB8}" type="presOf" srcId="{E4921639-933E-476E-99E6-B3103232BB3D}" destId="{C9B94BF0-59B4-4DBE-A6AD-3833E18BD058}" srcOrd="0" destOrd="0" presId="urn:microsoft.com/office/officeart/2005/8/layout/target3"/>
    <dgm:cxn modelId="{7BFB7B86-8984-474A-BA38-7C3E5BDDF222}" type="presOf" srcId="{2391B107-8EA3-4C39-A800-A2C37790A5E7}" destId="{DE4911C8-D448-440E-99AC-17F0E5701EF9}" srcOrd="1" destOrd="0" presId="urn:microsoft.com/office/officeart/2005/8/layout/target3"/>
    <dgm:cxn modelId="{0FCE278B-653B-46DC-B170-E102C9512777}" srcId="{02FB9AC2-3526-4321-B196-0814DA1BFC53}" destId="{197A5BB3-6056-487F-972D-FB46F07A15FE}" srcOrd="3" destOrd="0" parTransId="{61290C36-5276-444D-9C51-21CDA4AB7932}" sibTransId="{AB44826B-5D50-4758-9260-31EDFD61A402}"/>
    <dgm:cxn modelId="{2D77928C-80CC-49AB-B81F-F741666CCBC8}" type="presOf" srcId="{197A5BB3-6056-487F-972D-FB46F07A15FE}" destId="{CBEB28E3-B93F-4103-8D87-DB7FC3AC3D2B}" srcOrd="0" destOrd="0" presId="urn:microsoft.com/office/officeart/2005/8/layout/target3"/>
    <dgm:cxn modelId="{67B767BE-D4DE-4BBA-8056-12CAB757E9E4}" type="presOf" srcId="{2391B107-8EA3-4C39-A800-A2C37790A5E7}" destId="{48FC242B-D834-4EBF-97B9-95CF46B61768}" srcOrd="0" destOrd="0" presId="urn:microsoft.com/office/officeart/2005/8/layout/target3"/>
    <dgm:cxn modelId="{F21BC8CB-16FD-43E0-80DB-75ACAEBCE608}" type="presOf" srcId="{E4921639-933E-476E-99E6-B3103232BB3D}" destId="{2132E344-1F65-4217-AFAF-05D3BBC94EAF}" srcOrd="1" destOrd="0" presId="urn:microsoft.com/office/officeart/2005/8/layout/target3"/>
    <dgm:cxn modelId="{7141CADB-E063-4610-92D0-18556268719D}" type="presOf" srcId="{02FB9AC2-3526-4321-B196-0814DA1BFC53}" destId="{1F83FB82-F81E-4DB1-AFC3-1072D43F93EB}" srcOrd="0" destOrd="0" presId="urn:microsoft.com/office/officeart/2005/8/layout/target3"/>
    <dgm:cxn modelId="{59068CEA-4E59-49C5-AAFC-BE227D7D1816}" type="presParOf" srcId="{1F83FB82-F81E-4DB1-AFC3-1072D43F93EB}" destId="{A863FD7A-78FA-4F4C-938B-73961EA49CF8}" srcOrd="0" destOrd="0" presId="urn:microsoft.com/office/officeart/2005/8/layout/target3"/>
    <dgm:cxn modelId="{DD99DE49-7AA9-4195-B73B-DD14975A58E3}" type="presParOf" srcId="{1F83FB82-F81E-4DB1-AFC3-1072D43F93EB}" destId="{6D89A5A4-59BF-4794-963A-52AD7808131B}" srcOrd="1" destOrd="0" presId="urn:microsoft.com/office/officeart/2005/8/layout/target3"/>
    <dgm:cxn modelId="{56941F71-E872-49CC-B2C0-D42F0255C5E8}" type="presParOf" srcId="{1F83FB82-F81E-4DB1-AFC3-1072D43F93EB}" destId="{C9B94BF0-59B4-4DBE-A6AD-3833E18BD058}" srcOrd="2" destOrd="0" presId="urn:microsoft.com/office/officeart/2005/8/layout/target3"/>
    <dgm:cxn modelId="{286AD6C3-13C8-4FB1-BE49-2FC6A0036285}" type="presParOf" srcId="{1F83FB82-F81E-4DB1-AFC3-1072D43F93EB}" destId="{4F5C8FE8-D519-4D78-B5BE-81B021641863}" srcOrd="3" destOrd="0" presId="urn:microsoft.com/office/officeart/2005/8/layout/target3"/>
    <dgm:cxn modelId="{7CA6DE79-3B06-4ED6-966F-692A5BE4C475}" type="presParOf" srcId="{1F83FB82-F81E-4DB1-AFC3-1072D43F93EB}" destId="{0B9EF0D8-856C-45D0-A045-A6A7F4D40B0C}" srcOrd="4" destOrd="0" presId="urn:microsoft.com/office/officeart/2005/8/layout/target3"/>
    <dgm:cxn modelId="{19842CAD-450C-4B2C-A02A-DDFABCD4ACD4}" type="presParOf" srcId="{1F83FB82-F81E-4DB1-AFC3-1072D43F93EB}" destId="{EE7F02E8-5C4A-4D59-B2F2-608EA37CFB63}" srcOrd="5" destOrd="0" presId="urn:microsoft.com/office/officeart/2005/8/layout/target3"/>
    <dgm:cxn modelId="{39BCDD1E-A764-454D-B338-2A230AF31B9D}" type="presParOf" srcId="{1F83FB82-F81E-4DB1-AFC3-1072D43F93EB}" destId="{4EE5E5F8-D1C2-4B40-925A-C37060B687F2}" srcOrd="6" destOrd="0" presId="urn:microsoft.com/office/officeart/2005/8/layout/target3"/>
    <dgm:cxn modelId="{CF6890FF-75BC-46B0-8DC1-8F2EC24B6FA9}" type="presParOf" srcId="{1F83FB82-F81E-4DB1-AFC3-1072D43F93EB}" destId="{DDAE44BE-BDC4-403C-ADFF-F6302E509095}" srcOrd="7" destOrd="0" presId="urn:microsoft.com/office/officeart/2005/8/layout/target3"/>
    <dgm:cxn modelId="{66FB55B6-1FB4-4CD9-8ADC-5CC1F6041719}" type="presParOf" srcId="{1F83FB82-F81E-4DB1-AFC3-1072D43F93EB}" destId="{48FC242B-D834-4EBF-97B9-95CF46B61768}" srcOrd="8" destOrd="0" presId="urn:microsoft.com/office/officeart/2005/8/layout/target3"/>
    <dgm:cxn modelId="{F9394F66-B4AE-479A-A040-36641350A1E3}" type="presParOf" srcId="{1F83FB82-F81E-4DB1-AFC3-1072D43F93EB}" destId="{108CA205-9775-4048-992A-65760CDE382D}" srcOrd="9" destOrd="0" presId="urn:microsoft.com/office/officeart/2005/8/layout/target3"/>
    <dgm:cxn modelId="{EE9119A4-9CBA-4726-95D5-A7BD5BE0E1E0}" type="presParOf" srcId="{1F83FB82-F81E-4DB1-AFC3-1072D43F93EB}" destId="{40D9F80F-B1F2-4F5A-95FC-84CD5C261881}" srcOrd="10" destOrd="0" presId="urn:microsoft.com/office/officeart/2005/8/layout/target3"/>
    <dgm:cxn modelId="{159172A6-574E-4149-A653-745D54D16A76}" type="presParOf" srcId="{1F83FB82-F81E-4DB1-AFC3-1072D43F93EB}" destId="{CBEB28E3-B93F-4103-8D87-DB7FC3AC3D2B}" srcOrd="11" destOrd="0" presId="urn:microsoft.com/office/officeart/2005/8/layout/target3"/>
    <dgm:cxn modelId="{4E6E2D6A-A647-4C09-A06D-A2095C4B6E8A}" type="presParOf" srcId="{1F83FB82-F81E-4DB1-AFC3-1072D43F93EB}" destId="{2132E344-1F65-4217-AFAF-05D3BBC94EAF}" srcOrd="12" destOrd="0" presId="urn:microsoft.com/office/officeart/2005/8/layout/target3"/>
    <dgm:cxn modelId="{2C19455E-D7A5-4425-8225-EBBB4C0505E4}" type="presParOf" srcId="{1F83FB82-F81E-4DB1-AFC3-1072D43F93EB}" destId="{D3D8866C-C752-4614-8328-61934D1E405F}" srcOrd="13" destOrd="0" presId="urn:microsoft.com/office/officeart/2005/8/layout/target3"/>
    <dgm:cxn modelId="{3BE3C903-91B0-4CB1-91FE-921C727B22F3}" type="presParOf" srcId="{1F83FB82-F81E-4DB1-AFC3-1072D43F93EB}" destId="{DE4911C8-D448-440E-99AC-17F0E5701EF9}" srcOrd="14" destOrd="0" presId="urn:microsoft.com/office/officeart/2005/8/layout/target3"/>
    <dgm:cxn modelId="{4508C8EA-30DD-4E91-91CB-A8A66702A606}" type="presParOf" srcId="{1F83FB82-F81E-4DB1-AFC3-1072D43F93EB}" destId="{18CEE45A-BF86-4336-9A42-8B3E0EA31F29}" srcOrd="15"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4020D2-980B-4178-888B-2C01ED05BC1F}">
      <dsp:nvSpPr>
        <dsp:cNvPr id="0" name=""/>
        <dsp:cNvSpPr/>
      </dsp:nvSpPr>
      <dsp:spPr>
        <a:xfrm>
          <a:off x="0" y="2262981"/>
          <a:ext cx="11887200" cy="0"/>
        </a:xfrm>
        <a:prstGeom prst="line">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tailEnd type="triangle" w="lg" len="lg"/>
        </a:ln>
        <a:effectLst/>
      </dsp:spPr>
      <dsp:style>
        <a:lnRef idx="2">
          <a:scrgbClr r="0" g="0" b="0"/>
        </a:lnRef>
        <a:fillRef idx="1">
          <a:scrgbClr r="0" g="0" b="0"/>
        </a:fillRef>
        <a:effectRef idx="0">
          <a:scrgbClr r="0" g="0" b="0"/>
        </a:effectRef>
        <a:fontRef idx="minor"/>
      </dsp:style>
    </dsp:sp>
    <dsp:sp modelId="{2A3D43D4-BB1A-481E-AFF3-970CE3642254}">
      <dsp:nvSpPr>
        <dsp:cNvPr id="0" name=""/>
        <dsp:cNvSpPr/>
      </dsp:nvSpPr>
      <dsp:spPr>
        <a:xfrm>
          <a:off x="46731" y="2422866"/>
          <a:ext cx="1607363" cy="511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711200">
            <a:lnSpc>
              <a:spcPct val="90000"/>
            </a:lnSpc>
            <a:spcBef>
              <a:spcPct val="0"/>
            </a:spcBef>
            <a:spcAft>
              <a:spcPct val="35000"/>
            </a:spcAft>
            <a:buNone/>
            <a:defRPr b="1"/>
          </a:pPr>
          <a:r>
            <a:rPr lang="en-US" sz="1600" kern="1200" dirty="0"/>
            <a:t> </a:t>
          </a:r>
          <a:r>
            <a:rPr lang="en-US" sz="1400" kern="1200" dirty="0">
              <a:latin typeface="Arial" panose="020B0604020202020204" pitchFamily="34" charset="0"/>
              <a:cs typeface="Arial" panose="020B0604020202020204" pitchFamily="34" charset="0"/>
            </a:rPr>
            <a:t>November 2024</a:t>
          </a:r>
          <a:endParaRPr lang="en-US" sz="1600" kern="1200" dirty="0">
            <a:latin typeface="Arial" panose="020B0604020202020204" pitchFamily="34" charset="0"/>
            <a:cs typeface="Arial" panose="020B0604020202020204" pitchFamily="34" charset="0"/>
          </a:endParaRPr>
        </a:p>
      </dsp:txBody>
      <dsp:txXfrm>
        <a:off x="46731" y="2422866"/>
        <a:ext cx="1607363" cy="511433"/>
      </dsp:txXfrm>
    </dsp:sp>
    <dsp:sp modelId="{DD6515BC-B592-4BDC-A69B-72AE1C8C2A31}">
      <dsp:nvSpPr>
        <dsp:cNvPr id="0" name=""/>
        <dsp:cNvSpPr/>
      </dsp:nvSpPr>
      <dsp:spPr>
        <a:xfrm>
          <a:off x="136316" y="323376"/>
          <a:ext cx="1697904" cy="1056945"/>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4460" tIns="124460" rIns="124460" bIns="124460" numCol="1" spcCol="1270" anchor="ctr" anchorCtr="0">
          <a:noAutofit/>
        </a:bodyPr>
        <a:lstStyle/>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EQC adopts program </a:t>
          </a:r>
        </a:p>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Placeholder for EITE rulemaking</a:t>
          </a:r>
        </a:p>
      </dsp:txBody>
      <dsp:txXfrm>
        <a:off x="187912" y="374972"/>
        <a:ext cx="1594712" cy="953753"/>
      </dsp:txXfrm>
    </dsp:sp>
    <dsp:sp modelId="{BC404F24-696F-4F0B-A68B-A19389B14166}">
      <dsp:nvSpPr>
        <dsp:cNvPr id="0" name=""/>
        <dsp:cNvSpPr/>
      </dsp:nvSpPr>
      <dsp:spPr>
        <a:xfrm>
          <a:off x="850413" y="1395472"/>
          <a:ext cx="0" cy="859932"/>
        </a:xfrm>
        <a:prstGeom prst="line">
          <a:avLst/>
        </a:prstGeom>
        <a:noFill/>
        <a:ln w="9525"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9A643B58-336E-431D-B9FE-B3176EB8E038}">
      <dsp:nvSpPr>
        <dsp:cNvPr id="0" name=""/>
        <dsp:cNvSpPr/>
      </dsp:nvSpPr>
      <dsp:spPr>
        <a:xfrm>
          <a:off x="1373113" y="1588870"/>
          <a:ext cx="1268006" cy="511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622300">
            <a:lnSpc>
              <a:spcPct val="90000"/>
            </a:lnSpc>
            <a:spcBef>
              <a:spcPct val="0"/>
            </a:spcBef>
            <a:spcAft>
              <a:spcPct val="35000"/>
            </a:spcAft>
            <a:buNone/>
            <a:defRPr b="1"/>
          </a:pPr>
          <a:r>
            <a:rPr lang="en-US" sz="1400" kern="1200" dirty="0">
              <a:latin typeface="Arial" panose="020B0604020202020204" pitchFamily="34" charset="0"/>
              <a:cs typeface="Arial" panose="020B0604020202020204" pitchFamily="34" charset="0"/>
            </a:rPr>
            <a:t>January 2025</a:t>
          </a:r>
        </a:p>
      </dsp:txBody>
      <dsp:txXfrm>
        <a:off x="1373113" y="1588870"/>
        <a:ext cx="1268006" cy="511433"/>
      </dsp:txXfrm>
    </dsp:sp>
    <dsp:sp modelId="{721A3EA6-57F8-4B71-B9C0-707A87E06EC3}">
      <dsp:nvSpPr>
        <dsp:cNvPr id="0" name=""/>
        <dsp:cNvSpPr/>
      </dsp:nvSpPr>
      <dsp:spPr>
        <a:xfrm>
          <a:off x="816468" y="2221461"/>
          <a:ext cx="67889" cy="67889"/>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6EB26DB-DE11-4BD5-9EAA-C44D86E0C7B2}">
      <dsp:nvSpPr>
        <dsp:cNvPr id="0" name=""/>
        <dsp:cNvSpPr/>
      </dsp:nvSpPr>
      <dsp:spPr>
        <a:xfrm>
          <a:off x="1094180" y="3137263"/>
          <a:ext cx="1825872" cy="1321027"/>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4460" tIns="124460" rIns="124460" bIns="124460" numCol="1" spcCol="1270" anchor="ctr" anchorCtr="0">
          <a:noAutofit/>
        </a:bodyPr>
        <a:lstStyle/>
        <a:p>
          <a:pPr marL="0" lvl="0" indent="0" algn="l" defTabSz="622300">
            <a:lnSpc>
              <a:spcPct val="90000"/>
            </a:lnSpc>
            <a:spcBef>
              <a:spcPct val="0"/>
            </a:spcBef>
            <a:spcAft>
              <a:spcPct val="35000"/>
            </a:spcAft>
            <a:buNone/>
          </a:pPr>
          <a:r>
            <a:rPr lang="en-US" sz="1400" kern="1200">
              <a:latin typeface="Arial" panose="020B0604020202020204" pitchFamily="34" charset="0"/>
              <a:cs typeface="Arial" panose="020B0604020202020204" pitchFamily="34" charset="0"/>
            </a:rPr>
            <a:t>First compliance period starts (2025-2027)</a:t>
          </a:r>
        </a:p>
        <a:p>
          <a:pPr marL="0" lvl="0" indent="0" algn="l" defTabSz="622300">
            <a:lnSpc>
              <a:spcPct val="90000"/>
            </a:lnSpc>
            <a:spcBef>
              <a:spcPct val="0"/>
            </a:spcBef>
            <a:spcAft>
              <a:spcPct val="35000"/>
            </a:spcAft>
            <a:buNone/>
          </a:pPr>
          <a:r>
            <a:rPr lang="en-US" sz="1400" kern="1200">
              <a:latin typeface="Arial" panose="020B0604020202020204" pitchFamily="34" charset="0"/>
              <a:cs typeface="Arial" panose="020B0604020202020204" pitchFamily="34" charset="0"/>
            </a:rPr>
            <a:t>Fuel supplier outreach</a:t>
          </a:r>
        </a:p>
      </dsp:txBody>
      <dsp:txXfrm>
        <a:off x="1158667" y="3201750"/>
        <a:ext cx="1696898" cy="1192053"/>
      </dsp:txXfrm>
    </dsp:sp>
    <dsp:sp modelId="{22F4F634-EA21-47FD-B0FC-018B9A1A4AD7}">
      <dsp:nvSpPr>
        <dsp:cNvPr id="0" name=""/>
        <dsp:cNvSpPr/>
      </dsp:nvSpPr>
      <dsp:spPr>
        <a:xfrm>
          <a:off x="2007116" y="2267764"/>
          <a:ext cx="0" cy="859932"/>
        </a:xfrm>
        <a:prstGeom prst="line">
          <a:avLst/>
        </a:prstGeom>
        <a:noFill/>
        <a:ln w="9525"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752EDE20-86A9-4255-842E-0C82339ABD64}">
      <dsp:nvSpPr>
        <dsp:cNvPr id="0" name=""/>
        <dsp:cNvSpPr/>
      </dsp:nvSpPr>
      <dsp:spPr>
        <a:xfrm>
          <a:off x="2465673" y="2447640"/>
          <a:ext cx="1268006" cy="5055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22300">
            <a:lnSpc>
              <a:spcPct val="90000"/>
            </a:lnSpc>
            <a:spcBef>
              <a:spcPct val="0"/>
            </a:spcBef>
            <a:spcAft>
              <a:spcPct val="35000"/>
            </a:spcAft>
            <a:buNone/>
            <a:defRPr b="1"/>
          </a:pPr>
          <a:r>
            <a:rPr lang="en-US" sz="1400" kern="1200" dirty="0">
              <a:latin typeface="Arial" panose="020B0604020202020204" pitchFamily="34" charset="0"/>
              <a:cs typeface="Arial" panose="020B0604020202020204" pitchFamily="34" charset="0"/>
            </a:rPr>
            <a:t>July 2025</a:t>
          </a:r>
        </a:p>
      </dsp:txBody>
      <dsp:txXfrm>
        <a:off x="2465673" y="2447640"/>
        <a:ext cx="1268006" cy="505568"/>
      </dsp:txXfrm>
    </dsp:sp>
    <dsp:sp modelId="{4F6EA3B3-24EE-428C-A1C1-2EA9F7DCB9D5}">
      <dsp:nvSpPr>
        <dsp:cNvPr id="0" name=""/>
        <dsp:cNvSpPr/>
      </dsp:nvSpPr>
      <dsp:spPr>
        <a:xfrm>
          <a:off x="1973171" y="2233819"/>
          <a:ext cx="67889" cy="67889"/>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CF2008-25F8-484D-8AD9-B3A85C0866C3}">
      <dsp:nvSpPr>
        <dsp:cNvPr id="0" name=""/>
        <dsp:cNvSpPr/>
      </dsp:nvSpPr>
      <dsp:spPr>
        <a:xfrm>
          <a:off x="2344449" y="121017"/>
          <a:ext cx="1569619" cy="1227734"/>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4460" tIns="124460" rIns="124460" bIns="124460" numCol="1" spcCol="1270" anchor="ctr" anchorCtr="0">
          <a:noAutofit/>
        </a:bodyPr>
        <a:lstStyle/>
        <a:p>
          <a:pPr marL="0" lvl="0" indent="0" algn="l" defTabSz="622300">
            <a:lnSpc>
              <a:spcPct val="90000"/>
            </a:lnSpc>
            <a:spcBef>
              <a:spcPct val="0"/>
            </a:spcBef>
            <a:spcAft>
              <a:spcPct val="35000"/>
            </a:spcAft>
            <a:buNone/>
          </a:pPr>
          <a:r>
            <a:rPr lang="en-US" sz="1400" kern="1200">
              <a:latin typeface="Arial" panose="020B0604020202020204" pitchFamily="34" charset="0"/>
              <a:cs typeface="Arial" panose="020B0604020202020204" pitchFamily="34" charset="0"/>
            </a:rPr>
            <a:t>2025 compliance instrument distribution</a:t>
          </a:r>
        </a:p>
      </dsp:txBody>
      <dsp:txXfrm>
        <a:off x="2404382" y="180950"/>
        <a:ext cx="1449753" cy="1107868"/>
      </dsp:txXfrm>
    </dsp:sp>
    <dsp:sp modelId="{955878ED-8B02-4762-AA4E-9593BB918FE4}">
      <dsp:nvSpPr>
        <dsp:cNvPr id="0" name=""/>
        <dsp:cNvSpPr/>
      </dsp:nvSpPr>
      <dsp:spPr>
        <a:xfrm>
          <a:off x="3099677" y="1421185"/>
          <a:ext cx="0" cy="850071"/>
        </a:xfrm>
        <a:prstGeom prst="line">
          <a:avLst/>
        </a:prstGeom>
        <a:noFill/>
        <a:ln w="9525"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2BC4B496-A82D-431F-BF2B-CB024F5B37DF}">
      <dsp:nvSpPr>
        <dsp:cNvPr id="0" name=""/>
        <dsp:cNvSpPr/>
      </dsp:nvSpPr>
      <dsp:spPr>
        <a:xfrm>
          <a:off x="3486015" y="1584087"/>
          <a:ext cx="1268006" cy="511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622300">
            <a:lnSpc>
              <a:spcPct val="90000"/>
            </a:lnSpc>
            <a:spcBef>
              <a:spcPct val="0"/>
            </a:spcBef>
            <a:spcAft>
              <a:spcPct val="35000"/>
            </a:spcAft>
            <a:buNone/>
            <a:defRPr b="1"/>
          </a:pPr>
          <a:r>
            <a:rPr lang="en-US" sz="1400" kern="1200" dirty="0">
              <a:latin typeface="Arial" panose="020B0604020202020204" pitchFamily="34" charset="0"/>
              <a:cs typeface="Arial" panose="020B0604020202020204" pitchFamily="34" charset="0"/>
            </a:rPr>
            <a:t>September 2025</a:t>
          </a:r>
        </a:p>
      </dsp:txBody>
      <dsp:txXfrm>
        <a:off x="3486015" y="1584087"/>
        <a:ext cx="1268006" cy="511433"/>
      </dsp:txXfrm>
    </dsp:sp>
    <dsp:sp modelId="{E2A3B0C7-929F-493A-93C5-2B85D238B0B3}">
      <dsp:nvSpPr>
        <dsp:cNvPr id="0" name=""/>
        <dsp:cNvSpPr/>
      </dsp:nvSpPr>
      <dsp:spPr>
        <a:xfrm>
          <a:off x="3065732" y="2246777"/>
          <a:ext cx="67889" cy="67110"/>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A8D261E-94DE-4453-AB02-C1BDCDC6073E}">
      <dsp:nvSpPr>
        <dsp:cNvPr id="0" name=""/>
        <dsp:cNvSpPr/>
      </dsp:nvSpPr>
      <dsp:spPr>
        <a:xfrm>
          <a:off x="3279301" y="3122914"/>
          <a:ext cx="1681434" cy="1109285"/>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4460" tIns="124460" rIns="124460" bIns="124460" numCol="1" spcCol="1270" anchor="ctr" anchorCtr="0">
          <a:noAutofit/>
        </a:bodyPr>
        <a:lstStyle/>
        <a:p>
          <a:pPr marL="0" lvl="0" indent="0" algn="l" defTabSz="622300">
            <a:lnSpc>
              <a:spcPct val="90000"/>
            </a:lnSpc>
            <a:spcBef>
              <a:spcPct val="0"/>
            </a:spcBef>
            <a:spcAft>
              <a:spcPct val="35000"/>
            </a:spcAft>
            <a:buNone/>
          </a:pPr>
          <a:r>
            <a:rPr lang="en-US" sz="1400" kern="1200">
              <a:latin typeface="Arial" panose="020B0604020202020204" pitchFamily="34" charset="0"/>
              <a:cs typeface="Arial" panose="020B0604020202020204" pitchFamily="34" charset="0"/>
            </a:rPr>
            <a:t>First equity advisory committee meeting</a:t>
          </a:r>
        </a:p>
      </dsp:txBody>
      <dsp:txXfrm>
        <a:off x="3333452" y="3177065"/>
        <a:ext cx="1573132" cy="1000983"/>
      </dsp:txXfrm>
    </dsp:sp>
    <dsp:sp modelId="{682D6313-84CD-4D9D-BC6E-5FE68CDB351A}">
      <dsp:nvSpPr>
        <dsp:cNvPr id="0" name=""/>
        <dsp:cNvSpPr/>
      </dsp:nvSpPr>
      <dsp:spPr>
        <a:xfrm>
          <a:off x="4120019" y="2262981"/>
          <a:ext cx="0" cy="859932"/>
        </a:xfrm>
        <a:prstGeom prst="line">
          <a:avLst/>
        </a:prstGeom>
        <a:noFill/>
        <a:ln w="9525"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6AC467BA-CC28-4073-A6E7-45D01C2F1E18}">
      <dsp:nvSpPr>
        <dsp:cNvPr id="0" name=""/>
        <dsp:cNvSpPr/>
      </dsp:nvSpPr>
      <dsp:spPr>
        <a:xfrm>
          <a:off x="4654008" y="2436962"/>
          <a:ext cx="1268006" cy="5091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22300">
            <a:lnSpc>
              <a:spcPct val="90000"/>
            </a:lnSpc>
            <a:spcBef>
              <a:spcPct val="0"/>
            </a:spcBef>
            <a:spcAft>
              <a:spcPct val="35000"/>
            </a:spcAft>
            <a:buNone/>
            <a:defRPr b="1"/>
          </a:pPr>
          <a:r>
            <a:rPr lang="en-US" sz="1400" kern="1200" dirty="0">
              <a:latin typeface="Arial" panose="020B0604020202020204" pitchFamily="34" charset="0"/>
              <a:cs typeface="Arial" panose="020B0604020202020204" pitchFamily="34" charset="0"/>
            </a:rPr>
            <a:t>October 2025-January 2026</a:t>
          </a:r>
        </a:p>
      </dsp:txBody>
      <dsp:txXfrm>
        <a:off x="4654008" y="2436962"/>
        <a:ext cx="1268006" cy="509147"/>
      </dsp:txXfrm>
    </dsp:sp>
    <dsp:sp modelId="{14EBF2B3-C9DD-4E43-971E-A2D614FB837E}">
      <dsp:nvSpPr>
        <dsp:cNvPr id="0" name=""/>
        <dsp:cNvSpPr/>
      </dsp:nvSpPr>
      <dsp:spPr>
        <a:xfrm>
          <a:off x="4086074" y="2229036"/>
          <a:ext cx="67889" cy="67889"/>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8B08A20-8493-4E12-B245-4F9E29BB6415}">
      <dsp:nvSpPr>
        <dsp:cNvPr id="0" name=""/>
        <dsp:cNvSpPr/>
      </dsp:nvSpPr>
      <dsp:spPr>
        <a:xfrm>
          <a:off x="4355551" y="312378"/>
          <a:ext cx="1864920" cy="1033219"/>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4460" tIns="124460" rIns="124460" bIns="124460" numCol="1" spcCol="1270" anchor="ctr" anchorCtr="0">
          <a:noAutofit/>
        </a:bodyPr>
        <a:lstStyle/>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Outreach to EITEs</a:t>
          </a:r>
        </a:p>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EITE data collection</a:t>
          </a:r>
        </a:p>
      </dsp:txBody>
      <dsp:txXfrm>
        <a:off x="4405989" y="362816"/>
        <a:ext cx="1764044" cy="932343"/>
      </dsp:txXfrm>
    </dsp:sp>
    <dsp:sp modelId="{A5F1BCB2-94A4-460D-9968-A3806F260160}">
      <dsp:nvSpPr>
        <dsp:cNvPr id="0" name=""/>
        <dsp:cNvSpPr/>
      </dsp:nvSpPr>
      <dsp:spPr>
        <a:xfrm>
          <a:off x="5288011" y="1409569"/>
          <a:ext cx="0" cy="856088"/>
        </a:xfrm>
        <a:prstGeom prst="line">
          <a:avLst/>
        </a:prstGeom>
        <a:noFill/>
        <a:ln w="9525"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52C5EB90-90DD-48C6-9C75-4F550994386D}">
      <dsp:nvSpPr>
        <dsp:cNvPr id="0" name=""/>
        <dsp:cNvSpPr/>
      </dsp:nvSpPr>
      <dsp:spPr>
        <a:xfrm>
          <a:off x="5701742" y="1584087"/>
          <a:ext cx="1268006" cy="511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622300">
            <a:lnSpc>
              <a:spcPct val="90000"/>
            </a:lnSpc>
            <a:spcBef>
              <a:spcPct val="0"/>
            </a:spcBef>
            <a:spcAft>
              <a:spcPct val="35000"/>
            </a:spcAft>
            <a:buNone/>
            <a:defRPr b="1"/>
          </a:pPr>
          <a:r>
            <a:rPr lang="en-US" sz="1400" kern="1200" dirty="0">
              <a:latin typeface="Arial" panose="020B0604020202020204" pitchFamily="34" charset="0"/>
              <a:cs typeface="Arial" panose="020B0604020202020204" pitchFamily="34" charset="0"/>
            </a:rPr>
            <a:t>December 2025</a:t>
          </a:r>
        </a:p>
      </dsp:txBody>
      <dsp:txXfrm>
        <a:off x="5701742" y="1584087"/>
        <a:ext cx="1268006" cy="511433"/>
      </dsp:txXfrm>
    </dsp:sp>
    <dsp:sp modelId="{9885E031-B924-49B2-A59A-B13A23D70749}">
      <dsp:nvSpPr>
        <dsp:cNvPr id="0" name=""/>
        <dsp:cNvSpPr/>
      </dsp:nvSpPr>
      <dsp:spPr>
        <a:xfrm>
          <a:off x="5254066" y="2235709"/>
          <a:ext cx="67889" cy="67585"/>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9C3D147-9062-414D-859C-E6ECEFE2FF39}">
      <dsp:nvSpPr>
        <dsp:cNvPr id="0" name=""/>
        <dsp:cNvSpPr/>
      </dsp:nvSpPr>
      <dsp:spPr>
        <a:xfrm>
          <a:off x="5665892" y="3135504"/>
          <a:ext cx="1440916" cy="892251"/>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4460" tIns="124460" rIns="124460" bIns="124460" numCol="1" spcCol="1270" anchor="ctr" anchorCtr="0">
          <a:noAutofit/>
        </a:bodyPr>
        <a:lstStyle/>
        <a:p>
          <a:pPr marL="0" lvl="0" indent="0" algn="l" defTabSz="622300">
            <a:lnSpc>
              <a:spcPct val="90000"/>
            </a:lnSpc>
            <a:spcBef>
              <a:spcPct val="0"/>
            </a:spcBef>
            <a:spcAft>
              <a:spcPct val="35000"/>
            </a:spcAft>
            <a:buNone/>
          </a:pPr>
          <a:r>
            <a:rPr lang="en-US" sz="1400" kern="1200">
              <a:latin typeface="Arial" panose="020B0604020202020204" pitchFamily="34" charset="0"/>
              <a:cs typeface="Arial" panose="020B0604020202020204" pitchFamily="34" charset="0"/>
            </a:rPr>
            <a:t>Begin requests for CCI entities </a:t>
          </a:r>
        </a:p>
      </dsp:txBody>
      <dsp:txXfrm>
        <a:off x="5709448" y="3179060"/>
        <a:ext cx="1353804" cy="805139"/>
      </dsp:txXfrm>
    </dsp:sp>
    <dsp:sp modelId="{5171AC57-1645-44CA-8495-7CE2DA161A60}">
      <dsp:nvSpPr>
        <dsp:cNvPr id="0" name=""/>
        <dsp:cNvSpPr/>
      </dsp:nvSpPr>
      <dsp:spPr>
        <a:xfrm>
          <a:off x="6335745" y="2262981"/>
          <a:ext cx="0" cy="859932"/>
        </a:xfrm>
        <a:prstGeom prst="line">
          <a:avLst/>
        </a:prstGeom>
        <a:noFill/>
        <a:ln w="9525"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7260B7A0-DABE-4DD3-B7D7-F0B2A4A0B480}">
      <dsp:nvSpPr>
        <dsp:cNvPr id="0" name=""/>
        <dsp:cNvSpPr/>
      </dsp:nvSpPr>
      <dsp:spPr>
        <a:xfrm>
          <a:off x="6754872" y="2442528"/>
          <a:ext cx="1268006" cy="507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800100">
            <a:lnSpc>
              <a:spcPct val="90000"/>
            </a:lnSpc>
            <a:spcBef>
              <a:spcPct val="0"/>
            </a:spcBef>
            <a:spcAft>
              <a:spcPct val="35000"/>
            </a:spcAft>
            <a:buNone/>
            <a:defRPr b="1"/>
          </a:pPr>
          <a:r>
            <a:rPr lang="en-US" sz="1800" kern="1200" dirty="0"/>
            <a:t> </a:t>
          </a:r>
          <a:r>
            <a:rPr lang="en-US" sz="1400" kern="1200" dirty="0">
              <a:latin typeface="Arial" panose="020B0604020202020204" pitchFamily="34" charset="0"/>
              <a:cs typeface="Arial" panose="020B0604020202020204" pitchFamily="34" charset="0"/>
            </a:rPr>
            <a:t>March-April 2026 </a:t>
          </a:r>
          <a:endParaRPr lang="en-US" sz="1800" kern="1200" dirty="0">
            <a:latin typeface="Arial" panose="020B0604020202020204" pitchFamily="34" charset="0"/>
            <a:cs typeface="Arial" panose="020B0604020202020204" pitchFamily="34" charset="0"/>
          </a:endParaRPr>
        </a:p>
      </dsp:txBody>
      <dsp:txXfrm>
        <a:off x="6754872" y="2442528"/>
        <a:ext cx="1268006" cy="507182"/>
      </dsp:txXfrm>
    </dsp:sp>
    <dsp:sp modelId="{546E2084-1785-4685-A3A4-AE68F4B5ACF2}">
      <dsp:nvSpPr>
        <dsp:cNvPr id="0" name=""/>
        <dsp:cNvSpPr/>
      </dsp:nvSpPr>
      <dsp:spPr>
        <a:xfrm>
          <a:off x="6301800" y="2229036"/>
          <a:ext cx="67889" cy="67889"/>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8220A3-5053-4EEF-8AAF-4CFE6840C62C}">
      <dsp:nvSpPr>
        <dsp:cNvPr id="0" name=""/>
        <dsp:cNvSpPr/>
      </dsp:nvSpPr>
      <dsp:spPr>
        <a:xfrm>
          <a:off x="6421436" y="347955"/>
          <a:ext cx="1875713" cy="1000850"/>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4460" tIns="124460" rIns="124460" bIns="124460" numCol="1" spcCol="1270" anchor="ctr" anchorCtr="0">
          <a:noAutofit/>
        </a:bodyPr>
        <a:lstStyle/>
        <a:p>
          <a:pPr marL="0" lvl="0" indent="0" algn="l" defTabSz="622300">
            <a:lnSpc>
              <a:spcPct val="90000"/>
            </a:lnSpc>
            <a:spcBef>
              <a:spcPct val="0"/>
            </a:spcBef>
            <a:spcAft>
              <a:spcPct val="35000"/>
            </a:spcAft>
            <a:buNone/>
          </a:pPr>
          <a:r>
            <a:rPr lang="en-US" sz="1400" kern="1200">
              <a:latin typeface="Arial" panose="020B0604020202020204" pitchFamily="34" charset="0"/>
              <a:cs typeface="Arial" panose="020B0604020202020204" pitchFamily="34" charset="0"/>
            </a:rPr>
            <a:t>Listening sessions in preparation for EITE rulemaking</a:t>
          </a:r>
        </a:p>
      </dsp:txBody>
      <dsp:txXfrm>
        <a:off x="6470293" y="396812"/>
        <a:ext cx="1777999" cy="903136"/>
      </dsp:txXfrm>
    </dsp:sp>
    <dsp:sp modelId="{7877FC19-D1E8-433C-8357-E7B2CDFCB9CC}">
      <dsp:nvSpPr>
        <dsp:cNvPr id="0" name=""/>
        <dsp:cNvSpPr/>
      </dsp:nvSpPr>
      <dsp:spPr>
        <a:xfrm>
          <a:off x="7388875" y="1415847"/>
          <a:ext cx="0" cy="852785"/>
        </a:xfrm>
        <a:prstGeom prst="line">
          <a:avLst/>
        </a:prstGeom>
        <a:noFill/>
        <a:ln w="9525"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15BD658F-E17A-4184-90A4-C850B4FBDC26}">
      <dsp:nvSpPr>
        <dsp:cNvPr id="0" name=""/>
        <dsp:cNvSpPr/>
      </dsp:nvSpPr>
      <dsp:spPr>
        <a:xfrm>
          <a:off x="7810473" y="1584087"/>
          <a:ext cx="1268006" cy="511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622300">
            <a:lnSpc>
              <a:spcPct val="90000"/>
            </a:lnSpc>
            <a:spcBef>
              <a:spcPct val="0"/>
            </a:spcBef>
            <a:spcAft>
              <a:spcPct val="35000"/>
            </a:spcAft>
            <a:buNone/>
            <a:defRPr b="1"/>
          </a:pPr>
          <a:r>
            <a:rPr lang="en-US" sz="1400" kern="1200" dirty="0">
              <a:latin typeface="Arial" panose="020B0604020202020204" pitchFamily="34" charset="0"/>
              <a:cs typeface="Arial" panose="020B0604020202020204" pitchFamily="34" charset="0"/>
            </a:rPr>
            <a:t>May 2026</a:t>
          </a:r>
        </a:p>
      </dsp:txBody>
      <dsp:txXfrm>
        <a:off x="7810473" y="1584087"/>
        <a:ext cx="1268006" cy="511433"/>
      </dsp:txXfrm>
    </dsp:sp>
    <dsp:sp modelId="{3C76FE37-02B7-44B5-81CF-D9D75F087F03}">
      <dsp:nvSpPr>
        <dsp:cNvPr id="0" name=""/>
        <dsp:cNvSpPr/>
      </dsp:nvSpPr>
      <dsp:spPr>
        <a:xfrm>
          <a:off x="7354930" y="2241521"/>
          <a:ext cx="67889" cy="67325"/>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46D46D-FFC8-484A-A21A-6A483893526B}">
      <dsp:nvSpPr>
        <dsp:cNvPr id="0" name=""/>
        <dsp:cNvSpPr/>
      </dsp:nvSpPr>
      <dsp:spPr>
        <a:xfrm>
          <a:off x="7721547" y="3122914"/>
          <a:ext cx="1445859" cy="892251"/>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4460" tIns="124460" rIns="124460" bIns="124460" numCol="1" spcCol="1270" anchor="ctr" anchorCtr="0">
          <a:noAutofit/>
        </a:bodyPr>
        <a:lstStyle/>
        <a:p>
          <a:pPr marL="0" lvl="0" indent="0" algn="l" defTabSz="622300">
            <a:lnSpc>
              <a:spcPct val="90000"/>
            </a:lnSpc>
            <a:spcBef>
              <a:spcPct val="0"/>
            </a:spcBef>
            <a:spcAft>
              <a:spcPct val="35000"/>
            </a:spcAft>
            <a:buNone/>
          </a:pPr>
          <a:r>
            <a:rPr lang="en-US" sz="1400" b="0" kern="1200" dirty="0">
              <a:latin typeface="Arial" panose="020B0604020202020204" pitchFamily="34" charset="0"/>
              <a:cs typeface="Arial" panose="020B0604020202020204" pitchFamily="34" charset="0"/>
            </a:rPr>
            <a:t>EITE </a:t>
          </a:r>
          <a:r>
            <a:rPr lang="en-US" sz="1400" b="0" kern="1200">
              <a:latin typeface="Arial" panose="020B0604020202020204" pitchFamily="34" charset="0"/>
              <a:cs typeface="Arial" panose="020B0604020202020204" pitchFamily="34" charset="0"/>
            </a:rPr>
            <a:t>rulemaking begins</a:t>
          </a:r>
          <a:endParaRPr lang="en-US" sz="1400" b="0" kern="1200" dirty="0">
            <a:latin typeface="Arial" panose="020B0604020202020204" pitchFamily="34" charset="0"/>
            <a:cs typeface="Arial" panose="020B0604020202020204" pitchFamily="34" charset="0"/>
          </a:endParaRPr>
        </a:p>
      </dsp:txBody>
      <dsp:txXfrm>
        <a:off x="7765103" y="3166470"/>
        <a:ext cx="1358747" cy="805139"/>
      </dsp:txXfrm>
    </dsp:sp>
    <dsp:sp modelId="{446DE950-ACE6-4B96-9625-D3D26F48AF86}">
      <dsp:nvSpPr>
        <dsp:cNvPr id="0" name=""/>
        <dsp:cNvSpPr/>
      </dsp:nvSpPr>
      <dsp:spPr>
        <a:xfrm>
          <a:off x="8444476" y="2262981"/>
          <a:ext cx="0" cy="859932"/>
        </a:xfrm>
        <a:prstGeom prst="line">
          <a:avLst/>
        </a:prstGeom>
        <a:noFill/>
        <a:ln w="9525"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79803106-9128-4D53-8C80-77681634F434}">
      <dsp:nvSpPr>
        <dsp:cNvPr id="0" name=""/>
        <dsp:cNvSpPr/>
      </dsp:nvSpPr>
      <dsp:spPr>
        <a:xfrm>
          <a:off x="8754244" y="2454330"/>
          <a:ext cx="1268006" cy="503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22300">
            <a:lnSpc>
              <a:spcPct val="90000"/>
            </a:lnSpc>
            <a:spcBef>
              <a:spcPct val="0"/>
            </a:spcBef>
            <a:spcAft>
              <a:spcPct val="35000"/>
            </a:spcAft>
            <a:buNone/>
            <a:defRPr b="1"/>
          </a:pPr>
          <a:r>
            <a:rPr lang="en-US" sz="1400" kern="1200" dirty="0">
              <a:latin typeface="Arial" panose="020B0604020202020204" pitchFamily="34" charset="0"/>
              <a:cs typeface="Arial" panose="020B0604020202020204" pitchFamily="34" charset="0"/>
            </a:rPr>
            <a:t>June 2026</a:t>
          </a:r>
        </a:p>
      </dsp:txBody>
      <dsp:txXfrm>
        <a:off x="8754244" y="2454330"/>
        <a:ext cx="1268006" cy="503462"/>
      </dsp:txXfrm>
    </dsp:sp>
    <dsp:sp modelId="{A959D121-0C7D-4F3F-A89B-2526B5170C6B}">
      <dsp:nvSpPr>
        <dsp:cNvPr id="0" name=""/>
        <dsp:cNvSpPr/>
      </dsp:nvSpPr>
      <dsp:spPr>
        <a:xfrm>
          <a:off x="8410531" y="2229036"/>
          <a:ext cx="67889" cy="67889"/>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53AD21-9FFD-4762-B3FA-B642855AC3E5}">
      <dsp:nvSpPr>
        <dsp:cNvPr id="0" name=""/>
        <dsp:cNvSpPr/>
      </dsp:nvSpPr>
      <dsp:spPr>
        <a:xfrm>
          <a:off x="8581947" y="54846"/>
          <a:ext cx="1652054" cy="1274382"/>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4460" tIns="124460" rIns="124460" bIns="124460" numCol="1" spcCol="1270" anchor="ctr" anchorCtr="0">
          <a:noAutofit/>
        </a:bodyPr>
        <a:lstStyle/>
        <a:p>
          <a:pPr marL="0" lvl="0" indent="0" algn="l" defTabSz="622300">
            <a:lnSpc>
              <a:spcPct val="90000"/>
            </a:lnSpc>
            <a:spcBef>
              <a:spcPct val="0"/>
            </a:spcBef>
            <a:spcAft>
              <a:spcPct val="35000"/>
            </a:spcAft>
            <a:buNone/>
          </a:pPr>
          <a:r>
            <a:rPr lang="en-US" sz="1400" kern="1200">
              <a:latin typeface="Arial" panose="020B0604020202020204" pitchFamily="34" charset="0"/>
              <a:cs typeface="Arial" panose="020B0604020202020204" pitchFamily="34" charset="0"/>
            </a:rPr>
            <a:t>2026 compliance instrument distribution</a:t>
          </a:r>
        </a:p>
      </dsp:txBody>
      <dsp:txXfrm>
        <a:off x="8644157" y="117056"/>
        <a:ext cx="1527634" cy="1149962"/>
      </dsp:txXfrm>
    </dsp:sp>
    <dsp:sp modelId="{F7AE1D38-6929-4040-8946-8804F0087479}">
      <dsp:nvSpPr>
        <dsp:cNvPr id="0" name=""/>
        <dsp:cNvSpPr/>
      </dsp:nvSpPr>
      <dsp:spPr>
        <a:xfrm>
          <a:off x="9388248" y="1428212"/>
          <a:ext cx="0" cy="846530"/>
        </a:xfrm>
        <a:prstGeom prst="line">
          <a:avLst/>
        </a:prstGeom>
        <a:noFill/>
        <a:ln w="9525"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C21B33AE-DF1D-4845-968B-2B1EF0B4A422}">
      <dsp:nvSpPr>
        <dsp:cNvPr id="0" name=""/>
        <dsp:cNvSpPr/>
      </dsp:nvSpPr>
      <dsp:spPr>
        <a:xfrm>
          <a:off x="9695545" y="1584087"/>
          <a:ext cx="1268006" cy="511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622300">
            <a:lnSpc>
              <a:spcPct val="90000"/>
            </a:lnSpc>
            <a:spcBef>
              <a:spcPct val="0"/>
            </a:spcBef>
            <a:spcAft>
              <a:spcPct val="35000"/>
            </a:spcAft>
            <a:buNone/>
            <a:defRPr b="1"/>
          </a:pPr>
          <a:r>
            <a:rPr lang="en-US" sz="1400" kern="1200" dirty="0">
              <a:latin typeface="Arial" panose="020B0604020202020204" pitchFamily="34" charset="0"/>
              <a:cs typeface="Arial" panose="020B0604020202020204" pitchFamily="34" charset="0"/>
            </a:rPr>
            <a:t>October 2026</a:t>
          </a:r>
        </a:p>
      </dsp:txBody>
      <dsp:txXfrm>
        <a:off x="9695545" y="1584087"/>
        <a:ext cx="1268006" cy="511433"/>
      </dsp:txXfrm>
    </dsp:sp>
    <dsp:sp modelId="{29D32B23-535D-43FE-8522-EB7C1985AF31}">
      <dsp:nvSpPr>
        <dsp:cNvPr id="0" name=""/>
        <dsp:cNvSpPr/>
      </dsp:nvSpPr>
      <dsp:spPr>
        <a:xfrm>
          <a:off x="9354303" y="2253662"/>
          <a:ext cx="67889" cy="66831"/>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0CB27DE-131C-4BA6-8E09-79033516547C}">
      <dsp:nvSpPr>
        <dsp:cNvPr id="0" name=""/>
        <dsp:cNvSpPr/>
      </dsp:nvSpPr>
      <dsp:spPr>
        <a:xfrm>
          <a:off x="9609090" y="3122914"/>
          <a:ext cx="1440916" cy="771676"/>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4460" tIns="124460" rIns="124460" bIns="124460" numCol="1" spcCol="1270" anchor="ctr" anchorCtr="0">
          <a:noAutofit/>
        </a:bodyPr>
        <a:lstStyle/>
        <a:p>
          <a:pPr marL="0" lvl="0" indent="0" algn="l" defTabSz="622300">
            <a:lnSpc>
              <a:spcPct val="90000"/>
            </a:lnSpc>
            <a:spcBef>
              <a:spcPct val="0"/>
            </a:spcBef>
            <a:spcAft>
              <a:spcPct val="35000"/>
            </a:spcAft>
            <a:buNone/>
          </a:pPr>
          <a:r>
            <a:rPr lang="en-US" sz="1400" b="0" kern="1200">
              <a:latin typeface="Arial" panose="020B0604020202020204" pitchFamily="34" charset="0"/>
              <a:cs typeface="Arial" panose="020B0604020202020204" pitchFamily="34" charset="0"/>
            </a:rPr>
            <a:t>2025 emissions</a:t>
          </a:r>
        </a:p>
      </dsp:txBody>
      <dsp:txXfrm>
        <a:off x="9646760" y="3160584"/>
        <a:ext cx="1365576" cy="696336"/>
      </dsp:txXfrm>
    </dsp:sp>
    <dsp:sp modelId="{80F56D5A-CB9E-4AA3-84A4-2B42C02E5413}">
      <dsp:nvSpPr>
        <dsp:cNvPr id="0" name=""/>
        <dsp:cNvSpPr/>
      </dsp:nvSpPr>
      <dsp:spPr>
        <a:xfrm>
          <a:off x="10329548" y="2262981"/>
          <a:ext cx="0" cy="859932"/>
        </a:xfrm>
        <a:prstGeom prst="line">
          <a:avLst/>
        </a:prstGeom>
        <a:noFill/>
        <a:ln w="9525"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23C5ECE1-6A47-4CB9-B132-81C8E17F06C1}">
      <dsp:nvSpPr>
        <dsp:cNvPr id="0" name=""/>
        <dsp:cNvSpPr/>
      </dsp:nvSpPr>
      <dsp:spPr>
        <a:xfrm>
          <a:off x="10531277" y="2430442"/>
          <a:ext cx="1268006" cy="511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22300">
            <a:lnSpc>
              <a:spcPct val="90000"/>
            </a:lnSpc>
            <a:spcBef>
              <a:spcPct val="0"/>
            </a:spcBef>
            <a:spcAft>
              <a:spcPct val="35000"/>
            </a:spcAft>
            <a:buNone/>
            <a:defRPr b="1"/>
          </a:pPr>
          <a:r>
            <a:rPr lang="en-US" sz="1400" kern="1200" dirty="0">
              <a:latin typeface="Arial" panose="020B0604020202020204" pitchFamily="34" charset="0"/>
              <a:cs typeface="Arial" panose="020B0604020202020204" pitchFamily="34" charset="0"/>
            </a:rPr>
            <a:t>December 2026</a:t>
          </a:r>
        </a:p>
      </dsp:txBody>
      <dsp:txXfrm>
        <a:off x="10531277" y="2430442"/>
        <a:ext cx="1268006" cy="511433"/>
      </dsp:txXfrm>
    </dsp:sp>
    <dsp:sp modelId="{52B869DB-B51F-4D32-8F56-B8BFF2FC9FDD}">
      <dsp:nvSpPr>
        <dsp:cNvPr id="0" name=""/>
        <dsp:cNvSpPr/>
      </dsp:nvSpPr>
      <dsp:spPr>
        <a:xfrm>
          <a:off x="10295603" y="2229036"/>
          <a:ext cx="67889" cy="67889"/>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EE027DC-C093-4C5F-A099-39F313B5CF85}">
      <dsp:nvSpPr>
        <dsp:cNvPr id="0" name=""/>
        <dsp:cNvSpPr/>
      </dsp:nvSpPr>
      <dsp:spPr>
        <a:xfrm>
          <a:off x="10367271" y="479077"/>
          <a:ext cx="1440916" cy="892251"/>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4460" tIns="124460" rIns="124460" bIns="124460" numCol="1" spcCol="1270" anchor="ctr" anchorCtr="0">
          <a:noAutofit/>
        </a:bodyPr>
        <a:lstStyle/>
        <a:p>
          <a:pPr marL="0" lvl="0" indent="0" algn="l" defTabSz="622300">
            <a:lnSpc>
              <a:spcPct val="90000"/>
            </a:lnSpc>
            <a:spcBef>
              <a:spcPct val="0"/>
            </a:spcBef>
            <a:spcAft>
              <a:spcPct val="35000"/>
            </a:spcAft>
            <a:buNone/>
          </a:pPr>
          <a:r>
            <a:rPr lang="en-US" sz="1400" kern="1200">
              <a:latin typeface="Arial" panose="020B0604020202020204" pitchFamily="34" charset="0"/>
              <a:cs typeface="Arial" panose="020B0604020202020204" pitchFamily="34" charset="0"/>
            </a:rPr>
            <a:t>Target for approved CCI entity(</a:t>
          </a:r>
          <a:r>
            <a:rPr lang="en-US" sz="1400" kern="1200" err="1">
              <a:latin typeface="Arial" panose="020B0604020202020204" pitchFamily="34" charset="0"/>
              <a:cs typeface="Arial" panose="020B0604020202020204" pitchFamily="34" charset="0"/>
            </a:rPr>
            <a:t>ies</a:t>
          </a:r>
          <a:r>
            <a:rPr lang="en-US" sz="1400" kern="1200">
              <a:latin typeface="Arial" panose="020B0604020202020204" pitchFamily="34" charset="0"/>
              <a:cs typeface="Arial" panose="020B0604020202020204" pitchFamily="34" charset="0"/>
            </a:rPr>
            <a:t>)</a:t>
          </a:r>
        </a:p>
      </dsp:txBody>
      <dsp:txXfrm>
        <a:off x="10410827" y="522633"/>
        <a:ext cx="1353804" cy="805139"/>
      </dsp:txXfrm>
    </dsp:sp>
    <dsp:sp modelId="{A5859B1E-8F65-4EDF-BE6C-7EFDDD88056D}">
      <dsp:nvSpPr>
        <dsp:cNvPr id="0" name=""/>
        <dsp:cNvSpPr/>
      </dsp:nvSpPr>
      <dsp:spPr>
        <a:xfrm>
          <a:off x="11165280" y="1403048"/>
          <a:ext cx="0" cy="859932"/>
        </a:xfrm>
        <a:prstGeom prst="line">
          <a:avLst/>
        </a:prstGeom>
        <a:noFill/>
        <a:ln w="9525"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01D7FEC9-F86B-4EE4-96FB-ED4AB37FE38F}">
      <dsp:nvSpPr>
        <dsp:cNvPr id="0" name=""/>
        <dsp:cNvSpPr/>
      </dsp:nvSpPr>
      <dsp:spPr>
        <a:xfrm>
          <a:off x="11131335" y="2229036"/>
          <a:ext cx="67889" cy="67889"/>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0B8CDE-42B8-4E8F-A1EA-8CA35FE82AD8}">
      <dsp:nvSpPr>
        <dsp:cNvPr id="0" name=""/>
        <dsp:cNvSpPr/>
      </dsp:nvSpPr>
      <dsp:spPr>
        <a:xfrm>
          <a:off x="78455" y="283483"/>
          <a:ext cx="2117005" cy="846802"/>
        </a:xfrm>
        <a:prstGeom prst="chevron">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9050" tIns="9525" rIns="0" bIns="9525"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Arial" panose="020B0604020202020204" pitchFamily="34" charset="0"/>
              <a:cs typeface="Arial" panose="020B0604020202020204" pitchFamily="34" charset="0"/>
            </a:rPr>
            <a:t>Compliance period 1</a:t>
          </a:r>
        </a:p>
      </dsp:txBody>
      <dsp:txXfrm>
        <a:off x="501856" y="283483"/>
        <a:ext cx="1270203" cy="846802"/>
      </dsp:txXfrm>
    </dsp:sp>
    <dsp:sp modelId="{1BCA3399-FFFA-4FE8-83D6-A6BBFE0F9C34}">
      <dsp:nvSpPr>
        <dsp:cNvPr id="0" name=""/>
        <dsp:cNvSpPr/>
      </dsp:nvSpPr>
      <dsp:spPr>
        <a:xfrm>
          <a:off x="1922615" y="360451"/>
          <a:ext cx="1757114" cy="702845"/>
        </a:xfrm>
        <a:prstGeom prst="chevron">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1590" tIns="10795" rIns="0" bIns="10795"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Arial" panose="020B0604020202020204" pitchFamily="34" charset="0"/>
              <a:cs typeface="Arial" panose="020B0604020202020204" pitchFamily="34" charset="0"/>
            </a:rPr>
            <a:t>2025</a:t>
          </a:r>
        </a:p>
      </dsp:txBody>
      <dsp:txXfrm>
        <a:off x="2274038" y="360451"/>
        <a:ext cx="1054269" cy="702845"/>
      </dsp:txXfrm>
    </dsp:sp>
    <dsp:sp modelId="{5BD630E4-E98B-4E8E-97E0-B7FCF5D90C4A}">
      <dsp:nvSpPr>
        <dsp:cNvPr id="0" name=""/>
        <dsp:cNvSpPr/>
      </dsp:nvSpPr>
      <dsp:spPr>
        <a:xfrm>
          <a:off x="3391772" y="359003"/>
          <a:ext cx="1757114" cy="702845"/>
        </a:xfrm>
        <a:prstGeom prst="chevron">
          <a:avLst/>
        </a:prstGeom>
        <a:solidFill>
          <a:schemeClr val="accent5">
            <a:tint val="40000"/>
            <a:alpha val="90000"/>
            <a:hueOff val="459096"/>
            <a:satOff val="622"/>
            <a:lumOff val="84"/>
            <a:alphaOff val="0"/>
          </a:schemeClr>
        </a:solidFill>
        <a:ln w="9525" cap="flat" cmpd="sng" algn="ctr">
          <a:solidFill>
            <a:schemeClr val="accent5">
              <a:tint val="40000"/>
              <a:alpha val="90000"/>
              <a:hueOff val="459096"/>
              <a:satOff val="622"/>
              <a:lumOff val="84"/>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1590" tIns="10795" rIns="0" bIns="10795"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Arial" panose="020B0604020202020204" pitchFamily="34" charset="0"/>
              <a:cs typeface="Arial" panose="020B0604020202020204" pitchFamily="34" charset="0"/>
            </a:rPr>
            <a:t>2026</a:t>
          </a:r>
        </a:p>
      </dsp:txBody>
      <dsp:txXfrm>
        <a:off x="3743195" y="359003"/>
        <a:ext cx="1054269" cy="702845"/>
      </dsp:txXfrm>
    </dsp:sp>
    <dsp:sp modelId="{7B39547D-A7FE-4EF7-9877-B8604BDE1E54}">
      <dsp:nvSpPr>
        <dsp:cNvPr id="0" name=""/>
        <dsp:cNvSpPr/>
      </dsp:nvSpPr>
      <dsp:spPr>
        <a:xfrm>
          <a:off x="4872285" y="366341"/>
          <a:ext cx="1757114" cy="702845"/>
        </a:xfrm>
        <a:prstGeom prst="chevron">
          <a:avLst/>
        </a:prstGeom>
        <a:solidFill>
          <a:schemeClr val="accent5">
            <a:tint val="40000"/>
            <a:alpha val="90000"/>
            <a:hueOff val="918192"/>
            <a:satOff val="1244"/>
            <a:lumOff val="169"/>
            <a:alphaOff val="0"/>
          </a:schemeClr>
        </a:solidFill>
        <a:ln w="9525" cap="flat" cmpd="sng" algn="ctr">
          <a:solidFill>
            <a:schemeClr val="accent5">
              <a:tint val="40000"/>
              <a:alpha val="90000"/>
              <a:hueOff val="918192"/>
              <a:satOff val="1244"/>
              <a:lumOff val="169"/>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1590" tIns="10795" rIns="0" bIns="10795"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Arial" panose="020B0604020202020204" pitchFamily="34" charset="0"/>
              <a:cs typeface="Arial" panose="020B0604020202020204" pitchFamily="34" charset="0"/>
            </a:rPr>
            <a:t>2027</a:t>
          </a:r>
        </a:p>
      </dsp:txBody>
      <dsp:txXfrm>
        <a:off x="5223708" y="366341"/>
        <a:ext cx="1054269" cy="702845"/>
      </dsp:txXfrm>
    </dsp:sp>
    <dsp:sp modelId="{1C0C3A20-A0CB-4219-B7C9-45FF24673E3E}">
      <dsp:nvSpPr>
        <dsp:cNvPr id="0" name=""/>
        <dsp:cNvSpPr/>
      </dsp:nvSpPr>
      <dsp:spPr>
        <a:xfrm>
          <a:off x="53248" y="1206667"/>
          <a:ext cx="2117005" cy="846802"/>
        </a:xfrm>
        <a:prstGeom prst="chevron">
          <a:avLst/>
        </a:prstGeom>
        <a:gradFill rotWithShape="0">
          <a:gsLst>
            <a:gs pos="0">
              <a:schemeClr val="accent5">
                <a:hueOff val="609778"/>
                <a:satOff val="1060"/>
                <a:lumOff val="654"/>
                <a:alphaOff val="0"/>
                <a:shade val="51000"/>
                <a:satMod val="130000"/>
              </a:schemeClr>
            </a:gs>
            <a:gs pos="80000">
              <a:schemeClr val="accent5">
                <a:hueOff val="609778"/>
                <a:satOff val="1060"/>
                <a:lumOff val="654"/>
                <a:alphaOff val="0"/>
                <a:shade val="93000"/>
                <a:satMod val="130000"/>
              </a:schemeClr>
            </a:gs>
            <a:gs pos="100000">
              <a:schemeClr val="accent5">
                <a:hueOff val="609778"/>
                <a:satOff val="1060"/>
                <a:lumOff val="654"/>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9050" tIns="9525" rIns="0" bIns="9525"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Arial" panose="020B0604020202020204" pitchFamily="34" charset="0"/>
              <a:cs typeface="Arial" panose="020B0604020202020204" pitchFamily="34" charset="0"/>
            </a:rPr>
            <a:t>First compliance demonstration fuel suppliers</a:t>
          </a:r>
        </a:p>
      </dsp:txBody>
      <dsp:txXfrm>
        <a:off x="476649" y="1206667"/>
        <a:ext cx="1270203" cy="846802"/>
      </dsp:txXfrm>
    </dsp:sp>
    <dsp:sp modelId="{681C7896-CE25-4CC6-BAB4-45E9631EC08B}">
      <dsp:nvSpPr>
        <dsp:cNvPr id="0" name=""/>
        <dsp:cNvSpPr/>
      </dsp:nvSpPr>
      <dsp:spPr>
        <a:xfrm>
          <a:off x="1891757" y="1287170"/>
          <a:ext cx="1757114" cy="702845"/>
        </a:xfrm>
        <a:prstGeom prst="chevron">
          <a:avLst/>
        </a:prstGeom>
        <a:solidFill>
          <a:schemeClr val="accent5">
            <a:tint val="40000"/>
            <a:alpha val="90000"/>
            <a:hueOff val="1377289"/>
            <a:satOff val="1866"/>
            <a:lumOff val="253"/>
            <a:alphaOff val="0"/>
          </a:schemeClr>
        </a:solidFill>
        <a:ln w="9525" cap="flat" cmpd="sng" algn="ctr">
          <a:solidFill>
            <a:schemeClr val="accent5">
              <a:tint val="40000"/>
              <a:alpha val="90000"/>
              <a:hueOff val="1377289"/>
              <a:satOff val="1866"/>
              <a:lumOff val="253"/>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1590" tIns="10795" rIns="0" bIns="10795"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Arial" panose="020B0604020202020204" pitchFamily="34" charset="0"/>
              <a:cs typeface="Arial" panose="020B0604020202020204" pitchFamily="34" charset="0"/>
            </a:rPr>
            <a:t>December 2028</a:t>
          </a:r>
        </a:p>
      </dsp:txBody>
      <dsp:txXfrm>
        <a:off x="2243180" y="1287170"/>
        <a:ext cx="1054269" cy="702845"/>
      </dsp:txXfrm>
    </dsp:sp>
    <dsp:sp modelId="{D9620784-E87A-4A46-A6FC-13CC9253E8D2}">
      <dsp:nvSpPr>
        <dsp:cNvPr id="0" name=""/>
        <dsp:cNvSpPr/>
      </dsp:nvSpPr>
      <dsp:spPr>
        <a:xfrm>
          <a:off x="4126" y="2230976"/>
          <a:ext cx="2117005" cy="846802"/>
        </a:xfrm>
        <a:prstGeom prst="chevron">
          <a:avLst/>
        </a:prstGeom>
        <a:gradFill rotWithShape="0">
          <a:gsLst>
            <a:gs pos="0">
              <a:schemeClr val="accent5">
                <a:hueOff val="1219556"/>
                <a:satOff val="2121"/>
                <a:lumOff val="1307"/>
                <a:alphaOff val="0"/>
                <a:shade val="51000"/>
                <a:satMod val="130000"/>
              </a:schemeClr>
            </a:gs>
            <a:gs pos="80000">
              <a:schemeClr val="accent5">
                <a:hueOff val="1219556"/>
                <a:satOff val="2121"/>
                <a:lumOff val="1307"/>
                <a:alphaOff val="0"/>
                <a:shade val="93000"/>
                <a:satMod val="130000"/>
              </a:schemeClr>
            </a:gs>
            <a:gs pos="100000">
              <a:schemeClr val="accent5">
                <a:hueOff val="1219556"/>
                <a:satOff val="2121"/>
                <a:lumOff val="1307"/>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9050" tIns="9525" rIns="0" bIns="9525"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Arial" panose="020B0604020202020204" pitchFamily="34" charset="0"/>
              <a:cs typeface="Arial" panose="020B0604020202020204" pitchFamily="34" charset="0"/>
            </a:rPr>
            <a:t>Compliance period 2+</a:t>
          </a:r>
        </a:p>
      </dsp:txBody>
      <dsp:txXfrm>
        <a:off x="427527" y="2230976"/>
        <a:ext cx="1270203" cy="846802"/>
      </dsp:txXfrm>
    </dsp:sp>
    <dsp:sp modelId="{89CC11A7-C528-460D-89B5-4CF4F91D182B}">
      <dsp:nvSpPr>
        <dsp:cNvPr id="0" name=""/>
        <dsp:cNvSpPr/>
      </dsp:nvSpPr>
      <dsp:spPr>
        <a:xfrm>
          <a:off x="1845921" y="2302954"/>
          <a:ext cx="1757114" cy="702845"/>
        </a:xfrm>
        <a:prstGeom prst="chevron">
          <a:avLst/>
        </a:prstGeom>
        <a:solidFill>
          <a:schemeClr val="accent5">
            <a:tint val="40000"/>
            <a:alpha val="90000"/>
            <a:hueOff val="1836385"/>
            <a:satOff val="2488"/>
            <a:lumOff val="337"/>
            <a:alphaOff val="0"/>
          </a:schemeClr>
        </a:solidFill>
        <a:ln w="9525" cap="flat" cmpd="sng" algn="ctr">
          <a:solidFill>
            <a:schemeClr val="accent5">
              <a:tint val="40000"/>
              <a:alpha val="90000"/>
              <a:hueOff val="1836385"/>
              <a:satOff val="2488"/>
              <a:lumOff val="337"/>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1590" tIns="10795" rIns="0" bIns="10795"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Arial" panose="020B0604020202020204" pitchFamily="34" charset="0"/>
              <a:cs typeface="Arial" panose="020B0604020202020204" pitchFamily="34" charset="0"/>
            </a:rPr>
            <a:t>2028</a:t>
          </a:r>
        </a:p>
      </dsp:txBody>
      <dsp:txXfrm>
        <a:off x="2197344" y="2302954"/>
        <a:ext cx="1054269" cy="702845"/>
      </dsp:txXfrm>
    </dsp:sp>
    <dsp:sp modelId="{57A5E74B-8026-4FF1-858B-4C211EA723E5}">
      <dsp:nvSpPr>
        <dsp:cNvPr id="0" name=""/>
        <dsp:cNvSpPr/>
      </dsp:nvSpPr>
      <dsp:spPr>
        <a:xfrm>
          <a:off x="3323722" y="2306658"/>
          <a:ext cx="1757114" cy="702845"/>
        </a:xfrm>
        <a:prstGeom prst="chevron">
          <a:avLst/>
        </a:prstGeom>
        <a:solidFill>
          <a:schemeClr val="accent5">
            <a:tint val="40000"/>
            <a:alpha val="90000"/>
            <a:hueOff val="2295481"/>
            <a:satOff val="3110"/>
            <a:lumOff val="422"/>
            <a:alphaOff val="0"/>
          </a:schemeClr>
        </a:solidFill>
        <a:ln w="9525" cap="flat" cmpd="sng" algn="ctr">
          <a:solidFill>
            <a:schemeClr val="accent5">
              <a:tint val="40000"/>
              <a:alpha val="90000"/>
              <a:hueOff val="2295481"/>
              <a:satOff val="3110"/>
              <a:lumOff val="422"/>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1590" tIns="10795" rIns="0" bIns="10795"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Arial" panose="020B0604020202020204" pitchFamily="34" charset="0"/>
              <a:cs typeface="Arial" panose="020B0604020202020204" pitchFamily="34" charset="0"/>
            </a:rPr>
            <a:t>2029</a:t>
          </a:r>
        </a:p>
      </dsp:txBody>
      <dsp:txXfrm>
        <a:off x="3675145" y="2306658"/>
        <a:ext cx="1054269" cy="702845"/>
      </dsp:txXfrm>
    </dsp:sp>
    <dsp:sp modelId="{3DD6FE32-0200-4514-A5D9-FAAE258FE763}">
      <dsp:nvSpPr>
        <dsp:cNvPr id="0" name=""/>
        <dsp:cNvSpPr/>
      </dsp:nvSpPr>
      <dsp:spPr>
        <a:xfrm>
          <a:off x="4126" y="3196330"/>
          <a:ext cx="2117005" cy="846802"/>
        </a:xfrm>
        <a:prstGeom prst="chevron">
          <a:avLst/>
        </a:prstGeom>
        <a:gradFill rotWithShape="0">
          <a:gsLst>
            <a:gs pos="0">
              <a:schemeClr val="accent5">
                <a:hueOff val="1829333"/>
                <a:satOff val="3181"/>
                <a:lumOff val="1961"/>
                <a:alphaOff val="0"/>
                <a:shade val="51000"/>
                <a:satMod val="130000"/>
              </a:schemeClr>
            </a:gs>
            <a:gs pos="80000">
              <a:schemeClr val="accent5">
                <a:hueOff val="1829333"/>
                <a:satOff val="3181"/>
                <a:lumOff val="1961"/>
                <a:alphaOff val="0"/>
                <a:shade val="93000"/>
                <a:satMod val="130000"/>
              </a:schemeClr>
            </a:gs>
            <a:gs pos="100000">
              <a:schemeClr val="accent5">
                <a:hueOff val="1829333"/>
                <a:satOff val="3181"/>
                <a:lumOff val="1961"/>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9050" tIns="9525" rIns="0" bIns="9525"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Arial" panose="020B0604020202020204" pitchFamily="34" charset="0"/>
              <a:cs typeface="Arial" panose="020B0604020202020204" pitchFamily="34" charset="0"/>
            </a:rPr>
            <a:t>First compliance demonstration EITE</a:t>
          </a:r>
        </a:p>
      </dsp:txBody>
      <dsp:txXfrm>
        <a:off x="427527" y="3196330"/>
        <a:ext cx="1270203" cy="846802"/>
      </dsp:txXfrm>
    </dsp:sp>
    <dsp:sp modelId="{30D487AA-6176-4388-81AD-B14A713F562F}">
      <dsp:nvSpPr>
        <dsp:cNvPr id="0" name=""/>
        <dsp:cNvSpPr/>
      </dsp:nvSpPr>
      <dsp:spPr>
        <a:xfrm>
          <a:off x="1845921" y="3268308"/>
          <a:ext cx="1757114" cy="702845"/>
        </a:xfrm>
        <a:prstGeom prst="chevron">
          <a:avLst/>
        </a:prstGeom>
        <a:solidFill>
          <a:schemeClr val="accent5">
            <a:tint val="40000"/>
            <a:alpha val="90000"/>
            <a:hueOff val="2754577"/>
            <a:satOff val="3732"/>
            <a:lumOff val="506"/>
            <a:alphaOff val="0"/>
          </a:schemeClr>
        </a:solidFill>
        <a:ln w="9525" cap="flat" cmpd="sng" algn="ctr">
          <a:solidFill>
            <a:schemeClr val="accent5">
              <a:tint val="40000"/>
              <a:alpha val="90000"/>
              <a:hueOff val="2754577"/>
              <a:satOff val="3732"/>
              <a:lumOff val="506"/>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1590" tIns="10795" rIns="0" bIns="10795"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Arial" panose="020B0604020202020204" pitchFamily="34" charset="0"/>
              <a:cs typeface="Arial" panose="020B0604020202020204" pitchFamily="34" charset="0"/>
            </a:rPr>
            <a:t>December 2030</a:t>
          </a:r>
        </a:p>
      </dsp:txBody>
      <dsp:txXfrm>
        <a:off x="2197344" y="3268308"/>
        <a:ext cx="1054269" cy="70284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1AFB18-3442-4A87-977E-23C9BC5694C0}">
      <dsp:nvSpPr>
        <dsp:cNvPr id="0" name=""/>
        <dsp:cNvSpPr/>
      </dsp:nvSpPr>
      <dsp:spPr>
        <a:xfrm>
          <a:off x="217800" y="1983"/>
          <a:ext cx="10080000" cy="95383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1280" tIns="81280" rIns="81280" bIns="81280" numCol="1" spcCol="1270" anchor="ctr" anchorCtr="0">
          <a:noAutofit/>
        </a:bodyPr>
        <a:lstStyle/>
        <a:p>
          <a:pPr marL="0" lvl="0" indent="0" algn="ctr" defTabSz="1422400">
            <a:lnSpc>
              <a:spcPct val="90000"/>
            </a:lnSpc>
            <a:spcBef>
              <a:spcPct val="0"/>
            </a:spcBef>
            <a:spcAft>
              <a:spcPct val="35000"/>
            </a:spcAft>
            <a:buNone/>
          </a:pPr>
          <a:r>
            <a:rPr lang="en-US" sz="3200" kern="1200" dirty="0">
              <a:latin typeface="Arial" panose="020B0604020202020204" pitchFamily="34" charset="0"/>
              <a:cs typeface="Arial" panose="020B0604020202020204" pitchFamily="34" charset="0"/>
            </a:rPr>
            <a:t>Fee on CCI third-parties, as directed by ‘23 Legislature</a:t>
          </a:r>
        </a:p>
      </dsp:txBody>
      <dsp:txXfrm>
        <a:off x="217800" y="1983"/>
        <a:ext cx="10080000" cy="953839"/>
      </dsp:txXfrm>
    </dsp:sp>
    <dsp:sp modelId="{FFBEA77A-46AB-466C-B254-C63C5C364341}">
      <dsp:nvSpPr>
        <dsp:cNvPr id="0" name=""/>
        <dsp:cNvSpPr/>
      </dsp:nvSpPr>
      <dsp:spPr>
        <a:xfrm>
          <a:off x="217800" y="1003514"/>
          <a:ext cx="10080000" cy="95383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740" tIns="78740" rIns="78740" bIns="78740" numCol="1" spcCol="1270" anchor="ctr" anchorCtr="0">
          <a:noAutofit/>
        </a:bodyPr>
        <a:lstStyle/>
        <a:p>
          <a:pPr marL="0" lvl="0" indent="0" algn="ctr" defTabSz="1377950">
            <a:lnSpc>
              <a:spcPct val="90000"/>
            </a:lnSpc>
            <a:spcBef>
              <a:spcPct val="0"/>
            </a:spcBef>
            <a:spcAft>
              <a:spcPct val="35000"/>
            </a:spcAft>
            <a:buNone/>
          </a:pPr>
          <a:r>
            <a:rPr lang="en-US" sz="3100" kern="1200" dirty="0">
              <a:latin typeface="Arial" panose="020B0604020202020204" pitchFamily="34" charset="0"/>
              <a:cs typeface="Arial" panose="020B0604020202020204" pitchFamily="34" charset="0"/>
            </a:rPr>
            <a:t>Ensure agency oversight, administration, implementation</a:t>
          </a:r>
        </a:p>
      </dsp:txBody>
      <dsp:txXfrm>
        <a:off x="217800" y="1003514"/>
        <a:ext cx="10080000" cy="953839"/>
      </dsp:txXfrm>
    </dsp:sp>
    <dsp:sp modelId="{6778972D-2921-47EA-95B2-AB72F8B97AD1}">
      <dsp:nvSpPr>
        <dsp:cNvPr id="0" name=""/>
        <dsp:cNvSpPr/>
      </dsp:nvSpPr>
      <dsp:spPr>
        <a:xfrm>
          <a:off x="37800" y="2005045"/>
          <a:ext cx="10440000" cy="95383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740" tIns="78740" rIns="78740" bIns="78740" numCol="1" spcCol="1270" anchor="ctr" anchorCtr="0">
          <a:noAutofit/>
        </a:bodyPr>
        <a:lstStyle/>
        <a:p>
          <a:pPr marL="0" lvl="0" indent="0" algn="ctr" defTabSz="1377950">
            <a:lnSpc>
              <a:spcPct val="90000"/>
            </a:lnSpc>
            <a:spcBef>
              <a:spcPct val="0"/>
            </a:spcBef>
            <a:spcAft>
              <a:spcPct val="35000"/>
            </a:spcAft>
            <a:buNone/>
          </a:pPr>
          <a:r>
            <a:rPr lang="en-US" sz="3100" kern="1200" dirty="0">
              <a:latin typeface="Arial" panose="020B0604020202020204" pitchFamily="34" charset="0"/>
              <a:cs typeface="Arial" panose="020B0604020202020204" pitchFamily="34" charset="0"/>
            </a:rPr>
            <a:t>Allow for greater transparency on investments and impacts</a:t>
          </a:r>
        </a:p>
      </dsp:txBody>
      <dsp:txXfrm>
        <a:off x="37800" y="2005045"/>
        <a:ext cx="10440000" cy="953839"/>
      </dsp:txXfrm>
    </dsp:sp>
    <dsp:sp modelId="{9E0EC5D3-158E-4BCD-866D-711ACB9B379E}">
      <dsp:nvSpPr>
        <dsp:cNvPr id="0" name=""/>
        <dsp:cNvSpPr/>
      </dsp:nvSpPr>
      <dsp:spPr>
        <a:xfrm>
          <a:off x="2197800" y="3006577"/>
          <a:ext cx="6120000" cy="95383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740" tIns="78740" rIns="78740" bIns="78740" numCol="1" spcCol="1270" anchor="ctr" anchorCtr="0">
          <a:noAutofit/>
        </a:bodyPr>
        <a:lstStyle/>
        <a:p>
          <a:pPr marL="0" lvl="0" indent="0" algn="ctr" defTabSz="1377950">
            <a:lnSpc>
              <a:spcPct val="90000"/>
            </a:lnSpc>
            <a:spcBef>
              <a:spcPct val="0"/>
            </a:spcBef>
            <a:spcAft>
              <a:spcPct val="35000"/>
            </a:spcAft>
            <a:buNone/>
          </a:pPr>
          <a:r>
            <a:rPr lang="en-US" sz="3100" kern="1200" dirty="0">
              <a:latin typeface="Arial" panose="020B0604020202020204" pitchFamily="34" charset="0"/>
              <a:cs typeface="Arial" panose="020B0604020202020204" pitchFamily="34" charset="0"/>
            </a:rPr>
            <a:t>Funds internal and external audits</a:t>
          </a:r>
        </a:p>
      </dsp:txBody>
      <dsp:txXfrm>
        <a:off x="2197800" y="3006577"/>
        <a:ext cx="6120000" cy="95383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B508D2-FA07-488C-8076-F035A3FF28AF}">
      <dsp:nvSpPr>
        <dsp:cNvPr id="0" name=""/>
        <dsp:cNvSpPr/>
      </dsp:nvSpPr>
      <dsp:spPr>
        <a:xfrm>
          <a:off x="4154" y="293639"/>
          <a:ext cx="2497894" cy="728036"/>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a:lnSpc>
              <a:spcPct val="90000"/>
            </a:lnSpc>
            <a:spcBef>
              <a:spcPct val="0"/>
            </a:spcBef>
            <a:spcAft>
              <a:spcPct val="35000"/>
            </a:spcAft>
            <a:buNone/>
          </a:pPr>
          <a:r>
            <a:rPr lang="en-US" sz="2100" kern="1200" dirty="0">
              <a:latin typeface="Arial" panose="020B0604020202020204" pitchFamily="34" charset="0"/>
              <a:cs typeface="Arial" panose="020B0604020202020204" pitchFamily="34" charset="0"/>
            </a:rPr>
            <a:t>January - March 2026</a:t>
          </a:r>
        </a:p>
      </dsp:txBody>
      <dsp:txXfrm>
        <a:off x="4154" y="293639"/>
        <a:ext cx="2497894" cy="728036"/>
      </dsp:txXfrm>
    </dsp:sp>
    <dsp:sp modelId="{DAD808C5-FADE-47D9-AF09-6519D54EC49B}">
      <dsp:nvSpPr>
        <dsp:cNvPr id="0" name=""/>
        <dsp:cNvSpPr/>
      </dsp:nvSpPr>
      <dsp:spPr>
        <a:xfrm>
          <a:off x="4154" y="1021676"/>
          <a:ext cx="2497894" cy="3134446"/>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a:lnSpc>
              <a:spcPct val="90000"/>
            </a:lnSpc>
            <a:spcBef>
              <a:spcPct val="0"/>
            </a:spcBef>
            <a:spcAft>
              <a:spcPct val="15000"/>
            </a:spcAft>
            <a:buChar char="•"/>
          </a:pPr>
          <a:r>
            <a:rPr lang="en-US" sz="2100" kern="1200" dirty="0">
              <a:latin typeface="Arial" panose="020B0604020202020204" pitchFamily="34" charset="0"/>
              <a:cs typeface="Arial" panose="020B0604020202020204" pitchFamily="34" charset="0"/>
            </a:rPr>
            <a:t>Request for applications (RFA) opens</a:t>
          </a:r>
        </a:p>
        <a:p>
          <a:pPr marL="228600" lvl="1" indent="-228600" algn="l" defTabSz="933450">
            <a:lnSpc>
              <a:spcPct val="90000"/>
            </a:lnSpc>
            <a:spcBef>
              <a:spcPct val="0"/>
            </a:spcBef>
            <a:spcAft>
              <a:spcPct val="15000"/>
            </a:spcAft>
            <a:buChar char="•"/>
          </a:pPr>
          <a:r>
            <a:rPr lang="en-US" sz="2100" kern="1200" dirty="0">
              <a:latin typeface="Arial" panose="020B0604020202020204" pitchFamily="34" charset="0"/>
              <a:cs typeface="Arial" panose="020B0604020202020204" pitchFamily="34" charset="0"/>
            </a:rPr>
            <a:t>RFA closes March</a:t>
          </a:r>
        </a:p>
      </dsp:txBody>
      <dsp:txXfrm>
        <a:off x="4154" y="1021676"/>
        <a:ext cx="2497894" cy="3134446"/>
      </dsp:txXfrm>
    </dsp:sp>
    <dsp:sp modelId="{6DE97D37-7DC1-46AC-8934-4F350F324FDE}">
      <dsp:nvSpPr>
        <dsp:cNvPr id="0" name=""/>
        <dsp:cNvSpPr/>
      </dsp:nvSpPr>
      <dsp:spPr>
        <a:xfrm>
          <a:off x="2786883" y="267037"/>
          <a:ext cx="2497894" cy="728036"/>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a:lnSpc>
              <a:spcPct val="90000"/>
            </a:lnSpc>
            <a:spcBef>
              <a:spcPct val="0"/>
            </a:spcBef>
            <a:spcAft>
              <a:spcPct val="35000"/>
            </a:spcAft>
            <a:buNone/>
          </a:pPr>
          <a:r>
            <a:rPr lang="en-US" sz="2100" kern="1200" dirty="0">
              <a:latin typeface="Arial" panose="020B0604020202020204" pitchFamily="34" charset="0"/>
              <a:cs typeface="Arial" panose="020B0604020202020204" pitchFamily="34" charset="0"/>
            </a:rPr>
            <a:t>April - May 2026</a:t>
          </a:r>
        </a:p>
      </dsp:txBody>
      <dsp:txXfrm>
        <a:off x="2786883" y="267037"/>
        <a:ext cx="2497894" cy="728036"/>
      </dsp:txXfrm>
    </dsp:sp>
    <dsp:sp modelId="{EED606DF-9A5E-4A3D-9722-1A162A25C328}">
      <dsp:nvSpPr>
        <dsp:cNvPr id="0" name=""/>
        <dsp:cNvSpPr/>
      </dsp:nvSpPr>
      <dsp:spPr>
        <a:xfrm>
          <a:off x="2791853" y="1005910"/>
          <a:ext cx="2497894" cy="3134446"/>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rtl="0">
            <a:lnSpc>
              <a:spcPct val="90000"/>
            </a:lnSpc>
            <a:spcBef>
              <a:spcPct val="0"/>
            </a:spcBef>
            <a:spcAft>
              <a:spcPct val="15000"/>
            </a:spcAft>
            <a:buChar char="•"/>
          </a:pPr>
          <a:r>
            <a:rPr lang="en-US" sz="2100" kern="1200" dirty="0">
              <a:latin typeface="Arial" panose="020B0604020202020204" pitchFamily="34" charset="0"/>
              <a:cs typeface="Arial" panose="020B0604020202020204" pitchFamily="34" charset="0"/>
            </a:rPr>
            <a:t>Initial evaluation </a:t>
          </a:r>
        </a:p>
      </dsp:txBody>
      <dsp:txXfrm>
        <a:off x="2791853" y="1005910"/>
        <a:ext cx="2497894" cy="3134446"/>
      </dsp:txXfrm>
    </dsp:sp>
    <dsp:sp modelId="{A6324782-F646-4ACF-9434-23F369FD4629}">
      <dsp:nvSpPr>
        <dsp:cNvPr id="0" name=""/>
        <dsp:cNvSpPr/>
      </dsp:nvSpPr>
      <dsp:spPr>
        <a:xfrm>
          <a:off x="5699352" y="293639"/>
          <a:ext cx="2497894" cy="728036"/>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a:lnSpc>
              <a:spcPct val="90000"/>
            </a:lnSpc>
            <a:spcBef>
              <a:spcPct val="0"/>
            </a:spcBef>
            <a:spcAft>
              <a:spcPct val="35000"/>
            </a:spcAft>
            <a:buNone/>
          </a:pPr>
          <a:r>
            <a:rPr lang="en-US" sz="2100" kern="1200" dirty="0">
              <a:latin typeface="Arial" panose="020B0604020202020204" pitchFamily="34" charset="0"/>
              <a:cs typeface="Arial" panose="020B0604020202020204" pitchFamily="34" charset="0"/>
            </a:rPr>
            <a:t>June - July 2026</a:t>
          </a:r>
        </a:p>
      </dsp:txBody>
      <dsp:txXfrm>
        <a:off x="5699352" y="293639"/>
        <a:ext cx="2497894" cy="728036"/>
      </dsp:txXfrm>
    </dsp:sp>
    <dsp:sp modelId="{8BB6391A-F7C3-49CB-BE1C-B506F3D836C5}">
      <dsp:nvSpPr>
        <dsp:cNvPr id="0" name=""/>
        <dsp:cNvSpPr/>
      </dsp:nvSpPr>
      <dsp:spPr>
        <a:xfrm>
          <a:off x="5705572" y="1048068"/>
          <a:ext cx="2497894" cy="3134446"/>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rtl="0">
            <a:lnSpc>
              <a:spcPct val="90000"/>
            </a:lnSpc>
            <a:spcBef>
              <a:spcPct val="0"/>
            </a:spcBef>
            <a:spcAft>
              <a:spcPct val="15000"/>
            </a:spcAft>
            <a:buChar char="•"/>
          </a:pPr>
          <a:r>
            <a:rPr lang="en-US" sz="2100" kern="1200" dirty="0">
              <a:latin typeface="Arial" panose="020B0604020202020204" pitchFamily="34" charset="0"/>
              <a:cs typeface="Arial" panose="020B0604020202020204" pitchFamily="34" charset="0"/>
            </a:rPr>
            <a:t>Additional evaluation round</a:t>
          </a:r>
        </a:p>
        <a:p>
          <a:pPr marL="228600" lvl="1" indent="-228600" algn="l" defTabSz="933450" rtl="0">
            <a:lnSpc>
              <a:spcPct val="90000"/>
            </a:lnSpc>
            <a:spcBef>
              <a:spcPct val="0"/>
            </a:spcBef>
            <a:spcAft>
              <a:spcPct val="15000"/>
            </a:spcAft>
            <a:buChar char="•"/>
          </a:pPr>
          <a:r>
            <a:rPr lang="en-US" sz="2100" kern="1200" dirty="0">
              <a:solidFill>
                <a:srgbClr val="000000"/>
              </a:solidFill>
              <a:latin typeface="Arial" panose="020B0604020202020204" pitchFamily="34" charset="0"/>
              <a:cs typeface="Arial" panose="020B0604020202020204" pitchFamily="34" charset="0"/>
            </a:rPr>
            <a:t>Equity advisory committee provides feedback on applications</a:t>
          </a:r>
          <a:endParaRPr lang="en-US" sz="2100" kern="1200" dirty="0">
            <a:latin typeface="Arial" panose="020B0604020202020204" pitchFamily="34" charset="0"/>
            <a:cs typeface="Arial" panose="020B0604020202020204" pitchFamily="34" charset="0"/>
          </a:endParaRPr>
        </a:p>
        <a:p>
          <a:pPr marL="228600" lvl="1" indent="-228600" algn="l" defTabSz="933450">
            <a:lnSpc>
              <a:spcPct val="90000"/>
            </a:lnSpc>
            <a:spcBef>
              <a:spcPct val="0"/>
            </a:spcBef>
            <a:spcAft>
              <a:spcPct val="15000"/>
            </a:spcAft>
            <a:buChar char="•"/>
          </a:pPr>
          <a:r>
            <a:rPr lang="en-US" sz="2100" kern="1200" dirty="0">
              <a:latin typeface="Arial" panose="020B0604020202020204" pitchFamily="34" charset="0"/>
              <a:cs typeface="Arial" panose="020B0604020202020204" pitchFamily="34" charset="0"/>
            </a:rPr>
            <a:t>Select provisional CCI entity or entities</a:t>
          </a:r>
        </a:p>
      </dsp:txBody>
      <dsp:txXfrm>
        <a:off x="5705572" y="1048068"/>
        <a:ext cx="2497894" cy="3134446"/>
      </dsp:txXfrm>
    </dsp:sp>
    <dsp:sp modelId="{EB9A90C4-54A0-4EE0-82B9-8A988B676679}">
      <dsp:nvSpPr>
        <dsp:cNvPr id="0" name=""/>
        <dsp:cNvSpPr/>
      </dsp:nvSpPr>
      <dsp:spPr>
        <a:xfrm>
          <a:off x="8546951" y="293639"/>
          <a:ext cx="2497894" cy="728036"/>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a:lnSpc>
              <a:spcPct val="90000"/>
            </a:lnSpc>
            <a:spcBef>
              <a:spcPct val="0"/>
            </a:spcBef>
            <a:spcAft>
              <a:spcPct val="35000"/>
            </a:spcAft>
            <a:buNone/>
          </a:pPr>
          <a:r>
            <a:rPr lang="en-US" sz="2100" kern="1200" dirty="0">
              <a:latin typeface="Arial" panose="020B0604020202020204" pitchFamily="34" charset="0"/>
              <a:cs typeface="Arial" panose="020B0604020202020204" pitchFamily="34" charset="0"/>
            </a:rPr>
            <a:t>August - December 2026</a:t>
          </a:r>
        </a:p>
      </dsp:txBody>
      <dsp:txXfrm>
        <a:off x="8546951" y="293639"/>
        <a:ext cx="2497894" cy="728036"/>
      </dsp:txXfrm>
    </dsp:sp>
    <dsp:sp modelId="{97B10C57-273E-43CA-A4B0-DF4366DA433E}">
      <dsp:nvSpPr>
        <dsp:cNvPr id="0" name=""/>
        <dsp:cNvSpPr/>
      </dsp:nvSpPr>
      <dsp:spPr>
        <a:xfrm>
          <a:off x="8547576" y="1044526"/>
          <a:ext cx="2497894" cy="3134446"/>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a:lnSpc>
              <a:spcPct val="90000"/>
            </a:lnSpc>
            <a:spcBef>
              <a:spcPct val="0"/>
            </a:spcBef>
            <a:spcAft>
              <a:spcPct val="15000"/>
            </a:spcAft>
            <a:buChar char="•"/>
          </a:pPr>
          <a:r>
            <a:rPr lang="en-US" sz="2100" kern="1200" dirty="0">
              <a:latin typeface="Arial" panose="020B0604020202020204" pitchFamily="34" charset="0"/>
              <a:cs typeface="Arial" panose="020B0604020202020204" pitchFamily="34" charset="0"/>
            </a:rPr>
            <a:t>DEQ complete agreement with provisional CCI entity or entities</a:t>
          </a:r>
        </a:p>
        <a:p>
          <a:pPr marL="228600" lvl="1" indent="-228600" algn="l" defTabSz="933450" rtl="0">
            <a:lnSpc>
              <a:spcPct val="90000"/>
            </a:lnSpc>
            <a:spcBef>
              <a:spcPct val="0"/>
            </a:spcBef>
            <a:spcAft>
              <a:spcPct val="15000"/>
            </a:spcAft>
            <a:buChar char="•"/>
          </a:pPr>
          <a:r>
            <a:rPr lang="en-US" sz="2100" kern="1200" dirty="0">
              <a:latin typeface="Arial" panose="020B0604020202020204" pitchFamily="34" charset="0"/>
              <a:cs typeface="Arial" panose="020B0604020202020204" pitchFamily="34" charset="0"/>
            </a:rPr>
            <a:t>DEQ post approved CCI entity or entities </a:t>
          </a:r>
        </a:p>
        <a:p>
          <a:pPr marL="228600" lvl="1" indent="-228600" algn="l" defTabSz="933450">
            <a:lnSpc>
              <a:spcPct val="90000"/>
            </a:lnSpc>
            <a:spcBef>
              <a:spcPct val="0"/>
            </a:spcBef>
            <a:spcAft>
              <a:spcPct val="15000"/>
            </a:spcAft>
            <a:buChar char="•"/>
          </a:pPr>
          <a:r>
            <a:rPr lang="en-US" sz="2100" kern="1200" dirty="0">
              <a:latin typeface="Arial" panose="020B0604020202020204" pitchFamily="34" charset="0"/>
              <a:cs typeface="Arial" panose="020B0604020202020204" pitchFamily="34" charset="0"/>
            </a:rPr>
            <a:t>CCI entities able to receive funds from companies</a:t>
          </a:r>
        </a:p>
      </dsp:txBody>
      <dsp:txXfrm>
        <a:off x="8547576" y="1044526"/>
        <a:ext cx="2497894" cy="313444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63FD7A-78FA-4F4C-938B-73961EA49CF8}">
      <dsp:nvSpPr>
        <dsp:cNvPr id="0" name=""/>
        <dsp:cNvSpPr/>
      </dsp:nvSpPr>
      <dsp:spPr>
        <a:xfrm>
          <a:off x="0" y="0"/>
          <a:ext cx="4525963" cy="4525963"/>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B94BF0-59B4-4DBE-A6AD-3833E18BD058}">
      <dsp:nvSpPr>
        <dsp:cNvPr id="0" name=""/>
        <dsp:cNvSpPr/>
      </dsp:nvSpPr>
      <dsp:spPr>
        <a:xfrm>
          <a:off x="2262981" y="0"/>
          <a:ext cx="7004191" cy="4525963"/>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solidFill>
                <a:srgbClr val="000000"/>
              </a:solidFill>
              <a:latin typeface="Arial" panose="020B0604020202020204" pitchFamily="34" charset="0"/>
              <a:ea typeface="Calibri"/>
              <a:cs typeface="Arial" panose="020B0604020202020204" pitchFamily="34" charset="0"/>
            </a:rPr>
            <a:t>Regulate facilities with emissions and production data </a:t>
          </a:r>
          <a:endParaRPr lang="en-US" sz="2600" kern="1200" dirty="0">
            <a:latin typeface="Arial" panose="020B0604020202020204" pitchFamily="34" charset="0"/>
            <a:cs typeface="Arial" panose="020B0604020202020204" pitchFamily="34" charset="0"/>
          </a:endParaRPr>
        </a:p>
      </dsp:txBody>
      <dsp:txXfrm>
        <a:off x="2262981" y="0"/>
        <a:ext cx="7004191" cy="961767"/>
      </dsp:txXfrm>
    </dsp:sp>
    <dsp:sp modelId="{0B9EF0D8-856C-45D0-A045-A6A7F4D40B0C}">
      <dsp:nvSpPr>
        <dsp:cNvPr id="0" name=""/>
        <dsp:cNvSpPr/>
      </dsp:nvSpPr>
      <dsp:spPr>
        <a:xfrm>
          <a:off x="594032" y="961767"/>
          <a:ext cx="3337897" cy="3337897"/>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E7F02E8-5C4A-4D59-B2F2-608EA37CFB63}">
      <dsp:nvSpPr>
        <dsp:cNvPr id="0" name=""/>
        <dsp:cNvSpPr/>
      </dsp:nvSpPr>
      <dsp:spPr>
        <a:xfrm>
          <a:off x="2262981" y="961767"/>
          <a:ext cx="7004191" cy="333789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latin typeface="Arial"/>
              <a:cs typeface="Arial"/>
            </a:rPr>
            <a:t>Emission intensity benchmarks</a:t>
          </a:r>
          <a:endParaRPr lang="en-US" sz="2600" kern="1200" dirty="0"/>
        </a:p>
      </dsp:txBody>
      <dsp:txXfrm>
        <a:off x="2262981" y="961767"/>
        <a:ext cx="7004191" cy="961767"/>
      </dsp:txXfrm>
    </dsp:sp>
    <dsp:sp modelId="{DDAE44BE-BDC4-403C-ADFF-F6302E509095}">
      <dsp:nvSpPr>
        <dsp:cNvPr id="0" name=""/>
        <dsp:cNvSpPr/>
      </dsp:nvSpPr>
      <dsp:spPr>
        <a:xfrm>
          <a:off x="1188065" y="1923534"/>
          <a:ext cx="2149832" cy="2149832"/>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8FC242B-D834-4EBF-97B9-95CF46B61768}">
      <dsp:nvSpPr>
        <dsp:cNvPr id="0" name=""/>
        <dsp:cNvSpPr/>
      </dsp:nvSpPr>
      <dsp:spPr>
        <a:xfrm>
          <a:off x="2262981" y="1923534"/>
          <a:ext cx="7004191" cy="2149832"/>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latin typeface="Arial"/>
              <a:cs typeface="Arial"/>
            </a:rPr>
            <a:t>Reduction schedules</a:t>
          </a:r>
        </a:p>
      </dsp:txBody>
      <dsp:txXfrm>
        <a:off x="2262981" y="1923534"/>
        <a:ext cx="7004191" cy="961767"/>
      </dsp:txXfrm>
    </dsp:sp>
    <dsp:sp modelId="{40D9F80F-B1F2-4F5A-95FC-84CD5C261881}">
      <dsp:nvSpPr>
        <dsp:cNvPr id="0" name=""/>
        <dsp:cNvSpPr/>
      </dsp:nvSpPr>
      <dsp:spPr>
        <a:xfrm>
          <a:off x="1782097" y="2885301"/>
          <a:ext cx="961767" cy="961767"/>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BEB28E3-B93F-4103-8D87-DB7FC3AC3D2B}">
      <dsp:nvSpPr>
        <dsp:cNvPr id="0" name=""/>
        <dsp:cNvSpPr/>
      </dsp:nvSpPr>
      <dsp:spPr>
        <a:xfrm>
          <a:off x="2262981" y="2885301"/>
          <a:ext cx="7004191" cy="96176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latin typeface="Arial" panose="020B0604020202020204" pitchFamily="34" charset="0"/>
              <a:cs typeface="Arial" panose="020B0604020202020204" pitchFamily="34" charset="0"/>
            </a:rPr>
            <a:t>Benchmarks for new EITE sources</a:t>
          </a:r>
        </a:p>
      </dsp:txBody>
      <dsp:txXfrm>
        <a:off x="2262981" y="2885301"/>
        <a:ext cx="7004191" cy="961767"/>
      </dsp:txXfrm>
    </dsp:sp>
  </dsp:spTree>
</dsp:drawing>
</file>

<file path=ppt/diagrams/layout1.xml><?xml version="1.0" encoding="utf-8"?>
<dgm:layoutDef xmlns:dgm="http://schemas.openxmlformats.org/drawingml/2006/diagram" xmlns:a="http://schemas.openxmlformats.org/drawingml/2006/main" uniqueId="urn:microsoft.com/office/officeart/2016/7/layout/BasicTimeline">
  <dgm:title val="Basic Timeline"/>
  <dgm:desc val="Use to show a list of events in chronological order. The rounded rectangular shape contains the description while the date is shown below on the time line. It's the perfect SmartArt for displaying large amount of text with a medium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dgm:constrLst>
    <dgm:layoutNode name="divider" styleLbl="fgAccFollowNode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presOf/>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16"/>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42"/>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8"/>
                <dgm:constr type="l" for="ch" forName="L1TextContainer" refType="w" fact="0.06"/>
                <dgm:constr type="t" for="ch" forName="L1TextContainer" refType="h" fact="0.537"/>
                <dgm:constr type="h" for="ch" forName="L1TextContainer" refType="h" fact="0.113"/>
                <dgm:constr type="w" for="ch" forName="L2TextContainerWrapper" refType="w"/>
                <dgm:constr type="h" for="ch" forName="L2TextContainerWrapper" refType="h" fact="0.31"/>
                <dgm:constr type="b" for="ch" forName="L2TextContainerWrapper" refType="h" fact="0.31"/>
                <dgm:constr type="w" for="ch" forName="ConnectLine"/>
                <dgm:constr type="l" for="ch" forName="ConnectLine" refType="w" fact="0.5"/>
                <dgm:constr type="h" for="ch" forName="ConnectLine" refType="h" fact="0.19"/>
                <dgm:constr type="t" for="ch" forName="ConnectLine" refType="h" fact="0.31"/>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8"/>
                <dgm:constr type="l" for="ch" forName="L1TextContainer" refType="w" fact="0.06"/>
                <dgm:constr type="t" for="ch" forName="L1TextContainer" refType="h" fact="0.35"/>
                <dgm:constr type="h" for="ch" forName="L1TextContainer" refType="h" fact="0.113"/>
                <dgm:constr type="w" for="ch" forName="L2TextContainerWrapper" refType="w"/>
                <dgm:constr type="h" for="ch" forName="L2TextContainerWrapper" refType="h" fact="0.31"/>
                <dgm:constr type="t" for="ch" forName="L2TextContainerWrapper" refType="h" fact="0.69"/>
                <dgm:constr type="w" for="ch" forName="ConnectLine"/>
                <dgm:constr type="l" for="ch" forName="ConnectLine" refType="w" fact="0.5"/>
                <dgm:constr type="h" for="ch" forName="ConnectLine" refType="h" fact="0.19"/>
                <dgm:constr type="t" for="ch" forName="ConnectLine" refType="h" fact="0.5"/>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55"/>
                  <dgm:constr type="b" for="ch" forName="L2TextContainer" refType="h"/>
                  <dgm:constr type="h" for="ch" forName="FlexibleEmptyPlaceHolder" refType="h" fact="0.45"/>
                </dgm:constrLst>
              </dgm:if>
              <dgm:else name="CaseForPlacingL2TextContaineBelowDivider">
                <dgm:constrLst>
                  <dgm:constr type="h" for="ch" forName="L2TextContainer" refType="h" fact="0.55"/>
                  <dgm:constr type="h" for="ch" forName="FlexibleEmptyPlaceHolder" refType="h" fact="0.45"/>
                  <dgm:constr type="b" for="ch" forName="FlexibleEmptyPlaceHolder" refType="h"/>
                </dgm:constrLst>
              </dgm:else>
            </dgm:choose>
            <dgm:layoutNode name="L2TextContainer" styleLbl="bgAcc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oundRect" r:blip="">
                <dgm:adjLst/>
              </dgm:shape>
              <dgm:presOf axis="des" ptType="node"/>
              <dgm:constrLst>
                <dgm:constr type="primFontSz" val="17"/>
                <dgm:constr type="lMarg" refType="primFontSz" fact="0.7"/>
                <dgm:constr type="rMarg" refType="primFontSz" fact="0.7"/>
                <dgm:constr type="tMarg" refType="primFontSz" fact="0.7"/>
                <dgm:constr type="bMarg" refType="primFontSz" fact="0.7"/>
              </dgm:constrLst>
              <dgm:ruleLst>
                <dgm:rule type="primFontSz" val="12" fact="NaN" max="NaN"/>
                <dgm:rule type="secFontSz" val="10" fact="NaN" max="NaN"/>
                <dgm:rule type="h" val="INF"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sibTrans1D1" moveWith="L2TextContainer">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orPoint" styleLbl="alignNode1" moveWith="L2TextContainer">
            <dgm:alg type="sp"/>
            <dgm:shape xmlns:r="http://schemas.openxmlformats.org/officeDocument/2006/relationships" type="ellipse" r:blip="" zOrderOff="1">
              <dgm:adj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3.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40DCEB-E0DC-4ADD-9BF3-326A5B6F645B}" type="datetimeFigureOut">
              <a:rPr lang="en-US" smtClean="0"/>
              <a:t>7/9/2026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3981EC-B6E6-4B85-93C1-B50A6F43896D}" type="slidenum">
              <a:rPr lang="en-US" smtClean="0"/>
              <a:t>‹#›</a:t>
            </a:fld>
            <a:endParaRPr lang="en-US"/>
          </a:p>
        </p:txBody>
      </p:sp>
    </p:spTree>
    <p:extLst>
      <p:ext uri="{BB962C8B-B14F-4D97-AF65-F5344CB8AC3E}">
        <p14:creationId xmlns:p14="http://schemas.microsoft.com/office/powerpoint/2010/main" val="2064175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1B71680-D8F6-46DD-84D8-C1909DF34DF8}" type="slidenum">
              <a:rPr lang="en-US" smtClean="0"/>
              <a:t>2</a:t>
            </a:fld>
            <a:endParaRPr lang="en-US"/>
          </a:p>
        </p:txBody>
      </p:sp>
    </p:spTree>
    <p:extLst>
      <p:ext uri="{BB962C8B-B14F-4D97-AF65-F5344CB8AC3E}">
        <p14:creationId xmlns:p14="http://schemas.microsoft.com/office/powerpoint/2010/main" val="10605483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3</a:t>
            </a:fld>
            <a:endParaRPr lang="en-US"/>
          </a:p>
        </p:txBody>
      </p:sp>
    </p:spTree>
    <p:extLst>
      <p:ext uri="{BB962C8B-B14F-4D97-AF65-F5344CB8AC3E}">
        <p14:creationId xmlns:p14="http://schemas.microsoft.com/office/powerpoint/2010/main" val="18048454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4</a:t>
            </a:fld>
            <a:endParaRPr lang="en-US"/>
          </a:p>
        </p:txBody>
      </p:sp>
    </p:spTree>
    <p:extLst>
      <p:ext uri="{BB962C8B-B14F-4D97-AF65-F5344CB8AC3E}">
        <p14:creationId xmlns:p14="http://schemas.microsoft.com/office/powerpoint/2010/main" val="33976844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783981EC-B6E6-4B85-93C1-B50A6F43896D}" type="slidenum">
              <a:rPr lang="en-US" smtClean="0"/>
              <a:t>5</a:t>
            </a:fld>
            <a:endParaRPr lang="en-US"/>
          </a:p>
        </p:txBody>
      </p:sp>
    </p:spTree>
    <p:extLst>
      <p:ext uri="{BB962C8B-B14F-4D97-AF65-F5344CB8AC3E}">
        <p14:creationId xmlns:p14="http://schemas.microsoft.com/office/powerpoint/2010/main" val="2521084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6</a:t>
            </a:fld>
            <a:endParaRPr lang="en-US"/>
          </a:p>
        </p:txBody>
      </p:sp>
    </p:spTree>
    <p:extLst>
      <p:ext uri="{BB962C8B-B14F-4D97-AF65-F5344CB8AC3E}">
        <p14:creationId xmlns:p14="http://schemas.microsoft.com/office/powerpoint/2010/main" val="18749287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783981EC-B6E6-4B85-93C1-B50A6F43896D}" type="slidenum">
              <a:rPr lang="en-US" smtClean="0"/>
              <a:t>7</a:t>
            </a:fld>
            <a:endParaRPr lang="en-US"/>
          </a:p>
        </p:txBody>
      </p:sp>
    </p:spTree>
    <p:extLst>
      <p:ext uri="{BB962C8B-B14F-4D97-AF65-F5344CB8AC3E}">
        <p14:creationId xmlns:p14="http://schemas.microsoft.com/office/powerpoint/2010/main" val="3480980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8</a:t>
            </a:fld>
            <a:endParaRPr lang="en-US"/>
          </a:p>
        </p:txBody>
      </p:sp>
    </p:spTree>
    <p:extLst>
      <p:ext uri="{BB962C8B-B14F-4D97-AF65-F5344CB8AC3E}">
        <p14:creationId xmlns:p14="http://schemas.microsoft.com/office/powerpoint/2010/main" val="9049024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783981EC-B6E6-4B85-93C1-B50A6F43896D}" type="slidenum">
              <a:rPr lang="en-US" smtClean="0"/>
              <a:t>9</a:t>
            </a:fld>
            <a:endParaRPr lang="en-US"/>
          </a:p>
        </p:txBody>
      </p:sp>
    </p:spTree>
    <p:extLst>
      <p:ext uri="{BB962C8B-B14F-4D97-AF65-F5344CB8AC3E}">
        <p14:creationId xmlns:p14="http://schemas.microsoft.com/office/powerpoint/2010/main" val="16388665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10</a:t>
            </a:fld>
            <a:endParaRPr lang="en-US"/>
          </a:p>
        </p:txBody>
      </p:sp>
    </p:spTree>
    <p:extLst>
      <p:ext uri="{BB962C8B-B14F-4D97-AF65-F5344CB8AC3E}">
        <p14:creationId xmlns:p14="http://schemas.microsoft.com/office/powerpoint/2010/main" val="30029058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783981EC-B6E6-4B85-93C1-B50A6F43896D}" type="slidenum">
              <a:rPr lang="en-US" smtClean="0"/>
              <a:t>11</a:t>
            </a:fld>
            <a:endParaRPr lang="en-US"/>
          </a:p>
        </p:txBody>
      </p:sp>
    </p:spTree>
    <p:extLst>
      <p:ext uri="{BB962C8B-B14F-4D97-AF65-F5344CB8AC3E}">
        <p14:creationId xmlns:p14="http://schemas.microsoft.com/office/powerpoint/2010/main" val="22150325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783981EC-B6E6-4B85-93C1-B50A6F43896D}" type="slidenum">
              <a:rPr lang="en-US" smtClean="0"/>
              <a:t>12</a:t>
            </a:fld>
            <a:endParaRPr lang="en-US"/>
          </a:p>
        </p:txBody>
      </p:sp>
    </p:spTree>
    <p:extLst>
      <p:ext uri="{BB962C8B-B14F-4D97-AF65-F5344CB8AC3E}">
        <p14:creationId xmlns:p14="http://schemas.microsoft.com/office/powerpoint/2010/main" val="8588140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13</a:t>
            </a:fld>
            <a:endParaRPr lang="en-US"/>
          </a:p>
        </p:txBody>
      </p:sp>
    </p:spTree>
    <p:extLst>
      <p:ext uri="{BB962C8B-B14F-4D97-AF65-F5344CB8AC3E}">
        <p14:creationId xmlns:p14="http://schemas.microsoft.com/office/powerpoint/2010/main" val="37249407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783981EC-B6E6-4B85-93C1-B50A6F43896D}" type="slidenum">
              <a:rPr lang="en-US" smtClean="0"/>
              <a:t>15</a:t>
            </a:fld>
            <a:endParaRPr lang="en-US"/>
          </a:p>
        </p:txBody>
      </p:sp>
    </p:spTree>
    <p:extLst>
      <p:ext uri="{BB962C8B-B14F-4D97-AF65-F5344CB8AC3E}">
        <p14:creationId xmlns:p14="http://schemas.microsoft.com/office/powerpoint/2010/main" val="23614169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783981EC-B6E6-4B85-93C1-B50A6F43896D}" type="slidenum">
              <a:rPr lang="en-US" smtClean="0"/>
              <a:t>16</a:t>
            </a:fld>
            <a:endParaRPr lang="en-US"/>
          </a:p>
        </p:txBody>
      </p:sp>
    </p:spTree>
    <p:extLst>
      <p:ext uri="{BB962C8B-B14F-4D97-AF65-F5344CB8AC3E}">
        <p14:creationId xmlns:p14="http://schemas.microsoft.com/office/powerpoint/2010/main" val="10358980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783981EC-B6E6-4B85-93C1-B50A6F43896D}" type="slidenum">
              <a:rPr lang="en-US" smtClean="0"/>
              <a:t>17</a:t>
            </a:fld>
            <a:endParaRPr lang="en-US"/>
          </a:p>
        </p:txBody>
      </p:sp>
    </p:spTree>
    <p:extLst>
      <p:ext uri="{BB962C8B-B14F-4D97-AF65-F5344CB8AC3E}">
        <p14:creationId xmlns:p14="http://schemas.microsoft.com/office/powerpoint/2010/main" val="42212906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18</a:t>
            </a:fld>
            <a:endParaRPr lang="en-US"/>
          </a:p>
        </p:txBody>
      </p:sp>
    </p:spTree>
    <p:extLst>
      <p:ext uri="{BB962C8B-B14F-4D97-AF65-F5344CB8AC3E}">
        <p14:creationId xmlns:p14="http://schemas.microsoft.com/office/powerpoint/2010/main" val="519920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19</a:t>
            </a:fld>
            <a:endParaRPr lang="en-US"/>
          </a:p>
        </p:txBody>
      </p:sp>
    </p:spTree>
    <p:extLst>
      <p:ext uri="{BB962C8B-B14F-4D97-AF65-F5344CB8AC3E}">
        <p14:creationId xmlns:p14="http://schemas.microsoft.com/office/powerpoint/2010/main" val="15413549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20</a:t>
            </a:fld>
            <a:endParaRPr lang="en-US"/>
          </a:p>
        </p:txBody>
      </p:sp>
    </p:spTree>
    <p:extLst>
      <p:ext uri="{BB962C8B-B14F-4D97-AF65-F5344CB8AC3E}">
        <p14:creationId xmlns:p14="http://schemas.microsoft.com/office/powerpoint/2010/main" val="22918788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21</a:t>
            </a:fld>
            <a:endParaRPr lang="en-US"/>
          </a:p>
        </p:txBody>
      </p:sp>
    </p:spTree>
    <p:extLst>
      <p:ext uri="{BB962C8B-B14F-4D97-AF65-F5344CB8AC3E}">
        <p14:creationId xmlns:p14="http://schemas.microsoft.com/office/powerpoint/2010/main" val="428999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22</a:t>
            </a:fld>
            <a:endParaRPr lang="en-US"/>
          </a:p>
        </p:txBody>
      </p:sp>
    </p:spTree>
    <p:extLst>
      <p:ext uri="{BB962C8B-B14F-4D97-AF65-F5344CB8AC3E}">
        <p14:creationId xmlns:p14="http://schemas.microsoft.com/office/powerpoint/2010/main" val="33763036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FB951-5D54-A4C3-FCF3-B9070252C1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6B687D-B462-820D-0181-291F0BA459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C5316C-57FD-C107-01AC-3D16DE0084D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861AB-48D4-64FF-110F-57B54C56B924}"/>
              </a:ext>
            </a:extLst>
          </p:cNvPr>
          <p:cNvSpPr>
            <a:spLocks noGrp="1"/>
          </p:cNvSpPr>
          <p:nvPr>
            <p:ph type="sldNum" sz="quarter" idx="5"/>
          </p:nvPr>
        </p:nvSpPr>
        <p:spPr/>
        <p:txBody>
          <a:bodyPr/>
          <a:lstStyle/>
          <a:p>
            <a:fld id="{783981EC-B6E6-4B85-93C1-B50A6F43896D}" type="slidenum">
              <a:rPr lang="en-US" smtClean="0"/>
              <a:t>23</a:t>
            </a:fld>
            <a:endParaRPr lang="en-US"/>
          </a:p>
        </p:txBody>
      </p:sp>
    </p:spTree>
    <p:extLst>
      <p:ext uri="{BB962C8B-B14F-4D97-AF65-F5344CB8AC3E}">
        <p14:creationId xmlns:p14="http://schemas.microsoft.com/office/powerpoint/2010/main" val="27794698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F798B1-DCAC-7A99-D4C3-4CD2E993E9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0C7C15-FDEA-F449-F430-0AD05382EB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375D46-739D-D150-7FED-3C7CD1BADF8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16BB707-67B7-106D-0DB3-CB44CFA63425}"/>
              </a:ext>
            </a:extLst>
          </p:cNvPr>
          <p:cNvSpPr>
            <a:spLocks noGrp="1"/>
          </p:cNvSpPr>
          <p:nvPr>
            <p:ph type="sldNum" sz="quarter" idx="5"/>
          </p:nvPr>
        </p:nvSpPr>
        <p:spPr/>
        <p:txBody>
          <a:bodyPr/>
          <a:lstStyle/>
          <a:p>
            <a:fld id="{783981EC-B6E6-4B85-93C1-B50A6F43896D}" type="slidenum">
              <a:rPr lang="en-US" smtClean="0"/>
              <a:t>24</a:t>
            </a:fld>
            <a:endParaRPr lang="en-US"/>
          </a:p>
        </p:txBody>
      </p:sp>
    </p:spTree>
    <p:extLst>
      <p:ext uri="{BB962C8B-B14F-4D97-AF65-F5344CB8AC3E}">
        <p14:creationId xmlns:p14="http://schemas.microsoft.com/office/powerpoint/2010/main" val="40942644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25</a:t>
            </a:fld>
            <a:endParaRPr lang="en-US"/>
          </a:p>
        </p:txBody>
      </p:sp>
    </p:spTree>
    <p:extLst>
      <p:ext uri="{BB962C8B-B14F-4D97-AF65-F5344CB8AC3E}">
        <p14:creationId xmlns:p14="http://schemas.microsoft.com/office/powerpoint/2010/main" val="3970657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 y="2130426"/>
            <a:ext cx="10972800" cy="1470025"/>
          </a:xfrm>
        </p:spPr>
        <p:txBody>
          <a:bodyPr/>
          <a:lstStyle>
            <a:lvl1pPr>
              <a:defRPr>
                <a:solidFill>
                  <a:schemeClr val="bg2">
                    <a:lumMod val="10000"/>
                  </a:schemeClr>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Subtitle 2"/>
          <p:cNvSpPr>
            <a:spLocks noGrp="1"/>
          </p:cNvSpPr>
          <p:nvPr>
            <p:ph type="subTitle" idx="1"/>
          </p:nvPr>
        </p:nvSpPr>
        <p:spPr>
          <a:xfrm>
            <a:off x="304800" y="3886200"/>
            <a:ext cx="10058400" cy="1752600"/>
          </a:xfrm>
        </p:spPr>
        <p:txBody>
          <a:bodyPr/>
          <a:lstStyle>
            <a:lvl1pPr marL="0" indent="0" algn="l">
              <a:buNone/>
              <a:defRPr>
                <a:solidFill>
                  <a:schemeClr val="bg2">
                    <a:lumMod val="10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extLst>
      <p:ext uri="{BB962C8B-B14F-4D97-AF65-F5344CB8AC3E}">
        <p14:creationId xmlns:p14="http://schemas.microsoft.com/office/powerpoint/2010/main" val="1616341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52400" y="6308727"/>
            <a:ext cx="2844800" cy="365125"/>
          </a:xfrm>
          <a:prstGeom prst="rect">
            <a:avLst/>
          </a:prstGeom>
        </p:spPr>
        <p:txBody>
          <a:bodyPr/>
          <a:lstStyle>
            <a:lvl1pPr algn="l">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
        <p:nvSpPr>
          <p:cNvPr id="2" name="Title 1"/>
          <p:cNvSpPr>
            <a:spLocks noGrp="1"/>
          </p:cNvSpPr>
          <p:nvPr>
            <p:ph type="title"/>
          </p:nvPr>
        </p:nvSpPr>
        <p:spPr>
          <a:xfrm>
            <a:off x="152400" y="304800"/>
            <a:ext cx="11887200" cy="1112838"/>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152400" y="1600201"/>
            <a:ext cx="11887200" cy="4525963"/>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3724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11885084" cy="1143000"/>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Text Placeholder 2"/>
          <p:cNvSpPr>
            <a:spLocks noGrp="1"/>
          </p:cNvSpPr>
          <p:nvPr>
            <p:ph type="body" idx="1"/>
          </p:nvPr>
        </p:nvSpPr>
        <p:spPr>
          <a:xfrm>
            <a:off x="152400" y="1535113"/>
            <a:ext cx="5844117"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400" y="2174875"/>
            <a:ext cx="5844117"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7" y="1535113"/>
            <a:ext cx="5844117"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844117"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a:xfrm>
            <a:off x="152400" y="6324600"/>
            <a:ext cx="2844800" cy="365125"/>
          </a:xfrm>
          <a:prstGeom prst="rect">
            <a:avLst/>
          </a:prstGeom>
        </p:spPr>
        <p:txBody>
          <a:bodyPr/>
          <a:lstStyle>
            <a:lvl1pPr>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3043929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11887200" cy="1143000"/>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5" name="Slide Number Placeholder 4"/>
          <p:cNvSpPr>
            <a:spLocks noGrp="1"/>
          </p:cNvSpPr>
          <p:nvPr>
            <p:ph type="sldNum" sz="quarter" idx="12"/>
          </p:nvPr>
        </p:nvSpPr>
        <p:spPr>
          <a:xfrm>
            <a:off x="152400" y="6324600"/>
            <a:ext cx="2844800" cy="365125"/>
          </a:xfrm>
          <a:prstGeom prst="rect">
            <a:avLst/>
          </a:prstGeom>
        </p:spPr>
        <p:txBody>
          <a:bodyPr/>
          <a:lstStyle>
            <a:lvl1pPr>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1295125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52400" y="6324600"/>
            <a:ext cx="2844800" cy="365125"/>
          </a:xfrm>
          <a:prstGeom prst="rect">
            <a:avLst/>
          </a:prstGeom>
        </p:spPr>
        <p:txBody>
          <a:bodyPr/>
          <a:lstStyle>
            <a:lvl1pPr>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1927279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0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0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09600" y="6356351"/>
            <a:ext cx="284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lvl1pPr>
              <a:defRPr>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
        <p:nvSpPr>
          <p:cNvPr id="8" name="Title 1"/>
          <p:cNvSpPr txBox="1">
            <a:spLocks/>
          </p:cNvSpPr>
          <p:nvPr/>
        </p:nvSpPr>
        <p:spPr>
          <a:xfrm>
            <a:off x="609600" y="1295400"/>
            <a:ext cx="10972800" cy="122238"/>
          </a:xfrm>
          <a:prstGeom prst="rect">
            <a:avLst/>
          </a:prstGeom>
          <a:solidFill>
            <a:srgbClr val="00907E"/>
          </a:solidFill>
        </p:spPr>
        <p:txBody>
          <a:bodyPr anchor="ctr">
            <a:normAutofit fontScale="25000" lnSpcReduction="20000"/>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endParaRPr lang="en-US" sz="3200">
              <a:solidFill>
                <a:schemeClr val="bg1"/>
              </a:solidFill>
            </a:endParaRPr>
          </a:p>
        </p:txBody>
      </p:sp>
      <p:sp>
        <p:nvSpPr>
          <p:cNvPr id="11" name="Title 1"/>
          <p:cNvSpPr txBox="1">
            <a:spLocks/>
          </p:cNvSpPr>
          <p:nvPr userDrawn="1"/>
        </p:nvSpPr>
        <p:spPr>
          <a:xfrm>
            <a:off x="609600" y="1295400"/>
            <a:ext cx="10972800" cy="122238"/>
          </a:xfrm>
          <a:prstGeom prst="rect">
            <a:avLst/>
          </a:prstGeom>
          <a:solidFill>
            <a:schemeClr val="accent1"/>
          </a:solidFill>
        </p:spPr>
        <p:txBody>
          <a:bodyPr anchor="ctr">
            <a:normAutofit fontScale="25000" lnSpcReduction="20000"/>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endParaRPr lang="en-US" sz="3200">
              <a:solidFill>
                <a:schemeClr val="bg1"/>
              </a:solidFill>
            </a:endParaRPr>
          </a:p>
        </p:txBody>
      </p:sp>
    </p:spTree>
    <p:extLst>
      <p:ext uri="{BB962C8B-B14F-4D97-AF65-F5344CB8AC3E}">
        <p14:creationId xmlns:p14="http://schemas.microsoft.com/office/powerpoint/2010/main" val="27441431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3E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8600" y="274638"/>
            <a:ext cx="11734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228600" y="1600201"/>
            <a:ext cx="11734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descr="Oregon DEQ logo">
            <a:extLst>
              <a:ext uri="{FF2B5EF4-FFF2-40B4-BE49-F238E27FC236}">
                <a16:creationId xmlns:a16="http://schemas.microsoft.com/office/drawing/2014/main" id="{925C3B3A-4508-4B22-B1BB-DFBA057D2EB4}"/>
              </a:ext>
            </a:extLst>
          </p:cNvPr>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10134600" y="6276993"/>
            <a:ext cx="1828800" cy="457200"/>
          </a:xfrm>
          <a:prstGeom prst="rect">
            <a:avLst/>
          </a:prstGeom>
        </p:spPr>
      </p:pic>
      <p:sp>
        <p:nvSpPr>
          <p:cNvPr id="9" name="Slide Number Placeholder 5">
            <a:extLst>
              <a:ext uri="{FF2B5EF4-FFF2-40B4-BE49-F238E27FC236}">
                <a16:creationId xmlns:a16="http://schemas.microsoft.com/office/drawing/2014/main" id="{73B3B042-7DBB-4450-8D62-80E91DC15A90}"/>
              </a:ext>
            </a:extLst>
          </p:cNvPr>
          <p:cNvSpPr>
            <a:spLocks noGrp="1"/>
          </p:cNvSpPr>
          <p:nvPr>
            <p:ph type="sldNum" sz="quarter" idx="4"/>
          </p:nvPr>
        </p:nvSpPr>
        <p:spPr>
          <a:xfrm>
            <a:off x="208472" y="6369068"/>
            <a:ext cx="2768600" cy="365125"/>
          </a:xfrm>
          <a:prstGeom prst="rect">
            <a:avLst/>
          </a:prstGeom>
        </p:spPr>
        <p:txBody>
          <a:bodyPr/>
          <a:lstStyle>
            <a:lvl1pPr algn="l">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2196342205"/>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61" r:id="rId3"/>
    <p:sldLayoutId id="2147483762" r:id="rId4"/>
    <p:sldLayoutId id="2147483763" r:id="rId5"/>
    <p:sldLayoutId id="2147483764" r:id="rId6"/>
  </p:sldLayoutIdLst>
  <p:hf hdr="0" ftr="0" dt="0"/>
  <p:txStyles>
    <p:titleStyle>
      <a:lvl1pPr algn="l" defTabSz="914400" rtl="0" eaLnBrk="1" latinLnBrk="0" hangingPunct="1">
        <a:spcBef>
          <a:spcPct val="0"/>
        </a:spcBef>
        <a:buNone/>
        <a:defRPr sz="4400" b="1" kern="1200">
          <a:solidFill>
            <a:schemeClr val="bg2">
              <a:lumMod val="10000"/>
            </a:schemeClr>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bg2">
              <a:lumMod val="10000"/>
            </a:schemeClr>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bg2">
              <a:lumMod val="1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bg2">
              <a:lumMod val="1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svg"/><Relationship Id="rId18" Type="http://schemas.openxmlformats.org/officeDocument/2006/relationships/image" Target="../media/image20.svg"/><Relationship Id="rId3" Type="http://schemas.openxmlformats.org/officeDocument/2006/relationships/image" Target="../media/image5.png"/><Relationship Id="rId7" Type="http://schemas.openxmlformats.org/officeDocument/2006/relationships/image" Target="../media/image9.svg"/><Relationship Id="rId12" Type="http://schemas.openxmlformats.org/officeDocument/2006/relationships/image" Target="../media/image14.png"/><Relationship Id="rId17" Type="http://schemas.openxmlformats.org/officeDocument/2006/relationships/image" Target="../media/image19.png"/><Relationship Id="rId2" Type="http://schemas.openxmlformats.org/officeDocument/2006/relationships/notesSlide" Target="../notesSlides/notesSlide5.xml"/><Relationship Id="rId16" Type="http://schemas.openxmlformats.org/officeDocument/2006/relationships/image" Target="../media/image18.svg"/><Relationship Id="rId1" Type="http://schemas.openxmlformats.org/officeDocument/2006/relationships/slideLayout" Target="../slideLayouts/slideLayout6.xml"/><Relationship Id="rId6" Type="http://schemas.openxmlformats.org/officeDocument/2006/relationships/image" Target="../media/image8.png"/><Relationship Id="rId11" Type="http://schemas.openxmlformats.org/officeDocument/2006/relationships/image" Target="../media/image13.svg"/><Relationship Id="rId5" Type="http://schemas.openxmlformats.org/officeDocument/2006/relationships/image" Target="../media/image7.png"/><Relationship Id="rId15" Type="http://schemas.openxmlformats.org/officeDocument/2006/relationships/image" Target="../media/image17.png"/><Relationship Id="rId10" Type="http://schemas.openxmlformats.org/officeDocument/2006/relationships/image" Target="../media/image12.png"/><Relationship Id="rId4" Type="http://schemas.openxmlformats.org/officeDocument/2006/relationships/image" Target="../media/image6.svg"/><Relationship Id="rId9" Type="http://schemas.openxmlformats.org/officeDocument/2006/relationships/image" Target="../media/image11.svg"/><Relationship Id="rId1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22.sv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28.jpeg"/></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30.svg"/></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image" Target="../media/image32.svg"/></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6.xml"/><Relationship Id="rId4" Type="http://schemas.openxmlformats.org/officeDocument/2006/relationships/image" Target="../media/image35.svg"/></Relationships>
</file>

<file path=ppt/slides/_rels/slide24.xml.rels><?xml version="1.0" encoding="UTF-8" standalone="yes"?>
<Relationships xmlns="http://schemas.openxmlformats.org/package/2006/relationships"><Relationship Id="rId3" Type="http://schemas.openxmlformats.org/officeDocument/2006/relationships/hyperlink" Target="https://www.oregon.gov/deq/ghgp/cpp/Pages/default.aspx" TargetMode="External"/><Relationship Id="rId2" Type="http://schemas.openxmlformats.org/officeDocument/2006/relationships/notesSlide" Target="../notesSlides/notesSlide22.xml"/><Relationship Id="rId1" Type="http://schemas.openxmlformats.org/officeDocument/2006/relationships/slideLayout" Target="../slideLayouts/slideLayout6.xml"/><Relationship Id="rId5" Type="http://schemas.openxmlformats.org/officeDocument/2006/relationships/image" Target="../media/image24.svg"/><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hyperlink" Target="https://www.oregon.gov/deq/about-us/Pages/titleVIaccess.aspx"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hyperlink" Target="mailto:deqinfo@deq.oregon.go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4F3EC"/>
        </a:solidFill>
        <a:effectLst/>
      </p:bgPr>
    </p:bg>
    <p:spTree>
      <p:nvGrpSpPr>
        <p:cNvPr id="1" name=""/>
        <p:cNvGrpSpPr/>
        <p:nvPr/>
      </p:nvGrpSpPr>
      <p:grpSpPr>
        <a:xfrm>
          <a:off x="0" y="0"/>
          <a:ext cx="0" cy="0"/>
          <a:chOff x="0" y="0"/>
          <a:chExt cx="0" cy="0"/>
        </a:xfrm>
      </p:grpSpPr>
      <p:sp>
        <p:nvSpPr>
          <p:cNvPr id="3" name="Subtitle 2"/>
          <p:cNvSpPr>
            <a:spLocks noGrp="1"/>
          </p:cNvSpPr>
          <p:nvPr>
            <p:ph type="title" idx="4294967295"/>
          </p:nvPr>
        </p:nvSpPr>
        <p:spPr>
          <a:xfrm>
            <a:off x="381000" y="2819400"/>
            <a:ext cx="11430000" cy="32766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lang="en-US" b="0" dirty="0">
                <a:ea typeface="+mn-ea"/>
              </a:rPr>
              <a:t>Climate Protection Program Update</a:t>
            </a:r>
            <a:endParaRPr kumimoji="0" lang="en-US"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lang="en-US" sz="3200" b="0" dirty="0">
                <a:ea typeface="+mn-ea"/>
              </a:rPr>
              <a:t>Office of Greenhouse Gas Programs</a:t>
            </a:r>
            <a:endParaRPr kumimoji="0" lang="en-US" sz="32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40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lang="en-US" sz="1800" b="0" dirty="0">
                <a:ea typeface="+mn-ea"/>
              </a:rPr>
              <a:t>Nicole Singh and Colin </a:t>
            </a:r>
            <a:r>
              <a:rPr lang="en-US" sz="1800" b="0" dirty="0" err="1">
                <a:ea typeface="+mn-ea"/>
              </a:rPr>
              <a:t>McConnaha</a:t>
            </a:r>
            <a:endParaRPr kumimoji="0" lang="en-US"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10000"/>
              </a:lnSpc>
              <a:spcBef>
                <a:spcPts val="0"/>
              </a:spcBef>
              <a:spcAft>
                <a:spcPts val="0"/>
              </a:spcAft>
              <a:buClrTx/>
              <a:buSzTx/>
              <a:buFont typeface="Arial" pitchFamily="34" charset="0"/>
              <a:buNone/>
              <a:tabLst/>
              <a:defRPr/>
            </a:pPr>
            <a:r>
              <a:rPr kumimoji="0" lang="en-US"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July 9, 2026,</a:t>
            </a:r>
            <a:r>
              <a:rPr lang="en-US" sz="1800" b="0" dirty="0">
                <a:ea typeface="+mn-ea"/>
              </a:rPr>
              <a:t> Environmental Quality Commission Meeting</a:t>
            </a:r>
            <a:br>
              <a:rPr lang="en-US" sz="1800" b="0" dirty="0">
                <a:ea typeface="+mn-ea"/>
              </a:rPr>
            </a:br>
            <a:r>
              <a:rPr lang="en-US" sz="1800" b="0" dirty="0">
                <a:ea typeface="+mn-ea"/>
              </a:rPr>
              <a:t>Astoria, Orgon</a:t>
            </a:r>
            <a:endParaRPr kumimoji="0" lang="en-US"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3CFCF8DD-6872-48CC-9E1E-DC00831B136A}"/>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l="16" r="16"/>
          <a:stretch/>
        </p:blipFill>
        <p:spPr>
          <a:xfrm>
            <a:off x="-15240" y="-3586"/>
            <a:ext cx="12207240" cy="259438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C716F-C279-FD9B-EF1B-F0E727FBD2FF}"/>
              </a:ext>
            </a:extLst>
          </p:cNvPr>
          <p:cNvSpPr>
            <a:spLocks noGrp="1"/>
          </p:cNvSpPr>
          <p:nvPr>
            <p:ph type="title"/>
          </p:nvPr>
        </p:nvSpPr>
        <p:spPr>
          <a:xfrm>
            <a:off x="609600" y="274638"/>
            <a:ext cx="11353800" cy="1143000"/>
          </a:xfrm>
        </p:spPr>
        <p:txBody>
          <a:bodyPr>
            <a:normAutofit/>
          </a:bodyPr>
          <a:lstStyle/>
          <a:p>
            <a:r>
              <a:rPr lang="en-US" sz="3600" b="1">
                <a:latin typeface="Arial"/>
                <a:cs typeface="Arial"/>
              </a:rPr>
              <a:t>Climate Protection Program</a:t>
            </a:r>
          </a:p>
        </p:txBody>
      </p:sp>
      <p:sp>
        <p:nvSpPr>
          <p:cNvPr id="3" name="Content Placeholder 2">
            <a:extLst>
              <a:ext uri="{FF2B5EF4-FFF2-40B4-BE49-F238E27FC236}">
                <a16:creationId xmlns:a16="http://schemas.microsoft.com/office/drawing/2014/main" id="{AA7F219A-0F5C-CBFC-C4DE-BCB54913B273}"/>
              </a:ext>
            </a:extLst>
          </p:cNvPr>
          <p:cNvSpPr>
            <a:spLocks noGrp="1"/>
          </p:cNvSpPr>
          <p:nvPr>
            <p:ph sz="half" idx="1"/>
          </p:nvPr>
        </p:nvSpPr>
        <p:spPr/>
        <p:txBody>
          <a:bodyPr vert="horz" lIns="91440" tIns="45720" rIns="91440" bIns="45720" rtlCol="0" anchor="t">
            <a:normAutofit fontScale="92500"/>
          </a:bodyPr>
          <a:lstStyle/>
          <a:p>
            <a:pPr>
              <a:spcAft>
                <a:spcPts val="600"/>
              </a:spcAft>
            </a:pPr>
            <a:r>
              <a:rPr lang="en-US" dirty="0">
                <a:latin typeface="Arial"/>
                <a:cs typeface="Arial"/>
              </a:rPr>
              <a:t>A central policy for decarbonizing Oregon’s economy</a:t>
            </a:r>
          </a:p>
          <a:p>
            <a:pPr>
              <a:spcAft>
                <a:spcPts val="600"/>
              </a:spcAft>
            </a:pPr>
            <a:r>
              <a:rPr lang="en-US" dirty="0">
                <a:latin typeface="Arial"/>
                <a:cs typeface="Arial"/>
              </a:rPr>
              <a:t>Supported by other climate programs</a:t>
            </a:r>
          </a:p>
          <a:p>
            <a:pPr lvl="1">
              <a:spcAft>
                <a:spcPts val="600"/>
              </a:spcAft>
            </a:pPr>
            <a:r>
              <a:rPr lang="en-US" dirty="0">
                <a:latin typeface="Arial"/>
                <a:cs typeface="Arial"/>
              </a:rPr>
              <a:t>Vehicle standards</a:t>
            </a:r>
          </a:p>
          <a:p>
            <a:pPr lvl="1">
              <a:spcAft>
                <a:spcPts val="600"/>
              </a:spcAft>
            </a:pPr>
            <a:r>
              <a:rPr lang="en-US" dirty="0">
                <a:latin typeface="Arial"/>
                <a:cs typeface="Arial"/>
              </a:rPr>
              <a:t>Fuel standards</a:t>
            </a:r>
          </a:p>
          <a:p>
            <a:pPr lvl="1">
              <a:spcAft>
                <a:spcPts val="600"/>
              </a:spcAft>
            </a:pPr>
            <a:r>
              <a:rPr lang="en-US" dirty="0">
                <a:latin typeface="Arial"/>
                <a:cs typeface="Arial"/>
              </a:rPr>
              <a:t>Building codes and efficiency programs</a:t>
            </a:r>
          </a:p>
          <a:p>
            <a:pPr lvl="1">
              <a:spcAft>
                <a:spcPts val="600"/>
              </a:spcAft>
            </a:pPr>
            <a:r>
              <a:rPr lang="en-US" dirty="0">
                <a:latin typeface="Arial"/>
                <a:cs typeface="Arial"/>
              </a:rPr>
              <a:t>Heat pumps and other incentive programs</a:t>
            </a:r>
          </a:p>
        </p:txBody>
      </p:sp>
      <p:sp>
        <p:nvSpPr>
          <p:cNvPr id="5" name="Slide Number Placeholder 4">
            <a:extLst>
              <a:ext uri="{FF2B5EF4-FFF2-40B4-BE49-F238E27FC236}">
                <a16:creationId xmlns:a16="http://schemas.microsoft.com/office/drawing/2014/main" id="{18C7591F-40B3-6E38-6BBC-523A71C817A5}"/>
              </a:ext>
            </a:extLst>
          </p:cNvPr>
          <p:cNvSpPr>
            <a:spLocks noGrp="1"/>
          </p:cNvSpPr>
          <p:nvPr>
            <p:ph type="sldNum" sz="quarter" idx="12"/>
          </p:nvPr>
        </p:nvSpPr>
        <p:spPr/>
        <p:txBody>
          <a:bodyPr/>
          <a:lstStyle/>
          <a:p>
            <a:fld id="{1939E361-6CC3-4B93-8D02-0CA414705067}" type="slidenum">
              <a:rPr lang="en-US" sz="1400" smtClean="0">
                <a:solidFill>
                  <a:schemeClr val="tx1"/>
                </a:solidFill>
              </a:rPr>
              <a:pPr/>
              <a:t>2</a:t>
            </a:fld>
            <a:endParaRPr lang="en-US" sz="1400" dirty="0">
              <a:solidFill>
                <a:schemeClr val="tx1"/>
              </a:solidFill>
            </a:endParaRPr>
          </a:p>
        </p:txBody>
      </p:sp>
      <p:pic>
        <p:nvPicPr>
          <p:cNvPr id="8" name="Picture 7">
            <a:extLst>
              <a:ext uri="{FF2B5EF4-FFF2-40B4-BE49-F238E27FC236}">
                <a16:creationId xmlns:a16="http://schemas.microsoft.com/office/drawing/2014/main" id="{4D422B2B-DAF8-B1BD-35F0-347633336286}"/>
              </a:ext>
            </a:extLst>
          </p:cNvPr>
          <p:cNvPicPr>
            <a:picLocks noChangeAspect="1"/>
          </p:cNvPicPr>
          <p:nvPr/>
        </p:nvPicPr>
        <p:blipFill>
          <a:blip r:embed="rId3"/>
          <a:stretch>
            <a:fillRect/>
          </a:stretch>
        </p:blipFill>
        <p:spPr>
          <a:xfrm>
            <a:off x="6652193" y="2286000"/>
            <a:ext cx="4598891" cy="2895599"/>
          </a:xfrm>
          <a:prstGeom prst="rect">
            <a:avLst/>
          </a:prstGeom>
        </p:spPr>
      </p:pic>
    </p:spTree>
    <p:extLst>
      <p:ext uri="{BB962C8B-B14F-4D97-AF65-F5344CB8AC3E}">
        <p14:creationId xmlns:p14="http://schemas.microsoft.com/office/powerpoint/2010/main" val="29611555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2D74B7-BBC1-8972-309C-E7462132CAFA}"/>
              </a:ext>
            </a:extLst>
          </p:cNvPr>
          <p:cNvSpPr>
            <a:spLocks noGrp="1"/>
          </p:cNvSpPr>
          <p:nvPr>
            <p:ph type="title"/>
          </p:nvPr>
        </p:nvSpPr>
        <p:spPr>
          <a:xfrm>
            <a:off x="533400" y="274638"/>
            <a:ext cx="11125200" cy="1143000"/>
          </a:xfrm>
        </p:spPr>
        <p:txBody>
          <a:bodyPr>
            <a:normAutofit/>
          </a:bodyPr>
          <a:lstStyle/>
          <a:p>
            <a:r>
              <a:rPr kumimoji="0" lang="en-US" sz="3600" b="1" i="0" u="none" strike="noStrike" kern="1200" cap="none" spc="0" normalizeH="0" baseline="0" noProof="0" dirty="0">
                <a:ln>
                  <a:noFill/>
                </a:ln>
                <a:solidFill>
                  <a:srgbClr val="EEECE1">
                    <a:lumMod val="10000"/>
                  </a:srgbClr>
                </a:solidFill>
                <a:effectLst/>
                <a:uLnTx/>
                <a:uFillTx/>
                <a:latin typeface="Arial" panose="020B0604020202020204" pitchFamily="34" charset="0"/>
                <a:ea typeface="+mj-ea"/>
                <a:cs typeface="Arial" panose="020B0604020202020204" pitchFamily="34" charset="0"/>
              </a:rPr>
              <a:t>Program implementation update</a:t>
            </a:r>
            <a:endParaRPr lang="en-US" sz="3600" dirty="0"/>
          </a:p>
        </p:txBody>
      </p:sp>
      <p:graphicFrame>
        <p:nvGraphicFramePr>
          <p:cNvPr id="5" name="Content Placeholder 3" descr="A timeline of the climate protection program from 2020 to 2025">
            <a:extLst>
              <a:ext uri="{FF2B5EF4-FFF2-40B4-BE49-F238E27FC236}">
                <a16:creationId xmlns:a16="http://schemas.microsoft.com/office/drawing/2014/main" id="{8E21BDFE-41A9-CBE0-C94E-1BA99ABA35DC}"/>
              </a:ext>
            </a:extLst>
          </p:cNvPr>
          <p:cNvGraphicFramePr>
            <a:graphicFrameLocks noGrp="1"/>
          </p:cNvGraphicFramePr>
          <p:nvPr>
            <p:ph idx="1"/>
            <p:extLst>
              <p:ext uri="{D42A27DB-BD31-4B8C-83A1-F6EECF244321}">
                <p14:modId xmlns:p14="http://schemas.microsoft.com/office/powerpoint/2010/main" val="3566786833"/>
              </p:ext>
            </p:extLst>
          </p:nvPr>
        </p:nvGraphicFramePr>
        <p:xfrm>
          <a:off x="152400" y="1600200"/>
          <a:ext cx="118872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a:extLst>
              <a:ext uri="{FF2B5EF4-FFF2-40B4-BE49-F238E27FC236}">
                <a16:creationId xmlns:a16="http://schemas.microsoft.com/office/drawing/2014/main" id="{EEB01514-B367-1495-52E5-81C6CB439A32}"/>
              </a:ext>
            </a:extLst>
          </p:cNvPr>
          <p:cNvSpPr>
            <a:spLocks noGrp="1"/>
          </p:cNvSpPr>
          <p:nvPr>
            <p:ph type="sldNum" sz="quarter" idx="12"/>
          </p:nvPr>
        </p:nvSpPr>
        <p:spPr/>
        <p:txBody>
          <a:bodyPr/>
          <a:lstStyle/>
          <a:p>
            <a:fld id="{1939E361-6CC3-4B93-8D02-0CA414705067}" type="slidenum">
              <a:rPr lang="en-US" smtClean="0">
                <a:solidFill>
                  <a:schemeClr val="tx1"/>
                </a:solidFill>
              </a:rPr>
              <a:pPr/>
              <a:t>3</a:t>
            </a:fld>
            <a:endParaRPr lang="en-US" dirty="0">
              <a:solidFill>
                <a:schemeClr val="tx1"/>
              </a:solidFill>
            </a:endParaRPr>
          </a:p>
        </p:txBody>
      </p:sp>
    </p:spTree>
    <p:extLst>
      <p:ext uri="{BB962C8B-B14F-4D97-AF65-F5344CB8AC3E}">
        <p14:creationId xmlns:p14="http://schemas.microsoft.com/office/powerpoint/2010/main" val="17698308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C16FB-9B57-1B9A-2EBB-1C9BD701B312}"/>
              </a:ext>
            </a:extLst>
          </p:cNvPr>
          <p:cNvSpPr>
            <a:spLocks noGrp="1"/>
          </p:cNvSpPr>
          <p:nvPr>
            <p:ph type="title"/>
          </p:nvPr>
        </p:nvSpPr>
        <p:spPr>
          <a:xfrm>
            <a:off x="609600" y="274638"/>
            <a:ext cx="11353800" cy="1143000"/>
          </a:xfrm>
        </p:spPr>
        <p:txBody>
          <a:bodyPr/>
          <a:lstStyle/>
          <a:p>
            <a:r>
              <a:rPr kumimoji="0" lang="en-US" sz="3600" b="1" i="0" u="none" strike="noStrike" kern="1200" cap="none" spc="0" normalizeH="0" baseline="0" noProof="0">
                <a:ln>
                  <a:noFill/>
                </a:ln>
                <a:solidFill>
                  <a:srgbClr val="EEECE1">
                    <a:lumMod val="10000"/>
                  </a:srgbClr>
                </a:solidFill>
                <a:effectLst/>
                <a:uLnTx/>
                <a:uFillTx/>
                <a:latin typeface="Arial"/>
                <a:ea typeface="+mj-ea"/>
                <a:cs typeface="Arial"/>
              </a:rPr>
              <a:t>Program emissions cap</a:t>
            </a:r>
            <a:endParaRPr lang="en-US"/>
          </a:p>
        </p:txBody>
      </p:sp>
      <p:graphicFrame>
        <p:nvGraphicFramePr>
          <p:cNvPr id="8" name="Chart 7">
            <a:extLst>
              <a:ext uri="{FF2B5EF4-FFF2-40B4-BE49-F238E27FC236}">
                <a16:creationId xmlns:a16="http://schemas.microsoft.com/office/drawing/2014/main" id="{E42C8255-1287-0343-CA15-2CF5E05FE20C}"/>
              </a:ext>
            </a:extLst>
          </p:cNvPr>
          <p:cNvGraphicFramePr>
            <a:graphicFrameLocks/>
          </p:cNvGraphicFramePr>
          <p:nvPr>
            <p:extLst>
              <p:ext uri="{D42A27DB-BD31-4B8C-83A1-F6EECF244321}">
                <p14:modId xmlns:p14="http://schemas.microsoft.com/office/powerpoint/2010/main" val="2196018876"/>
              </p:ext>
            </p:extLst>
          </p:nvPr>
        </p:nvGraphicFramePr>
        <p:xfrm>
          <a:off x="803148" y="1739328"/>
          <a:ext cx="10585704" cy="4295332"/>
        </p:xfrm>
        <a:graphic>
          <a:graphicData uri="http://schemas.openxmlformats.org/drawingml/2006/chart">
            <c:chart xmlns:c="http://schemas.openxmlformats.org/drawingml/2006/chart" xmlns:r="http://schemas.openxmlformats.org/officeDocument/2006/relationships" r:id="rId3"/>
          </a:graphicData>
        </a:graphic>
      </p:graphicFrame>
      <p:pic>
        <p:nvPicPr>
          <p:cNvPr id="9" name="Picture 8">
            <a:extLst>
              <a:ext uri="{FF2B5EF4-FFF2-40B4-BE49-F238E27FC236}">
                <a16:creationId xmlns:a16="http://schemas.microsoft.com/office/drawing/2014/main" id="{E59CF145-1033-95D5-6F1D-8A0E54895487}"/>
              </a:ext>
            </a:extLst>
          </p:cNvPr>
          <p:cNvPicPr>
            <a:picLocks noChangeAspect="1"/>
          </p:cNvPicPr>
          <p:nvPr/>
        </p:nvPicPr>
        <p:blipFill>
          <a:blip r:embed="rId4"/>
          <a:stretch>
            <a:fillRect/>
          </a:stretch>
        </p:blipFill>
        <p:spPr>
          <a:xfrm>
            <a:off x="3429000" y="2438400"/>
            <a:ext cx="1237595" cy="512108"/>
          </a:xfrm>
          <a:prstGeom prst="rect">
            <a:avLst/>
          </a:prstGeom>
        </p:spPr>
      </p:pic>
      <p:sp>
        <p:nvSpPr>
          <p:cNvPr id="3" name="Slide Number Placeholder 2">
            <a:extLst>
              <a:ext uri="{FF2B5EF4-FFF2-40B4-BE49-F238E27FC236}">
                <a16:creationId xmlns:a16="http://schemas.microsoft.com/office/drawing/2014/main" id="{ACD6D6E7-C554-2BF9-F089-7E3F1650D405}"/>
              </a:ext>
            </a:extLst>
          </p:cNvPr>
          <p:cNvSpPr>
            <a:spLocks noGrp="1"/>
          </p:cNvSpPr>
          <p:nvPr>
            <p:ph type="sldNum" sz="quarter" idx="12"/>
          </p:nvPr>
        </p:nvSpPr>
        <p:spPr/>
        <p:txBody>
          <a:bodyPr/>
          <a:lstStyle/>
          <a:p>
            <a:fld id="{1939E361-6CC3-4B93-8D02-0CA414705067}" type="slidenum">
              <a:rPr lang="en-US" smtClean="0">
                <a:solidFill>
                  <a:schemeClr val="tx1"/>
                </a:solidFill>
              </a:rPr>
              <a:pPr/>
              <a:t>4</a:t>
            </a:fld>
            <a:endParaRPr lang="en-US" dirty="0">
              <a:solidFill>
                <a:schemeClr val="tx1"/>
              </a:solidFill>
            </a:endParaRPr>
          </a:p>
        </p:txBody>
      </p:sp>
    </p:spTree>
    <p:extLst>
      <p:ext uri="{BB962C8B-B14F-4D97-AF65-F5344CB8AC3E}">
        <p14:creationId xmlns:p14="http://schemas.microsoft.com/office/powerpoint/2010/main" val="2218771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559CD-30E3-9E62-0F55-4D11CABA9FA8}"/>
              </a:ext>
            </a:extLst>
          </p:cNvPr>
          <p:cNvSpPr>
            <a:spLocks noGrp="1"/>
          </p:cNvSpPr>
          <p:nvPr>
            <p:ph type="title"/>
          </p:nvPr>
        </p:nvSpPr>
        <p:spPr>
          <a:xfrm>
            <a:off x="609600" y="262988"/>
            <a:ext cx="11353800" cy="1143000"/>
          </a:xfrm>
        </p:spPr>
        <p:txBody>
          <a:bodyPr anchor="ctr">
            <a:normAutofit/>
          </a:bodyPr>
          <a:lstStyle/>
          <a:p>
            <a:r>
              <a:rPr lang="en-US" sz="3600"/>
              <a:t>Compliance periods</a:t>
            </a:r>
          </a:p>
        </p:txBody>
      </p:sp>
      <p:sp>
        <p:nvSpPr>
          <p:cNvPr id="5" name="Content Placeholder 2">
            <a:extLst>
              <a:ext uri="{FF2B5EF4-FFF2-40B4-BE49-F238E27FC236}">
                <a16:creationId xmlns:a16="http://schemas.microsoft.com/office/drawing/2014/main" id="{15909734-A4D4-E567-FB23-F87F57C8A361}"/>
              </a:ext>
            </a:extLst>
          </p:cNvPr>
          <p:cNvSpPr>
            <a:spLocks noGrp="1"/>
          </p:cNvSpPr>
          <p:nvPr>
            <p:ph sz="half" idx="1"/>
          </p:nvPr>
        </p:nvSpPr>
        <p:spPr>
          <a:xfrm>
            <a:off x="418578" y="1828800"/>
            <a:ext cx="5029200" cy="4525963"/>
          </a:xfrm>
        </p:spPr>
        <p:txBody>
          <a:bodyPr vert="horz" lIns="91440" tIns="45720" rIns="91440" bIns="45720" rtlCol="0">
            <a:normAutofit/>
          </a:bodyPr>
          <a:lstStyle/>
          <a:p>
            <a:r>
              <a:rPr lang="en-US" sz="2600"/>
              <a:t>Covered fuels suppliers first demonstrate compliance in 2028 </a:t>
            </a:r>
          </a:p>
          <a:p>
            <a:r>
              <a:rPr lang="en-US" sz="2600"/>
              <a:t>Emissions-intensive trade-exposed industries first demonstrate compliance in 2030</a:t>
            </a:r>
          </a:p>
        </p:txBody>
      </p:sp>
      <p:graphicFrame>
        <p:nvGraphicFramePr>
          <p:cNvPr id="9" name="Content Placeholder 5">
            <a:extLst>
              <a:ext uri="{FF2B5EF4-FFF2-40B4-BE49-F238E27FC236}">
                <a16:creationId xmlns:a16="http://schemas.microsoft.com/office/drawing/2014/main" id="{920B7D70-6978-3289-3498-1354158DB16E}"/>
              </a:ext>
            </a:extLst>
          </p:cNvPr>
          <p:cNvGraphicFramePr>
            <a:graphicFrameLocks/>
          </p:cNvGraphicFramePr>
          <p:nvPr>
            <p:extLst>
              <p:ext uri="{D42A27DB-BD31-4B8C-83A1-F6EECF244321}">
                <p14:modId xmlns:p14="http://schemas.microsoft.com/office/powerpoint/2010/main" val="1218644830"/>
              </p:ext>
            </p:extLst>
          </p:nvPr>
        </p:nvGraphicFramePr>
        <p:xfrm>
          <a:off x="5181600" y="1600200"/>
          <a:ext cx="66294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a:extLst>
              <a:ext uri="{FF2B5EF4-FFF2-40B4-BE49-F238E27FC236}">
                <a16:creationId xmlns:a16="http://schemas.microsoft.com/office/drawing/2014/main" id="{9909A443-2C62-F972-FC88-44C2BE573FA6}"/>
              </a:ext>
            </a:extLst>
          </p:cNvPr>
          <p:cNvSpPr>
            <a:spLocks noGrp="1"/>
          </p:cNvSpPr>
          <p:nvPr>
            <p:ph type="sldNum" sz="quarter" idx="12"/>
          </p:nvPr>
        </p:nvSpPr>
        <p:spPr/>
        <p:txBody>
          <a:bodyPr/>
          <a:lstStyle/>
          <a:p>
            <a:fld id="{1939E361-6CC3-4B93-8D02-0CA414705067}" type="slidenum">
              <a:rPr lang="en-US" smtClean="0">
                <a:solidFill>
                  <a:schemeClr val="tx1"/>
                </a:solidFill>
              </a:rPr>
              <a:pPr/>
              <a:t>5</a:t>
            </a:fld>
            <a:endParaRPr lang="en-US" dirty="0">
              <a:solidFill>
                <a:schemeClr val="tx1"/>
              </a:solidFill>
            </a:endParaRPr>
          </a:p>
        </p:txBody>
      </p:sp>
    </p:spTree>
    <p:extLst>
      <p:ext uri="{BB962C8B-B14F-4D97-AF65-F5344CB8AC3E}">
        <p14:creationId xmlns:p14="http://schemas.microsoft.com/office/powerpoint/2010/main" val="10808447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C51A0-FFE2-D46B-BF42-433E9EA73BDB}"/>
              </a:ext>
            </a:extLst>
          </p:cNvPr>
          <p:cNvSpPr>
            <a:spLocks noGrp="1"/>
          </p:cNvSpPr>
          <p:nvPr>
            <p:ph type="title"/>
          </p:nvPr>
        </p:nvSpPr>
        <p:spPr>
          <a:xfrm>
            <a:off x="609600" y="274638"/>
            <a:ext cx="11353800" cy="1143000"/>
          </a:xfrm>
        </p:spPr>
        <p:txBody>
          <a:bodyPr>
            <a:normAutofit/>
          </a:bodyPr>
          <a:lstStyle/>
          <a:p>
            <a:r>
              <a:rPr lang="en-US" sz="3600" b="1" dirty="0"/>
              <a:t>Community climate investments (CCI)</a:t>
            </a:r>
          </a:p>
        </p:txBody>
      </p:sp>
      <p:sp>
        <p:nvSpPr>
          <p:cNvPr id="37" name="Content Placeholder 36">
            <a:extLst>
              <a:ext uri="{FF2B5EF4-FFF2-40B4-BE49-F238E27FC236}">
                <a16:creationId xmlns:a16="http://schemas.microsoft.com/office/drawing/2014/main" id="{836AEB03-3008-95B7-B586-F1DD67A37717}"/>
              </a:ext>
            </a:extLst>
          </p:cNvPr>
          <p:cNvSpPr>
            <a:spLocks noGrp="1"/>
          </p:cNvSpPr>
          <p:nvPr>
            <p:ph sz="half" idx="2"/>
          </p:nvPr>
        </p:nvSpPr>
        <p:spPr>
          <a:xfrm>
            <a:off x="8427818" y="1883605"/>
            <a:ext cx="3410476" cy="4153801"/>
          </a:xfrm>
        </p:spPr>
        <p:txBody>
          <a:bodyPr>
            <a:normAutofit/>
          </a:bodyPr>
          <a:lstStyle/>
          <a:p>
            <a:pPr>
              <a:spcAft>
                <a:spcPts val="600"/>
              </a:spcAft>
            </a:pPr>
            <a:r>
              <a:rPr lang="en-US" sz="2200" dirty="0"/>
              <a:t>Reduce anthropogenic greenhouse gas emissions</a:t>
            </a:r>
          </a:p>
          <a:p>
            <a:pPr>
              <a:spcAft>
                <a:spcPts val="600"/>
              </a:spcAft>
            </a:pPr>
            <a:r>
              <a:rPr lang="en-US" sz="2200" dirty="0"/>
              <a:t>Projects in residential, industrial, commercial transportation, sectors</a:t>
            </a:r>
          </a:p>
          <a:p>
            <a:pPr>
              <a:spcAft>
                <a:spcPts val="600"/>
              </a:spcAft>
            </a:pPr>
            <a:r>
              <a:rPr lang="en-US" sz="2200" dirty="0"/>
              <a:t>15% of funds benefit Tribes and Tribal communities in Oregon</a:t>
            </a:r>
          </a:p>
        </p:txBody>
      </p:sp>
      <p:grpSp>
        <p:nvGrpSpPr>
          <p:cNvPr id="5" name="Group 4">
            <a:extLst>
              <a:ext uri="{FF2B5EF4-FFF2-40B4-BE49-F238E27FC236}">
                <a16:creationId xmlns:a16="http://schemas.microsoft.com/office/drawing/2014/main" id="{02DB668D-16F8-C15B-A7E1-A3C4BDE4E968}"/>
              </a:ext>
            </a:extLst>
          </p:cNvPr>
          <p:cNvGrpSpPr/>
          <p:nvPr/>
        </p:nvGrpSpPr>
        <p:grpSpPr>
          <a:xfrm>
            <a:off x="514658" y="1884584"/>
            <a:ext cx="7646102" cy="4231894"/>
            <a:chOff x="361493" y="198942"/>
            <a:chExt cx="8656341" cy="5380713"/>
          </a:xfrm>
        </p:grpSpPr>
        <p:pic>
          <p:nvPicPr>
            <p:cNvPr id="7" name="Graphic 7" descr="Meeting with solid fill">
              <a:extLst>
                <a:ext uri="{FF2B5EF4-FFF2-40B4-BE49-F238E27FC236}">
                  <a16:creationId xmlns:a16="http://schemas.microsoft.com/office/drawing/2014/main" id="{678C3AFF-9786-3345-FE86-B3526CFF9F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769661" y="922365"/>
              <a:ext cx="914400" cy="914400"/>
            </a:xfrm>
            <a:prstGeom prst="rect">
              <a:avLst/>
            </a:prstGeom>
          </p:spPr>
        </p:pic>
        <p:sp>
          <p:nvSpPr>
            <p:cNvPr id="9" name="TextBox 10">
              <a:extLst>
                <a:ext uri="{FF2B5EF4-FFF2-40B4-BE49-F238E27FC236}">
                  <a16:creationId xmlns:a16="http://schemas.microsoft.com/office/drawing/2014/main" id="{E8659921-BC78-8C2A-46E2-3D446E5BC375}"/>
                </a:ext>
              </a:extLst>
            </p:cNvPr>
            <p:cNvSpPr txBox="1"/>
            <p:nvPr/>
          </p:nvSpPr>
          <p:spPr>
            <a:xfrm>
              <a:off x="549701" y="1631584"/>
              <a:ext cx="2188209" cy="2133046"/>
            </a:xfrm>
            <a:prstGeom prst="rect">
              <a:avLst/>
            </a:prstGeom>
            <a:noFill/>
          </p:spPr>
          <p:txBody>
            <a:bodyPr wrap="square" rtlCol="0">
              <a:noAutofit/>
            </a:bodyPr>
            <a:lstStyle/>
            <a:p>
              <a:pPr marL="0" marR="0" algn="ctr">
                <a:spcBef>
                  <a:spcPts val="0"/>
                </a:spcBef>
                <a:spcAft>
                  <a:spcPts val="0"/>
                </a:spcAft>
              </a:pPr>
              <a:r>
                <a:rPr lang="en-US" sz="1200" b="1" kern="1200" dirty="0">
                  <a:solidFill>
                    <a:srgbClr val="262626"/>
                  </a:solidFill>
                  <a:effectLst/>
                  <a:latin typeface="Arial" panose="020B0604020202020204" pitchFamily="34" charset="0"/>
                  <a:ea typeface="Times New Roman" panose="02020603050405020304" pitchFamily="18" charset="0"/>
                  <a:cs typeface="Arial" panose="020B0604020202020204" pitchFamily="34" charset="0"/>
                </a:rPr>
                <a:t>Covered entities can earn community climate investment credits by contributing funds</a:t>
              </a:r>
            </a:p>
            <a:p>
              <a:pPr marL="0" marR="0" algn="ctr">
                <a:spcBef>
                  <a:spcPts val="0"/>
                </a:spcBef>
                <a:spcAft>
                  <a:spcPts val="0"/>
                </a:spcAft>
              </a:pPr>
              <a:endParaRPr lang="en-US" sz="1200" b="1" dirty="0">
                <a:solidFill>
                  <a:srgbClr val="262626"/>
                </a:solidFill>
                <a:latin typeface="Arial" panose="020B0604020202020204" pitchFamily="34" charset="0"/>
                <a:ea typeface="Times New Roman" panose="02020603050405020304" pitchFamily="18" charset="0"/>
                <a:cs typeface="Arial" panose="020B0604020202020204" pitchFamily="34" charset="0"/>
              </a:endParaRPr>
            </a:p>
            <a:p>
              <a:pPr marL="0" marR="0" algn="ctr">
                <a:spcBef>
                  <a:spcPts val="0"/>
                </a:spcBef>
                <a:spcAft>
                  <a:spcPts val="0"/>
                </a:spcAft>
              </a:pPr>
              <a:r>
                <a:rPr lang="en-US" sz="1200" b="1" kern="1200" dirty="0">
                  <a:solidFill>
                    <a:srgbClr val="262626"/>
                  </a:solidFill>
                  <a:effectLst/>
                  <a:latin typeface="Arial" panose="020B0604020202020204" pitchFamily="34" charset="0"/>
                  <a:ea typeface="Times New Roman" panose="02020603050405020304" pitchFamily="18" charset="0"/>
                  <a:cs typeface="Arial" panose="020B0604020202020204" pitchFamily="34" charset="0"/>
                </a:rPr>
                <a:t>Can meet 15% of compliance obligation at program start, rises to 20% </a:t>
              </a:r>
              <a:endParaRPr lang="en-US" sz="12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10" name="TextBox 11">
              <a:extLst>
                <a:ext uri="{FF2B5EF4-FFF2-40B4-BE49-F238E27FC236}">
                  <a16:creationId xmlns:a16="http://schemas.microsoft.com/office/drawing/2014/main" id="{13A323BA-E3D6-D40C-1343-B691C0773415}"/>
                </a:ext>
              </a:extLst>
            </p:cNvPr>
            <p:cNvSpPr txBox="1"/>
            <p:nvPr/>
          </p:nvSpPr>
          <p:spPr>
            <a:xfrm>
              <a:off x="6457126" y="917941"/>
              <a:ext cx="489584" cy="773116"/>
            </a:xfrm>
            <a:prstGeom prst="rect">
              <a:avLst/>
            </a:prstGeom>
            <a:noFill/>
          </p:spPr>
          <p:txBody>
            <a:bodyPr wrap="square" rtlCol="0">
              <a:noAutofit/>
            </a:bodyPr>
            <a:lstStyle/>
            <a:p>
              <a:pPr marL="0" marR="0" algn="ctr">
                <a:spcBef>
                  <a:spcPts val="0"/>
                </a:spcBef>
                <a:spcAft>
                  <a:spcPts val="0"/>
                </a:spcAft>
              </a:pPr>
              <a:r>
                <a:rPr lang="en-US" sz="2400" b="1" kern="1200">
                  <a:solidFill>
                    <a:srgbClr val="D35A0A"/>
                  </a:solidFill>
                  <a:effectLst/>
                  <a:latin typeface="Segoe UI" panose="020B0502040204020203" pitchFamily="34" charset="0"/>
                  <a:ea typeface="Times New Roman" panose="02020603050405020304" pitchFamily="18" charset="0"/>
                </a:rPr>
                <a:t>$</a:t>
              </a:r>
              <a:endParaRPr lang="en-US" sz="1100">
                <a:solidFill>
                  <a:srgbClr val="000000"/>
                </a:solidFill>
                <a:effectLst/>
                <a:latin typeface="Segoe UI" panose="020B0502040204020203" pitchFamily="34" charset="0"/>
                <a:ea typeface="Times New Roman" panose="02020603050405020304" pitchFamily="18" charset="0"/>
              </a:endParaRPr>
            </a:p>
          </p:txBody>
        </p:sp>
        <p:sp>
          <p:nvSpPr>
            <p:cNvPr id="11" name="TextBox 12">
              <a:extLst>
                <a:ext uri="{FF2B5EF4-FFF2-40B4-BE49-F238E27FC236}">
                  <a16:creationId xmlns:a16="http://schemas.microsoft.com/office/drawing/2014/main" id="{E7BAEBFC-B5DC-34BB-C98D-C4E8DBE08D78}"/>
                </a:ext>
              </a:extLst>
            </p:cNvPr>
            <p:cNvSpPr txBox="1"/>
            <p:nvPr/>
          </p:nvSpPr>
          <p:spPr>
            <a:xfrm>
              <a:off x="6842644" y="1246228"/>
              <a:ext cx="489584" cy="890415"/>
            </a:xfrm>
            <a:prstGeom prst="rect">
              <a:avLst/>
            </a:prstGeom>
            <a:noFill/>
          </p:spPr>
          <p:txBody>
            <a:bodyPr wrap="square" rtlCol="0">
              <a:noAutofit/>
            </a:bodyPr>
            <a:lstStyle/>
            <a:p>
              <a:pPr marL="0" marR="0" algn="ctr">
                <a:spcBef>
                  <a:spcPts val="0"/>
                </a:spcBef>
                <a:spcAft>
                  <a:spcPts val="0"/>
                </a:spcAft>
              </a:pPr>
              <a:r>
                <a:rPr lang="en-US" sz="2400" b="1" kern="1200">
                  <a:solidFill>
                    <a:srgbClr val="D35A0A"/>
                  </a:solidFill>
                  <a:effectLst/>
                  <a:latin typeface="Segoe UI" panose="020B0502040204020203" pitchFamily="34" charset="0"/>
                  <a:ea typeface="Times New Roman" panose="02020603050405020304" pitchFamily="18" charset="0"/>
                </a:rPr>
                <a:t>$</a:t>
              </a:r>
              <a:endParaRPr lang="en-US" sz="1100">
                <a:solidFill>
                  <a:srgbClr val="000000"/>
                </a:solidFill>
                <a:effectLst/>
                <a:latin typeface="Segoe UI" panose="020B0502040204020203" pitchFamily="34" charset="0"/>
                <a:ea typeface="Times New Roman" panose="02020603050405020304" pitchFamily="18" charset="0"/>
              </a:endParaRPr>
            </a:p>
          </p:txBody>
        </p:sp>
        <p:sp>
          <p:nvSpPr>
            <p:cNvPr id="13" name="TextBox 13">
              <a:extLst>
                <a:ext uri="{FF2B5EF4-FFF2-40B4-BE49-F238E27FC236}">
                  <a16:creationId xmlns:a16="http://schemas.microsoft.com/office/drawing/2014/main" id="{6D82C5FC-E5C7-82DC-842C-CFC13744F4D0}"/>
                </a:ext>
              </a:extLst>
            </p:cNvPr>
            <p:cNvSpPr txBox="1"/>
            <p:nvPr/>
          </p:nvSpPr>
          <p:spPr>
            <a:xfrm>
              <a:off x="6789872" y="497781"/>
              <a:ext cx="489584" cy="748447"/>
            </a:xfrm>
            <a:prstGeom prst="rect">
              <a:avLst/>
            </a:prstGeom>
            <a:noFill/>
          </p:spPr>
          <p:txBody>
            <a:bodyPr wrap="square" rtlCol="0">
              <a:noAutofit/>
            </a:bodyPr>
            <a:lstStyle/>
            <a:p>
              <a:pPr marL="0" marR="0" algn="ctr">
                <a:spcBef>
                  <a:spcPts val="0"/>
                </a:spcBef>
                <a:spcAft>
                  <a:spcPts val="0"/>
                </a:spcAft>
              </a:pPr>
              <a:r>
                <a:rPr lang="en-US" sz="2400" b="1" kern="1200">
                  <a:solidFill>
                    <a:srgbClr val="D35A0A"/>
                  </a:solidFill>
                  <a:effectLst/>
                  <a:latin typeface="Segoe UI" panose="020B0502040204020203" pitchFamily="34" charset="0"/>
                  <a:ea typeface="Times New Roman" panose="02020603050405020304" pitchFamily="18" charset="0"/>
                </a:rPr>
                <a:t>$</a:t>
              </a:r>
              <a:endParaRPr lang="en-US" sz="1100">
                <a:solidFill>
                  <a:srgbClr val="000000"/>
                </a:solidFill>
                <a:effectLst/>
                <a:latin typeface="Segoe UI" panose="020B0502040204020203" pitchFamily="34" charset="0"/>
                <a:ea typeface="Times New Roman" panose="02020603050405020304" pitchFamily="18" charset="0"/>
              </a:endParaRPr>
            </a:p>
          </p:txBody>
        </p:sp>
        <p:cxnSp>
          <p:nvCxnSpPr>
            <p:cNvPr id="14" name="Straight Arrow Connector 13">
              <a:extLst>
                <a:ext uri="{FF2B5EF4-FFF2-40B4-BE49-F238E27FC236}">
                  <a16:creationId xmlns:a16="http://schemas.microsoft.com/office/drawing/2014/main" id="{E3A17FD7-77EB-706D-3B5B-912C47914F39}"/>
                </a:ext>
              </a:extLst>
            </p:cNvPr>
            <p:cNvCxnSpPr>
              <a:cxnSpLocks/>
            </p:cNvCxnSpPr>
            <p:nvPr/>
          </p:nvCxnSpPr>
          <p:spPr>
            <a:xfrm rot="16200000">
              <a:off x="7462532" y="726058"/>
              <a:ext cx="187986" cy="376683"/>
            </a:xfrm>
            <a:prstGeom prst="straightConnector1">
              <a:avLst/>
            </a:prstGeom>
            <a:ln w="38100">
              <a:solidFill>
                <a:srgbClr val="62B7DB"/>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D1F2E8AA-9EE5-3037-AF69-30480E21B2CF}"/>
                </a:ext>
              </a:extLst>
            </p:cNvPr>
            <p:cNvCxnSpPr>
              <a:cxnSpLocks/>
            </p:cNvCxnSpPr>
            <p:nvPr/>
          </p:nvCxnSpPr>
          <p:spPr>
            <a:xfrm rot="16200000" flipH="1">
              <a:off x="7457124" y="1512224"/>
              <a:ext cx="189586" cy="379889"/>
            </a:xfrm>
            <a:prstGeom prst="straightConnector1">
              <a:avLst/>
            </a:prstGeom>
            <a:ln w="38100">
              <a:solidFill>
                <a:srgbClr val="62B7DB"/>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199F9EA0-E249-0488-CE14-E5258AB2ABD2}"/>
                </a:ext>
              </a:extLst>
            </p:cNvPr>
            <p:cNvCxnSpPr>
              <a:cxnSpLocks/>
            </p:cNvCxnSpPr>
            <p:nvPr/>
          </p:nvCxnSpPr>
          <p:spPr>
            <a:xfrm rot="16200000" flipH="1">
              <a:off x="7686479" y="1017688"/>
              <a:ext cx="0" cy="598965"/>
            </a:xfrm>
            <a:prstGeom prst="straightConnector1">
              <a:avLst/>
            </a:prstGeom>
            <a:ln w="38100">
              <a:solidFill>
                <a:srgbClr val="62B7DB"/>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pic>
          <p:nvPicPr>
            <p:cNvPr id="17" name="Picture 16" descr="Icon&#10;&#10;Description automatically generated">
              <a:extLst>
                <a:ext uri="{FF2B5EF4-FFF2-40B4-BE49-F238E27FC236}">
                  <a16:creationId xmlns:a16="http://schemas.microsoft.com/office/drawing/2014/main" id="{2AAFA03A-3C76-0F66-BD9A-423C3F809D65}"/>
                </a:ext>
              </a:extLst>
            </p:cNvPr>
            <p:cNvPicPr>
              <a:picLocks noChangeAspect="1"/>
            </p:cNvPicPr>
            <p:nvPr/>
          </p:nvPicPr>
          <p:blipFill>
            <a:blip r:embed="rId5"/>
            <a:stretch>
              <a:fillRect/>
            </a:stretch>
          </p:blipFill>
          <p:spPr>
            <a:xfrm>
              <a:off x="4728791" y="3132179"/>
              <a:ext cx="715210" cy="1234612"/>
            </a:xfrm>
            <a:prstGeom prst="rect">
              <a:avLst/>
            </a:prstGeom>
          </p:spPr>
        </p:pic>
        <p:pic>
          <p:nvPicPr>
            <p:cNvPr id="18" name="Graphic 27" descr="Money with solid fill">
              <a:extLst>
                <a:ext uri="{FF2B5EF4-FFF2-40B4-BE49-F238E27FC236}">
                  <a16:creationId xmlns:a16="http://schemas.microsoft.com/office/drawing/2014/main" id="{684A6EE4-B9F8-7B05-3268-058BE66C3A3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009403" y="705797"/>
              <a:ext cx="611367" cy="611366"/>
            </a:xfrm>
            <a:prstGeom prst="rect">
              <a:avLst/>
            </a:prstGeom>
          </p:spPr>
        </p:pic>
        <p:pic>
          <p:nvPicPr>
            <p:cNvPr id="19" name="Graphic 34" descr="Electric car with solid fill">
              <a:extLst>
                <a:ext uri="{FF2B5EF4-FFF2-40B4-BE49-F238E27FC236}">
                  <a16:creationId xmlns:a16="http://schemas.microsoft.com/office/drawing/2014/main" id="{2BFB9ECC-1C0E-9FFF-B397-467D27FE7C7A}"/>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229489" y="1061998"/>
              <a:ext cx="788345" cy="788345"/>
            </a:xfrm>
            <a:prstGeom prst="rect">
              <a:avLst/>
            </a:prstGeom>
          </p:spPr>
        </p:pic>
        <p:sp>
          <p:nvSpPr>
            <p:cNvPr id="20" name="TextBox 36">
              <a:extLst>
                <a:ext uri="{FF2B5EF4-FFF2-40B4-BE49-F238E27FC236}">
                  <a16:creationId xmlns:a16="http://schemas.microsoft.com/office/drawing/2014/main" id="{8CE163CF-F73D-6271-B612-6984847FCCAE}"/>
                </a:ext>
              </a:extLst>
            </p:cNvPr>
            <p:cNvSpPr txBox="1"/>
            <p:nvPr/>
          </p:nvSpPr>
          <p:spPr>
            <a:xfrm>
              <a:off x="2973379" y="198942"/>
              <a:ext cx="2505075" cy="853936"/>
            </a:xfrm>
            <a:prstGeom prst="rect">
              <a:avLst/>
            </a:prstGeom>
            <a:noFill/>
          </p:spPr>
          <p:txBody>
            <a:bodyPr wrap="square" rtlCol="0">
              <a:noAutofit/>
            </a:bodyPr>
            <a:lstStyle/>
            <a:p>
              <a:pPr marL="0" marR="0" algn="ctr">
                <a:spcBef>
                  <a:spcPts val="0"/>
                </a:spcBef>
                <a:spcAft>
                  <a:spcPts val="0"/>
                </a:spcAft>
              </a:pPr>
              <a:r>
                <a:rPr lang="en-US" sz="1200" b="1" kern="1200" dirty="0">
                  <a:solidFill>
                    <a:srgbClr val="262626"/>
                  </a:solidFill>
                  <a:effectLst/>
                  <a:latin typeface="Arial" panose="020B0604020202020204" pitchFamily="34" charset="0"/>
                  <a:ea typeface="Times New Roman" panose="02020603050405020304" pitchFamily="18" charset="0"/>
                  <a:cs typeface="Arial" panose="020B0604020202020204" pitchFamily="34" charset="0"/>
                </a:rPr>
                <a:t>CCI entities implement projects in Oregon</a:t>
              </a:r>
              <a:endParaRPr lang="en-US"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p:txBody>
        </p:sp>
        <p:pic>
          <p:nvPicPr>
            <p:cNvPr id="21" name="Graphic 39" descr="Group of people with solid fill">
              <a:extLst>
                <a:ext uri="{FF2B5EF4-FFF2-40B4-BE49-F238E27FC236}">
                  <a16:creationId xmlns:a16="http://schemas.microsoft.com/office/drawing/2014/main" id="{DD0A1839-A2A9-114C-46A0-24CC1B2B4CF3}"/>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2772908" y="3209900"/>
              <a:ext cx="1032125" cy="1032104"/>
            </a:xfrm>
            <a:prstGeom prst="rect">
              <a:avLst/>
            </a:prstGeom>
          </p:spPr>
        </p:pic>
        <p:pic>
          <p:nvPicPr>
            <p:cNvPr id="22" name="Graphic 51" descr="Arrow circle with solid fill">
              <a:extLst>
                <a:ext uri="{FF2B5EF4-FFF2-40B4-BE49-F238E27FC236}">
                  <a16:creationId xmlns:a16="http://schemas.microsoft.com/office/drawing/2014/main" id="{577020ED-FEB5-947B-4EF2-A8CE3C087683}"/>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880692" y="3173942"/>
              <a:ext cx="590688" cy="590688"/>
            </a:xfrm>
            <a:prstGeom prst="rect">
              <a:avLst/>
            </a:prstGeom>
          </p:spPr>
        </p:pic>
        <p:cxnSp>
          <p:nvCxnSpPr>
            <p:cNvPr id="23" name="Straight Arrow Connector 22">
              <a:extLst>
                <a:ext uri="{FF2B5EF4-FFF2-40B4-BE49-F238E27FC236}">
                  <a16:creationId xmlns:a16="http://schemas.microsoft.com/office/drawing/2014/main" id="{AADBADE4-7886-99EB-0E6F-C6E349ECA98B}"/>
                </a:ext>
              </a:extLst>
            </p:cNvPr>
            <p:cNvCxnSpPr>
              <a:cxnSpLocks/>
            </p:cNvCxnSpPr>
            <p:nvPr/>
          </p:nvCxnSpPr>
          <p:spPr>
            <a:xfrm flipV="1">
              <a:off x="4399620" y="1770495"/>
              <a:ext cx="0" cy="885723"/>
            </a:xfrm>
            <a:prstGeom prst="straightConnector1">
              <a:avLst/>
            </a:prstGeom>
            <a:ln w="28575">
              <a:solidFill>
                <a:schemeClr val="accent4">
                  <a:lumMod val="7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pic>
          <p:nvPicPr>
            <p:cNvPr id="24" name="Picture 23">
              <a:extLst>
                <a:ext uri="{FF2B5EF4-FFF2-40B4-BE49-F238E27FC236}">
                  <a16:creationId xmlns:a16="http://schemas.microsoft.com/office/drawing/2014/main" id="{BAEC537B-8EE4-56B0-B0A2-8C89AB5D8F17}"/>
                </a:ext>
              </a:extLst>
            </p:cNvPr>
            <p:cNvPicPr>
              <a:picLocks/>
            </p:cNvPicPr>
            <p:nvPr/>
          </p:nvPicPr>
          <p:blipFill>
            <a:blip r:embed="rId14">
              <a:alphaModFix/>
              <a:duotone>
                <a:prstClr val="black"/>
                <a:schemeClr val="tx1">
                  <a:lumMod val="65000"/>
                  <a:lumOff val="35000"/>
                  <a:tint val="45000"/>
                  <a:satMod val="400000"/>
                </a:schemeClr>
              </a:duotone>
            </a:blip>
            <a:stretch>
              <a:fillRect/>
            </a:stretch>
          </p:blipFill>
          <p:spPr>
            <a:xfrm>
              <a:off x="361493" y="885407"/>
              <a:ext cx="877824" cy="877824"/>
            </a:xfrm>
            <a:prstGeom prst="rect">
              <a:avLst/>
            </a:prstGeom>
          </p:spPr>
        </p:pic>
        <p:cxnSp>
          <p:nvCxnSpPr>
            <p:cNvPr id="25" name="Straight Arrow Connector 24">
              <a:extLst>
                <a:ext uri="{FF2B5EF4-FFF2-40B4-BE49-F238E27FC236}">
                  <a16:creationId xmlns:a16="http://schemas.microsoft.com/office/drawing/2014/main" id="{0B9B8E0D-F78B-661D-5929-80396B50B834}"/>
                </a:ext>
              </a:extLst>
            </p:cNvPr>
            <p:cNvCxnSpPr>
              <a:cxnSpLocks/>
            </p:cNvCxnSpPr>
            <p:nvPr/>
          </p:nvCxnSpPr>
          <p:spPr>
            <a:xfrm>
              <a:off x="1457694" y="1463265"/>
              <a:ext cx="1575742" cy="20985"/>
            </a:xfrm>
            <a:prstGeom prst="straightConnector1">
              <a:avLst/>
            </a:prstGeom>
            <a:ln w="28575">
              <a:solidFill>
                <a:schemeClr val="accent4">
                  <a:lumMod val="7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65">
              <a:extLst>
                <a:ext uri="{FF2B5EF4-FFF2-40B4-BE49-F238E27FC236}">
                  <a16:creationId xmlns:a16="http://schemas.microsoft.com/office/drawing/2014/main" id="{89819F07-2D1E-36B3-A820-12D4A28FF350}"/>
                </a:ext>
              </a:extLst>
            </p:cNvPr>
            <p:cNvCxnSpPr>
              <a:cxnSpLocks/>
            </p:cNvCxnSpPr>
            <p:nvPr/>
          </p:nvCxnSpPr>
          <p:spPr>
            <a:xfrm rot="16200000" flipH="1">
              <a:off x="3713780" y="2023555"/>
              <a:ext cx="958507" cy="413172"/>
            </a:xfrm>
            <a:prstGeom prst="bentConnector3">
              <a:avLst>
                <a:gd name="adj1" fmla="val 125729"/>
              </a:avLst>
            </a:prstGeom>
            <a:ln w="28575">
              <a:solidFill>
                <a:schemeClr val="accent4">
                  <a:lumMod val="7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7" name="TextBox 66">
              <a:extLst>
                <a:ext uri="{FF2B5EF4-FFF2-40B4-BE49-F238E27FC236}">
                  <a16:creationId xmlns:a16="http://schemas.microsoft.com/office/drawing/2014/main" id="{D21673B9-4F8D-20A5-D892-F15E692AAC7D}"/>
                </a:ext>
              </a:extLst>
            </p:cNvPr>
            <p:cNvSpPr txBox="1"/>
            <p:nvPr/>
          </p:nvSpPr>
          <p:spPr>
            <a:xfrm>
              <a:off x="1655382" y="4432515"/>
              <a:ext cx="5134451" cy="1147140"/>
            </a:xfrm>
            <a:prstGeom prst="rect">
              <a:avLst/>
            </a:prstGeom>
            <a:noFill/>
          </p:spPr>
          <p:txBody>
            <a:bodyPr wrap="square" rtlCol="0">
              <a:noAutofit/>
            </a:bodyPr>
            <a:lstStyle/>
            <a:p>
              <a:pPr marL="0" marR="0" algn="ctr">
                <a:spcBef>
                  <a:spcPts val="0"/>
                </a:spcBef>
                <a:spcAft>
                  <a:spcPts val="0"/>
                </a:spcAft>
              </a:pPr>
              <a:r>
                <a:rPr lang="en-US" sz="1200" b="1" kern="1200" dirty="0">
                  <a:solidFill>
                    <a:srgbClr val="262626"/>
                  </a:solidFill>
                  <a:effectLst/>
                  <a:latin typeface="Arial" panose="020B0604020202020204" pitchFamily="34" charset="0"/>
                  <a:ea typeface="Times New Roman" panose="02020603050405020304" pitchFamily="18" charset="0"/>
                  <a:cs typeface="Arial" panose="020B0604020202020204" pitchFamily="34" charset="0"/>
                </a:rPr>
                <a:t>Equity Advisory Committee works with DEQ </a:t>
              </a:r>
              <a:r>
                <a:rPr lang="en-US" sz="12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to ensure CCI investments benefit Oregon’s environmental justice communities</a:t>
              </a:r>
            </a:p>
          </p:txBody>
        </p:sp>
        <p:cxnSp>
          <p:nvCxnSpPr>
            <p:cNvPr id="28" name="Straight Arrow Connector 27">
              <a:extLst>
                <a:ext uri="{FF2B5EF4-FFF2-40B4-BE49-F238E27FC236}">
                  <a16:creationId xmlns:a16="http://schemas.microsoft.com/office/drawing/2014/main" id="{FCFF07A1-6F5E-4E34-D80C-B4B1BAD7C850}"/>
                </a:ext>
              </a:extLst>
            </p:cNvPr>
            <p:cNvCxnSpPr>
              <a:cxnSpLocks/>
            </p:cNvCxnSpPr>
            <p:nvPr/>
          </p:nvCxnSpPr>
          <p:spPr>
            <a:xfrm flipV="1">
              <a:off x="4983714" y="1406175"/>
              <a:ext cx="1394653" cy="5"/>
            </a:xfrm>
            <a:prstGeom prst="straightConnector1">
              <a:avLst/>
            </a:prstGeom>
            <a:ln w="28575">
              <a:solidFill>
                <a:schemeClr val="accent4">
                  <a:lumMod val="7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grpSp>
      <p:sp>
        <p:nvSpPr>
          <p:cNvPr id="29" name="TextBox 66">
            <a:extLst>
              <a:ext uri="{FF2B5EF4-FFF2-40B4-BE49-F238E27FC236}">
                <a16:creationId xmlns:a16="http://schemas.microsoft.com/office/drawing/2014/main" id="{0C469898-A051-69B3-20D2-892A67065FC2}"/>
              </a:ext>
            </a:extLst>
          </p:cNvPr>
          <p:cNvSpPr txBox="1">
            <a:spLocks noChangeArrowheads="1"/>
          </p:cNvSpPr>
          <p:nvPr/>
        </p:nvSpPr>
        <p:spPr bwMode="auto">
          <a:xfrm>
            <a:off x="6133467" y="3639104"/>
            <a:ext cx="2161221" cy="103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dirty="0">
                <a:ln>
                  <a:noFill/>
                </a:ln>
                <a:solidFill>
                  <a:srgbClr val="262626"/>
                </a:solidFill>
                <a:effectLst/>
                <a:latin typeface="Arial" panose="020B0604020202020204" pitchFamily="34" charset="0"/>
                <a:ea typeface="Times New Roman" panose="02020603050405020304" pitchFamily="18" charset="0"/>
                <a:cs typeface="Arial" panose="020B0604020202020204" pitchFamily="34" charset="0"/>
              </a:rPr>
              <a:t>Projects reduce GHGs in communities, prioritizing environmental justice</a:t>
            </a:r>
            <a:endParaRPr kumimoji="0" lang="en-US"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30" name="Rectangle 24">
            <a:extLst>
              <a:ext uri="{FF2B5EF4-FFF2-40B4-BE49-F238E27FC236}">
                <a16:creationId xmlns:a16="http://schemas.microsoft.com/office/drawing/2014/main" id="{233899D2-7E53-7540-5402-E6BF0BC090BB}"/>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1" name="Rectangle 31">
            <a:extLst>
              <a:ext uri="{FF2B5EF4-FFF2-40B4-BE49-F238E27FC236}">
                <a16:creationId xmlns:a16="http://schemas.microsoft.com/office/drawing/2014/main" id="{E44D7535-B28B-9EB3-2C8C-CB76511CC40F}"/>
              </a:ext>
            </a:extLst>
          </p:cNvPr>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2" name="Rectangle 32">
            <a:extLst>
              <a:ext uri="{FF2B5EF4-FFF2-40B4-BE49-F238E27FC236}">
                <a16:creationId xmlns:a16="http://schemas.microsoft.com/office/drawing/2014/main" id="{5DADB043-53FC-4D9A-DFBB-E8B1513253EC}"/>
              </a:ext>
            </a:extLst>
          </p:cNvPr>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a:ln>
                  <a:noFill/>
                </a:ln>
                <a:solidFill>
                  <a:schemeClr val="tx1"/>
                </a:solidFill>
                <a:effectLst/>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3" name="Rectangle 33">
            <a:extLst>
              <a:ext uri="{FF2B5EF4-FFF2-40B4-BE49-F238E27FC236}">
                <a16:creationId xmlns:a16="http://schemas.microsoft.com/office/drawing/2014/main" id="{DF21A5F7-473C-06E9-1E21-5E3F4D542E5A}"/>
              </a:ext>
            </a:extLst>
          </p:cNvPr>
          <p:cNvSpPr>
            <a:spLocks noChangeArrowheads="1"/>
          </p:cNvSpPr>
          <p:nvPr/>
        </p:nvSpPr>
        <p:spPr bwMode="auto">
          <a:xfrm>
            <a:off x="0" y="8382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kumimoji="0" lang="en-US" altLang="en-US" sz="800" b="0" i="0" u="none" strike="noStrike" cap="none" normalizeH="0" baseline="0">
                <a:ln>
                  <a:noFill/>
                </a:ln>
                <a:solidFill>
                  <a:schemeClr val="tx1"/>
                </a:solidFill>
                <a:effectLst/>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34" name="Graphic 5" descr="House with solid fill">
            <a:extLst>
              <a:ext uri="{FF2B5EF4-FFF2-40B4-BE49-F238E27FC236}">
                <a16:creationId xmlns:a16="http://schemas.microsoft.com/office/drawing/2014/main" id="{49EE6DC7-B162-4AB8-9F1C-8A9A3202893E}"/>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7502716" y="2308659"/>
            <a:ext cx="376555" cy="376555"/>
          </a:xfrm>
          <a:prstGeom prst="rect">
            <a:avLst/>
          </a:prstGeom>
        </p:spPr>
      </p:pic>
      <p:pic>
        <p:nvPicPr>
          <p:cNvPr id="35" name="Graphic 4" descr="Factory with solid fill">
            <a:extLst>
              <a:ext uri="{FF2B5EF4-FFF2-40B4-BE49-F238E27FC236}">
                <a16:creationId xmlns:a16="http://schemas.microsoft.com/office/drawing/2014/main" id="{D3DE088D-61AD-1107-C10D-FBF0D4F4452C}"/>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7478102" y="3131509"/>
            <a:ext cx="426720" cy="426720"/>
          </a:xfrm>
          <a:prstGeom prst="rect">
            <a:avLst/>
          </a:prstGeom>
        </p:spPr>
      </p:pic>
      <p:sp>
        <p:nvSpPr>
          <p:cNvPr id="8" name="Slide Number Placeholder 4">
            <a:extLst>
              <a:ext uri="{FF2B5EF4-FFF2-40B4-BE49-F238E27FC236}">
                <a16:creationId xmlns:a16="http://schemas.microsoft.com/office/drawing/2014/main" id="{E9540C89-1CB3-FA4D-B9AF-7D01820286E9}"/>
              </a:ext>
            </a:extLst>
          </p:cNvPr>
          <p:cNvSpPr>
            <a:spLocks noGrp="1"/>
          </p:cNvSpPr>
          <p:nvPr>
            <p:ph type="sldNum" sz="quarter" idx="12"/>
          </p:nvPr>
        </p:nvSpPr>
        <p:spPr>
          <a:xfrm>
            <a:off x="11173968" y="6356351"/>
            <a:ext cx="408432" cy="365125"/>
          </a:xfrm>
        </p:spPr>
        <p:txBody>
          <a:bodyPr/>
          <a:lstStyle/>
          <a:p>
            <a:fld id="{1939E361-6CC3-4B93-8D02-0CA414705067}" type="slidenum">
              <a:rPr lang="en-US" sz="1400" smtClean="0">
                <a:solidFill>
                  <a:schemeClr val="bg1"/>
                </a:solidFill>
              </a:rPr>
              <a:pPr/>
              <a:t>6</a:t>
            </a:fld>
            <a:endParaRPr lang="en-US" sz="1400">
              <a:solidFill>
                <a:schemeClr val="bg1"/>
              </a:solidFill>
            </a:endParaRPr>
          </a:p>
        </p:txBody>
      </p:sp>
      <p:sp>
        <p:nvSpPr>
          <p:cNvPr id="3" name="Slide Number Placeholder 2">
            <a:extLst>
              <a:ext uri="{FF2B5EF4-FFF2-40B4-BE49-F238E27FC236}">
                <a16:creationId xmlns:a16="http://schemas.microsoft.com/office/drawing/2014/main" id="{1DF4502C-F923-AF7C-3A37-827A29BADC84}"/>
              </a:ext>
            </a:extLst>
          </p:cNvPr>
          <p:cNvSpPr txBox="1">
            <a:spLocks/>
          </p:cNvSpPr>
          <p:nvPr/>
        </p:nvSpPr>
        <p:spPr>
          <a:xfrm>
            <a:off x="8737600" y="6356351"/>
            <a:ext cx="2844800" cy="365125"/>
          </a:xfrm>
          <a:prstGeom prst="rect">
            <a:avLst/>
          </a:prstGeom>
        </p:spPr>
        <p:txBody>
          <a:bodyPr/>
          <a:lstStyle>
            <a:defPPr>
              <a:defRPr lang="en-US"/>
            </a:defPPr>
            <a:lvl1pPr marL="0" algn="l" defTabSz="914400" rtl="0" eaLnBrk="1" latinLnBrk="0" hangingPunct="1">
              <a:defRPr sz="1600" kern="1200">
                <a:solidFill>
                  <a:schemeClr val="bg2"/>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939E361-6CC3-4B93-8D02-0CA414705067}" type="slidenum">
              <a:rPr lang="en-US" smtClean="0">
                <a:solidFill>
                  <a:schemeClr val="tx1"/>
                </a:solidFill>
              </a:rPr>
              <a:pPr/>
              <a:t>6</a:t>
            </a:fld>
            <a:endParaRPr lang="en-US" dirty="0">
              <a:solidFill>
                <a:schemeClr val="tx1"/>
              </a:solidFill>
            </a:endParaRPr>
          </a:p>
        </p:txBody>
      </p:sp>
    </p:spTree>
    <p:extLst>
      <p:ext uri="{BB962C8B-B14F-4D97-AF65-F5344CB8AC3E}">
        <p14:creationId xmlns:p14="http://schemas.microsoft.com/office/powerpoint/2010/main" val="12898551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BD3AF-1C61-1CA6-FA88-594DBF98C9BB}"/>
              </a:ext>
            </a:extLst>
          </p:cNvPr>
          <p:cNvSpPr>
            <a:spLocks noGrp="1"/>
          </p:cNvSpPr>
          <p:nvPr>
            <p:ph type="title"/>
          </p:nvPr>
        </p:nvSpPr>
        <p:spPr>
          <a:xfrm>
            <a:off x="533400" y="274638"/>
            <a:ext cx="11430000" cy="1143000"/>
          </a:xfrm>
        </p:spPr>
        <p:txBody>
          <a:bodyPr>
            <a:normAutofit/>
          </a:bodyPr>
          <a:lstStyle/>
          <a:p>
            <a:r>
              <a:rPr lang="en-US" sz="3600">
                <a:latin typeface="Arial"/>
                <a:cs typeface="Arial"/>
              </a:rPr>
              <a:t>CCI entity oversight and monitoring</a:t>
            </a:r>
            <a:endParaRPr lang="en-US" sz="3600"/>
          </a:p>
        </p:txBody>
      </p:sp>
      <p:graphicFrame>
        <p:nvGraphicFramePr>
          <p:cNvPr id="3" name="Content Placeholder 2">
            <a:extLst>
              <a:ext uri="{FF2B5EF4-FFF2-40B4-BE49-F238E27FC236}">
                <a16:creationId xmlns:a16="http://schemas.microsoft.com/office/drawing/2014/main" id="{1629A195-93D6-E9B4-3D33-2F8B3992CDBD}"/>
              </a:ext>
            </a:extLst>
          </p:cNvPr>
          <p:cNvGraphicFramePr>
            <a:graphicFrameLocks noGrp="1"/>
          </p:cNvGraphicFramePr>
          <p:nvPr>
            <p:ph idx="1"/>
            <p:extLst>
              <p:ext uri="{D42A27DB-BD31-4B8C-83A1-F6EECF244321}">
                <p14:modId xmlns:p14="http://schemas.microsoft.com/office/powerpoint/2010/main" val="4070004296"/>
              </p:ext>
            </p:extLst>
          </p:nvPr>
        </p:nvGraphicFramePr>
        <p:xfrm>
          <a:off x="914400" y="1752600"/>
          <a:ext cx="10515600" cy="3962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130F7C82-C7EF-3A8E-C3CA-0BC8776D23F7}"/>
              </a:ext>
            </a:extLst>
          </p:cNvPr>
          <p:cNvSpPr>
            <a:spLocks noGrp="1"/>
          </p:cNvSpPr>
          <p:nvPr>
            <p:ph type="sldNum" sz="quarter" idx="12"/>
          </p:nvPr>
        </p:nvSpPr>
        <p:spPr/>
        <p:txBody>
          <a:bodyPr/>
          <a:lstStyle/>
          <a:p>
            <a:fld id="{1939E361-6CC3-4B93-8D02-0CA414705067}" type="slidenum">
              <a:rPr lang="en-US" smtClean="0">
                <a:solidFill>
                  <a:schemeClr val="tx1"/>
                </a:solidFill>
              </a:rPr>
              <a:pPr/>
              <a:t>7</a:t>
            </a:fld>
            <a:endParaRPr lang="en-US" dirty="0">
              <a:solidFill>
                <a:schemeClr val="tx1"/>
              </a:solidFill>
            </a:endParaRPr>
          </a:p>
        </p:txBody>
      </p:sp>
    </p:spTree>
    <p:extLst>
      <p:ext uri="{BB962C8B-B14F-4D97-AF65-F5344CB8AC3E}">
        <p14:creationId xmlns:p14="http://schemas.microsoft.com/office/powerpoint/2010/main" val="22463824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E02D58-C584-1B89-E78F-3313DF25E1E9}"/>
              </a:ext>
            </a:extLst>
          </p:cNvPr>
          <p:cNvSpPr>
            <a:spLocks noGrp="1"/>
          </p:cNvSpPr>
          <p:nvPr>
            <p:ph type="title"/>
          </p:nvPr>
        </p:nvSpPr>
        <p:spPr>
          <a:xfrm>
            <a:off x="609600" y="274638"/>
            <a:ext cx="11353800" cy="1143000"/>
          </a:xfrm>
        </p:spPr>
        <p:txBody>
          <a:bodyPr>
            <a:normAutofit/>
          </a:bodyPr>
          <a:lstStyle/>
          <a:p>
            <a:r>
              <a:rPr lang="en-US" sz="3600"/>
              <a:t>CCI implementation updates</a:t>
            </a:r>
          </a:p>
        </p:txBody>
      </p:sp>
      <p:graphicFrame>
        <p:nvGraphicFramePr>
          <p:cNvPr id="8" name="Content Placeholder 7">
            <a:extLst>
              <a:ext uri="{FF2B5EF4-FFF2-40B4-BE49-F238E27FC236}">
                <a16:creationId xmlns:a16="http://schemas.microsoft.com/office/drawing/2014/main" id="{2A9E28C3-CBFB-3342-FA0D-B286C3DEBF67}"/>
              </a:ext>
            </a:extLst>
          </p:cNvPr>
          <p:cNvGraphicFramePr>
            <a:graphicFrameLocks noGrp="1"/>
          </p:cNvGraphicFramePr>
          <p:nvPr>
            <p:ph sz="half" idx="1"/>
            <p:extLst>
              <p:ext uri="{D42A27DB-BD31-4B8C-83A1-F6EECF244321}">
                <p14:modId xmlns:p14="http://schemas.microsoft.com/office/powerpoint/2010/main" val="3268244635"/>
              </p:ext>
            </p:extLst>
          </p:nvPr>
        </p:nvGraphicFramePr>
        <p:xfrm>
          <a:off x="609600" y="1676400"/>
          <a:ext cx="11049000" cy="44497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a:extLst>
              <a:ext uri="{FF2B5EF4-FFF2-40B4-BE49-F238E27FC236}">
                <a16:creationId xmlns:a16="http://schemas.microsoft.com/office/drawing/2014/main" id="{D8CC6D21-AE94-6C24-DA88-236D12749693}"/>
              </a:ext>
            </a:extLst>
          </p:cNvPr>
          <p:cNvSpPr>
            <a:spLocks noGrp="1"/>
          </p:cNvSpPr>
          <p:nvPr>
            <p:ph type="sldNum" sz="quarter" idx="12"/>
          </p:nvPr>
        </p:nvSpPr>
        <p:spPr/>
        <p:txBody>
          <a:bodyPr/>
          <a:lstStyle/>
          <a:p>
            <a:fld id="{1939E361-6CC3-4B93-8D02-0CA414705067}" type="slidenum">
              <a:rPr lang="en-US" smtClean="0">
                <a:solidFill>
                  <a:schemeClr val="tx1"/>
                </a:solidFill>
              </a:rPr>
              <a:pPr/>
              <a:t>8</a:t>
            </a:fld>
            <a:endParaRPr lang="en-US" dirty="0">
              <a:solidFill>
                <a:schemeClr val="tx1"/>
              </a:solidFill>
            </a:endParaRPr>
          </a:p>
        </p:txBody>
      </p:sp>
    </p:spTree>
    <p:extLst>
      <p:ext uri="{BB962C8B-B14F-4D97-AF65-F5344CB8AC3E}">
        <p14:creationId xmlns:p14="http://schemas.microsoft.com/office/powerpoint/2010/main" val="41247184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61510-6C2B-3CF9-6AC7-38D39D690C33}"/>
              </a:ext>
            </a:extLst>
          </p:cNvPr>
          <p:cNvSpPr>
            <a:spLocks noGrp="1"/>
          </p:cNvSpPr>
          <p:nvPr>
            <p:ph type="title"/>
          </p:nvPr>
        </p:nvSpPr>
        <p:spPr>
          <a:xfrm>
            <a:off x="609600" y="274638"/>
            <a:ext cx="11353800" cy="1143000"/>
          </a:xfrm>
        </p:spPr>
        <p:txBody>
          <a:bodyPr>
            <a:normAutofit/>
          </a:bodyPr>
          <a:lstStyle/>
          <a:p>
            <a:r>
              <a:rPr lang="en-US" sz="3600" dirty="0"/>
              <a:t>First evaluation committee</a:t>
            </a:r>
          </a:p>
        </p:txBody>
      </p:sp>
      <p:sp>
        <p:nvSpPr>
          <p:cNvPr id="3" name="Content Placeholder 2">
            <a:extLst>
              <a:ext uri="{FF2B5EF4-FFF2-40B4-BE49-F238E27FC236}">
                <a16:creationId xmlns:a16="http://schemas.microsoft.com/office/drawing/2014/main" id="{58BB1569-4D2A-8647-3A87-C4A52CFC2695}"/>
              </a:ext>
            </a:extLst>
          </p:cNvPr>
          <p:cNvSpPr>
            <a:spLocks noGrp="1"/>
          </p:cNvSpPr>
          <p:nvPr>
            <p:ph sz="half" idx="1"/>
          </p:nvPr>
        </p:nvSpPr>
        <p:spPr>
          <a:xfrm>
            <a:off x="609600" y="1600201"/>
            <a:ext cx="10972800" cy="4525963"/>
          </a:xfrm>
        </p:spPr>
        <p:txBody>
          <a:bodyPr>
            <a:noAutofit/>
          </a:bodyPr>
          <a:lstStyle/>
          <a:p>
            <a:pPr marL="0" indent="0">
              <a:spcAft>
                <a:spcPts val="1200"/>
              </a:spcAft>
              <a:buNone/>
            </a:pPr>
            <a:r>
              <a:rPr lang="en-US" sz="3000" dirty="0"/>
              <a:t>From DEQ:</a:t>
            </a:r>
          </a:p>
          <a:p>
            <a:r>
              <a:rPr lang="en-US" sz="2600" dirty="0"/>
              <a:t>Colin </a:t>
            </a:r>
            <a:r>
              <a:rPr lang="en-US" sz="2600" dirty="0" err="1"/>
              <a:t>McConnaha</a:t>
            </a:r>
            <a:r>
              <a:rPr lang="en-US" sz="2600" dirty="0"/>
              <a:t>, Manager, Office of Greenhouse Gas Programs, DEQ</a:t>
            </a:r>
          </a:p>
          <a:p>
            <a:r>
              <a:rPr lang="en-US" sz="2600" dirty="0"/>
              <a:t>Nicole Singh, Manager, Climate Protection Section, Office of Greenhouse Gas Programs, DEQ</a:t>
            </a:r>
          </a:p>
          <a:p>
            <a:r>
              <a:rPr lang="en-US" sz="2600" dirty="0"/>
              <a:t>Whitney Dorer, Community Engagement Coordinator, Climate Protection Section, DEQ</a:t>
            </a:r>
          </a:p>
          <a:p>
            <a:r>
              <a:rPr lang="en-US" sz="2600" dirty="0"/>
              <a:t>Allan Rempel, Accountant, DEQ </a:t>
            </a:r>
          </a:p>
          <a:p>
            <a:pPr marL="0" indent="0">
              <a:buNone/>
            </a:pPr>
            <a:endParaRPr lang="en-US" dirty="0"/>
          </a:p>
        </p:txBody>
      </p:sp>
      <p:pic>
        <p:nvPicPr>
          <p:cNvPr id="5" name="Graphic 4" descr="Users with solid fill">
            <a:extLst>
              <a:ext uri="{FF2B5EF4-FFF2-40B4-BE49-F238E27FC236}">
                <a16:creationId xmlns:a16="http://schemas.microsoft.com/office/drawing/2014/main" id="{26E597F4-C84D-16F4-1C9B-0307DDA36A6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616996" y="4455117"/>
            <a:ext cx="1981200" cy="1981200"/>
          </a:xfrm>
          <a:prstGeom prst="rect">
            <a:avLst/>
          </a:prstGeom>
        </p:spPr>
      </p:pic>
      <p:sp>
        <p:nvSpPr>
          <p:cNvPr id="4" name="Slide Number Placeholder 3">
            <a:extLst>
              <a:ext uri="{FF2B5EF4-FFF2-40B4-BE49-F238E27FC236}">
                <a16:creationId xmlns:a16="http://schemas.microsoft.com/office/drawing/2014/main" id="{D20934F6-D194-CE51-8F17-D55D3655AC89}"/>
              </a:ext>
            </a:extLst>
          </p:cNvPr>
          <p:cNvSpPr>
            <a:spLocks noGrp="1"/>
          </p:cNvSpPr>
          <p:nvPr>
            <p:ph type="sldNum" sz="quarter" idx="12"/>
          </p:nvPr>
        </p:nvSpPr>
        <p:spPr/>
        <p:txBody>
          <a:bodyPr/>
          <a:lstStyle/>
          <a:p>
            <a:fld id="{1939E361-6CC3-4B93-8D02-0CA414705067}" type="slidenum">
              <a:rPr lang="en-US" smtClean="0">
                <a:solidFill>
                  <a:schemeClr val="tx1"/>
                </a:solidFill>
              </a:rPr>
              <a:pPr/>
              <a:t>9</a:t>
            </a:fld>
            <a:endParaRPr lang="en-US" dirty="0">
              <a:solidFill>
                <a:schemeClr val="tx1"/>
              </a:solidFill>
            </a:endParaRPr>
          </a:p>
        </p:txBody>
      </p:sp>
    </p:spTree>
    <p:extLst>
      <p:ext uri="{BB962C8B-B14F-4D97-AF65-F5344CB8AC3E}">
        <p14:creationId xmlns:p14="http://schemas.microsoft.com/office/powerpoint/2010/main" val="84338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33DC6-A622-65ED-B758-2EA29DF1C905}"/>
              </a:ext>
            </a:extLst>
          </p:cNvPr>
          <p:cNvSpPr>
            <a:spLocks noGrp="1"/>
          </p:cNvSpPr>
          <p:nvPr>
            <p:ph type="title"/>
          </p:nvPr>
        </p:nvSpPr>
        <p:spPr>
          <a:xfrm>
            <a:off x="609600" y="274638"/>
            <a:ext cx="11353800" cy="1143000"/>
          </a:xfrm>
        </p:spPr>
        <p:txBody>
          <a:bodyPr>
            <a:normAutofit/>
          </a:bodyPr>
          <a:lstStyle/>
          <a:p>
            <a:r>
              <a:rPr lang="en-US" sz="3600"/>
              <a:t>First evaluation committee</a:t>
            </a:r>
          </a:p>
        </p:txBody>
      </p:sp>
      <p:sp>
        <p:nvSpPr>
          <p:cNvPr id="3" name="Content Placeholder 2">
            <a:extLst>
              <a:ext uri="{FF2B5EF4-FFF2-40B4-BE49-F238E27FC236}">
                <a16:creationId xmlns:a16="http://schemas.microsoft.com/office/drawing/2014/main" id="{3B91CC68-89DE-FB5A-A4CC-2A1CB886EC9B}"/>
              </a:ext>
            </a:extLst>
          </p:cNvPr>
          <p:cNvSpPr>
            <a:spLocks noGrp="1"/>
          </p:cNvSpPr>
          <p:nvPr>
            <p:ph sz="half" idx="1"/>
          </p:nvPr>
        </p:nvSpPr>
        <p:spPr>
          <a:xfrm>
            <a:off x="609600" y="1600201"/>
            <a:ext cx="10820400" cy="4525963"/>
          </a:xfrm>
        </p:spPr>
        <p:txBody>
          <a:bodyPr/>
          <a:lstStyle/>
          <a:p>
            <a:pPr marL="0" indent="0">
              <a:spcAft>
                <a:spcPts val="1200"/>
              </a:spcAft>
              <a:buNone/>
            </a:pPr>
            <a:r>
              <a:rPr lang="en-US" sz="3000"/>
              <a:t>From Environmental Quality Commission, Equity Advisory Committee, Governor Tina Kotek’s Office: </a:t>
            </a:r>
          </a:p>
          <a:p>
            <a:r>
              <a:rPr lang="en-US" sz="2600"/>
              <a:t>Matt Donegan, Chair, Environmental Quality Commission </a:t>
            </a:r>
          </a:p>
          <a:p>
            <a:r>
              <a:rPr lang="en-US" sz="2600"/>
              <a:t>Mark Healy, Coquille Indian Tribe Climate Resilience Task Force member, Equity Advisory Committee</a:t>
            </a:r>
          </a:p>
          <a:p>
            <a:r>
              <a:rPr lang="en-US" sz="2600"/>
              <a:t>Jamie Pang, Deputy Director of Policy and Programs, Oregon Just Transition Alliance, Equity Advisory Committee</a:t>
            </a:r>
          </a:p>
          <a:p>
            <a:r>
              <a:rPr lang="en-US" sz="2600"/>
              <a:t>Amy Schlusser, Climate and Energy Policy Advisory to Governor Tina Kotek </a:t>
            </a:r>
          </a:p>
          <a:p>
            <a:pPr marL="0" indent="0">
              <a:buNone/>
            </a:pPr>
            <a:endParaRPr lang="en-US"/>
          </a:p>
        </p:txBody>
      </p:sp>
      <p:sp>
        <p:nvSpPr>
          <p:cNvPr id="4" name="Slide Number Placeholder 3">
            <a:extLst>
              <a:ext uri="{FF2B5EF4-FFF2-40B4-BE49-F238E27FC236}">
                <a16:creationId xmlns:a16="http://schemas.microsoft.com/office/drawing/2014/main" id="{3E140017-4205-1505-B083-ED3D6B8AFB79}"/>
              </a:ext>
            </a:extLst>
          </p:cNvPr>
          <p:cNvSpPr>
            <a:spLocks noGrp="1"/>
          </p:cNvSpPr>
          <p:nvPr>
            <p:ph type="sldNum" sz="quarter" idx="12"/>
          </p:nvPr>
        </p:nvSpPr>
        <p:spPr/>
        <p:txBody>
          <a:bodyPr/>
          <a:lstStyle/>
          <a:p>
            <a:fld id="{1939E361-6CC3-4B93-8D02-0CA414705067}" type="slidenum">
              <a:rPr lang="en-US" smtClean="0">
                <a:solidFill>
                  <a:schemeClr val="tx1"/>
                </a:solidFill>
              </a:rPr>
              <a:pPr/>
              <a:t>10</a:t>
            </a:fld>
            <a:endParaRPr lang="en-US" dirty="0">
              <a:solidFill>
                <a:schemeClr val="tx1"/>
              </a:solidFill>
            </a:endParaRPr>
          </a:p>
        </p:txBody>
      </p:sp>
    </p:spTree>
    <p:extLst>
      <p:ext uri="{BB962C8B-B14F-4D97-AF65-F5344CB8AC3E}">
        <p14:creationId xmlns:p14="http://schemas.microsoft.com/office/powerpoint/2010/main" val="7100921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AC796-EE05-2071-AEDD-1C92939FD5AE}"/>
              </a:ext>
            </a:extLst>
          </p:cNvPr>
          <p:cNvSpPr>
            <a:spLocks noGrp="1"/>
          </p:cNvSpPr>
          <p:nvPr>
            <p:ph type="title"/>
          </p:nvPr>
        </p:nvSpPr>
        <p:spPr>
          <a:xfrm>
            <a:off x="609600" y="274638"/>
            <a:ext cx="11353800" cy="1143000"/>
          </a:xfrm>
        </p:spPr>
        <p:txBody>
          <a:bodyPr>
            <a:normAutofit/>
          </a:bodyPr>
          <a:lstStyle/>
          <a:p>
            <a:r>
              <a:rPr lang="en-US" sz="3600"/>
              <a:t>Application evaluation areas</a:t>
            </a:r>
          </a:p>
        </p:txBody>
      </p:sp>
      <p:graphicFrame>
        <p:nvGraphicFramePr>
          <p:cNvPr id="8" name="Table 7">
            <a:extLst>
              <a:ext uri="{FF2B5EF4-FFF2-40B4-BE49-F238E27FC236}">
                <a16:creationId xmlns:a16="http://schemas.microsoft.com/office/drawing/2014/main" id="{D03485AA-47E6-7F60-0E74-257B02F67822}"/>
              </a:ext>
            </a:extLst>
          </p:cNvPr>
          <p:cNvGraphicFramePr>
            <a:graphicFrameLocks noGrp="1"/>
          </p:cNvGraphicFramePr>
          <p:nvPr>
            <p:extLst>
              <p:ext uri="{D42A27DB-BD31-4B8C-83A1-F6EECF244321}">
                <p14:modId xmlns:p14="http://schemas.microsoft.com/office/powerpoint/2010/main" val="613637686"/>
              </p:ext>
            </p:extLst>
          </p:nvPr>
        </p:nvGraphicFramePr>
        <p:xfrm>
          <a:off x="762000" y="1905001"/>
          <a:ext cx="10287000" cy="4179976"/>
        </p:xfrm>
        <a:graphic>
          <a:graphicData uri="http://schemas.openxmlformats.org/drawingml/2006/table">
            <a:tbl>
              <a:tblPr firstRow="1" bandRow="1">
                <a:tableStyleId>{5C22544A-7EE6-4342-B048-85BDC9FD1C3A}</a:tableStyleId>
              </a:tblPr>
              <a:tblGrid>
                <a:gridCol w="8610600">
                  <a:extLst>
                    <a:ext uri="{9D8B030D-6E8A-4147-A177-3AD203B41FA5}">
                      <a16:colId xmlns:a16="http://schemas.microsoft.com/office/drawing/2014/main" val="3595029603"/>
                    </a:ext>
                  </a:extLst>
                </a:gridCol>
                <a:gridCol w="1676400">
                  <a:extLst>
                    <a:ext uri="{9D8B030D-6E8A-4147-A177-3AD203B41FA5}">
                      <a16:colId xmlns:a16="http://schemas.microsoft.com/office/drawing/2014/main" val="2288236994"/>
                    </a:ext>
                  </a:extLst>
                </a:gridCol>
              </a:tblGrid>
              <a:tr h="519720">
                <a:tc gridSpan="2">
                  <a:txBody>
                    <a:bodyPr/>
                    <a:lstStyle/>
                    <a:p>
                      <a:pPr algn="ctr"/>
                      <a:r>
                        <a:rPr lang="en-US" sz="3000" dirty="0">
                          <a:latin typeface="Arial" panose="020B0604020202020204" pitchFamily="34" charset="0"/>
                          <a:cs typeface="Arial" panose="020B0604020202020204" pitchFamily="34" charset="0"/>
                        </a:rPr>
                        <a:t>Evaluation Areas</a:t>
                      </a:r>
                    </a:p>
                  </a:txBody>
                  <a:tcPr anchor="ctr"/>
                </a:tc>
                <a:tc hMerge="1">
                  <a:txBody>
                    <a:bodyPr/>
                    <a:lstStyle/>
                    <a:p>
                      <a:endParaRPr lang="en-US"/>
                    </a:p>
                  </a:txBody>
                  <a:tcPr/>
                </a:tc>
                <a:extLst>
                  <a:ext uri="{0D108BD9-81ED-4DB2-BD59-A6C34878D82A}">
                    <a16:rowId xmlns:a16="http://schemas.microsoft.com/office/drawing/2014/main" val="3677028793"/>
                  </a:ext>
                </a:extLst>
              </a:tr>
              <a:tr h="707396">
                <a:tc>
                  <a:txBody>
                    <a:bodyPr/>
                    <a:lstStyle/>
                    <a:p>
                      <a:r>
                        <a:rPr lang="en-US" sz="2600">
                          <a:latin typeface="Arial" panose="020B0604020202020204" pitchFamily="34" charset="0"/>
                          <a:cs typeface="Arial" panose="020B0604020202020204" pitchFamily="34" charset="0"/>
                        </a:rPr>
                        <a:t>Financial Experience</a:t>
                      </a:r>
                    </a:p>
                  </a:txBody>
                  <a:tcPr anchor="ctr"/>
                </a:tc>
                <a:tc>
                  <a:txBody>
                    <a:bodyPr/>
                    <a:lstStyle/>
                    <a:p>
                      <a:pPr algn="ctr"/>
                      <a:r>
                        <a:rPr lang="en-US" sz="2600">
                          <a:latin typeface="Arial" panose="020B0604020202020204" pitchFamily="34" charset="0"/>
                          <a:cs typeface="Arial" panose="020B0604020202020204" pitchFamily="34" charset="0"/>
                        </a:rPr>
                        <a:t>35</a:t>
                      </a:r>
                    </a:p>
                  </a:txBody>
                  <a:tcPr anchor="ctr"/>
                </a:tc>
                <a:extLst>
                  <a:ext uri="{0D108BD9-81ED-4DB2-BD59-A6C34878D82A}">
                    <a16:rowId xmlns:a16="http://schemas.microsoft.com/office/drawing/2014/main" val="1253363841"/>
                  </a:ext>
                </a:extLst>
              </a:tr>
              <a:tr h="721833">
                <a:tc>
                  <a:txBody>
                    <a:bodyPr/>
                    <a:lstStyle/>
                    <a:p>
                      <a:r>
                        <a:rPr lang="en-US" sz="2600" dirty="0">
                          <a:latin typeface="Arial" panose="020B0604020202020204" pitchFamily="34" charset="0"/>
                          <a:cs typeface="Arial" panose="020B0604020202020204" pitchFamily="34" charset="0"/>
                        </a:rPr>
                        <a:t>Project Experience</a:t>
                      </a:r>
                    </a:p>
                  </a:txBody>
                  <a:tcPr anchor="ctr"/>
                </a:tc>
                <a:tc>
                  <a:txBody>
                    <a:bodyPr/>
                    <a:lstStyle/>
                    <a:p>
                      <a:pPr algn="ctr"/>
                      <a:r>
                        <a:rPr lang="en-US" sz="2600">
                          <a:latin typeface="Arial" panose="020B0604020202020204" pitchFamily="34" charset="0"/>
                          <a:cs typeface="Arial" panose="020B0604020202020204" pitchFamily="34" charset="0"/>
                        </a:rPr>
                        <a:t>25</a:t>
                      </a:r>
                    </a:p>
                  </a:txBody>
                  <a:tcPr anchor="ctr"/>
                </a:tc>
                <a:extLst>
                  <a:ext uri="{0D108BD9-81ED-4DB2-BD59-A6C34878D82A}">
                    <a16:rowId xmlns:a16="http://schemas.microsoft.com/office/drawing/2014/main" val="1311186457"/>
                  </a:ext>
                </a:extLst>
              </a:tr>
              <a:tr h="890735">
                <a:tc>
                  <a:txBody>
                    <a:bodyPr/>
                    <a:lstStyle/>
                    <a:p>
                      <a:r>
                        <a:rPr lang="en-US" sz="2600" dirty="0">
                          <a:latin typeface="Arial" panose="020B0604020202020204" pitchFamily="34" charset="0"/>
                          <a:cs typeface="Arial" panose="020B0604020202020204" pitchFamily="34" charset="0"/>
                        </a:rPr>
                        <a:t>Comprehensive Management Plan and Proposed Projects</a:t>
                      </a:r>
                    </a:p>
                  </a:txBody>
                  <a:tcPr anchor="ctr"/>
                </a:tc>
                <a:tc>
                  <a:txBody>
                    <a:bodyPr/>
                    <a:lstStyle/>
                    <a:p>
                      <a:pPr algn="ctr"/>
                      <a:r>
                        <a:rPr lang="en-US" sz="2600">
                          <a:latin typeface="Arial" panose="020B0604020202020204" pitchFamily="34" charset="0"/>
                          <a:cs typeface="Arial" panose="020B0604020202020204" pitchFamily="34" charset="0"/>
                        </a:rPr>
                        <a:t>20</a:t>
                      </a:r>
                    </a:p>
                  </a:txBody>
                  <a:tcPr anchor="ctr"/>
                </a:tc>
                <a:extLst>
                  <a:ext uri="{0D108BD9-81ED-4DB2-BD59-A6C34878D82A}">
                    <a16:rowId xmlns:a16="http://schemas.microsoft.com/office/drawing/2014/main" val="2606289500"/>
                  </a:ext>
                </a:extLst>
              </a:tr>
              <a:tr h="593202">
                <a:tc>
                  <a:txBody>
                    <a:bodyPr/>
                    <a:lstStyle/>
                    <a:p>
                      <a:r>
                        <a:rPr lang="en-US" sz="2600">
                          <a:latin typeface="Arial" panose="020B0604020202020204" pitchFamily="34" charset="0"/>
                          <a:cs typeface="Arial" panose="020B0604020202020204" pitchFamily="34" charset="0"/>
                        </a:rPr>
                        <a:t>Key Person and Subcontractors</a:t>
                      </a:r>
                    </a:p>
                  </a:txBody>
                  <a:tcPr anchor="ctr"/>
                </a:tc>
                <a:tc>
                  <a:txBody>
                    <a:bodyPr/>
                    <a:lstStyle/>
                    <a:p>
                      <a:pPr algn="ctr"/>
                      <a:r>
                        <a:rPr lang="en-US" sz="2600">
                          <a:latin typeface="Arial"/>
                          <a:cs typeface="Arial"/>
                        </a:rPr>
                        <a:t>15</a:t>
                      </a:r>
                      <a:endParaRPr lang="en-US" sz="2600" dirty="0">
                        <a:latin typeface="Arial"/>
                        <a:cs typeface="Arial"/>
                      </a:endParaRPr>
                    </a:p>
                  </a:txBody>
                  <a:tcPr anchor="ctr"/>
                </a:tc>
                <a:extLst>
                  <a:ext uri="{0D108BD9-81ED-4DB2-BD59-A6C34878D82A}">
                    <a16:rowId xmlns:a16="http://schemas.microsoft.com/office/drawing/2014/main" val="2942119878"/>
                  </a:ext>
                </a:extLst>
              </a:tr>
              <a:tr h="718170">
                <a:tc>
                  <a:txBody>
                    <a:bodyPr/>
                    <a:lstStyle/>
                    <a:p>
                      <a:r>
                        <a:rPr lang="en-US" sz="2600" dirty="0">
                          <a:latin typeface="Arial" panose="020B0604020202020204" pitchFamily="34" charset="0"/>
                          <a:cs typeface="Arial" panose="020B0604020202020204" pitchFamily="34" charset="0"/>
                        </a:rPr>
                        <a:t>References</a:t>
                      </a:r>
                    </a:p>
                  </a:txBody>
                  <a:tcPr anchor="ctr"/>
                </a:tc>
                <a:tc>
                  <a:txBody>
                    <a:bodyPr/>
                    <a:lstStyle/>
                    <a:p>
                      <a:pPr algn="ctr"/>
                      <a:r>
                        <a:rPr lang="en-US" sz="2600" dirty="0">
                          <a:latin typeface="Arial" panose="020B0604020202020204" pitchFamily="34" charset="0"/>
                          <a:cs typeface="Arial" panose="020B0604020202020204" pitchFamily="34" charset="0"/>
                        </a:rPr>
                        <a:t> 5</a:t>
                      </a:r>
                    </a:p>
                  </a:txBody>
                  <a:tcPr anchor="ctr"/>
                </a:tc>
                <a:extLst>
                  <a:ext uri="{0D108BD9-81ED-4DB2-BD59-A6C34878D82A}">
                    <a16:rowId xmlns:a16="http://schemas.microsoft.com/office/drawing/2014/main" val="3777361828"/>
                  </a:ext>
                </a:extLst>
              </a:tr>
            </a:tbl>
          </a:graphicData>
        </a:graphic>
      </p:graphicFrame>
      <p:sp>
        <p:nvSpPr>
          <p:cNvPr id="3" name="Slide Number Placeholder 2">
            <a:extLst>
              <a:ext uri="{FF2B5EF4-FFF2-40B4-BE49-F238E27FC236}">
                <a16:creationId xmlns:a16="http://schemas.microsoft.com/office/drawing/2014/main" id="{F32B7624-9AEA-B478-7E9C-C76ABF6F1300}"/>
              </a:ext>
            </a:extLst>
          </p:cNvPr>
          <p:cNvSpPr>
            <a:spLocks noGrp="1"/>
          </p:cNvSpPr>
          <p:nvPr>
            <p:ph type="sldNum" sz="quarter" idx="12"/>
          </p:nvPr>
        </p:nvSpPr>
        <p:spPr/>
        <p:txBody>
          <a:bodyPr/>
          <a:lstStyle/>
          <a:p>
            <a:fld id="{1939E361-6CC3-4B93-8D02-0CA414705067}" type="slidenum">
              <a:rPr lang="en-US" smtClean="0">
                <a:solidFill>
                  <a:schemeClr val="tx1"/>
                </a:solidFill>
              </a:rPr>
              <a:pPr/>
              <a:t>11</a:t>
            </a:fld>
            <a:endParaRPr lang="en-US" dirty="0">
              <a:solidFill>
                <a:schemeClr val="tx1"/>
              </a:solidFill>
            </a:endParaRPr>
          </a:p>
        </p:txBody>
      </p:sp>
    </p:spTree>
    <p:extLst>
      <p:ext uri="{BB962C8B-B14F-4D97-AF65-F5344CB8AC3E}">
        <p14:creationId xmlns:p14="http://schemas.microsoft.com/office/powerpoint/2010/main" val="40678994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8C452-770A-834D-5EF6-7BFBB3D8A8D5}"/>
              </a:ext>
            </a:extLst>
          </p:cNvPr>
          <p:cNvSpPr>
            <a:spLocks noGrp="1"/>
          </p:cNvSpPr>
          <p:nvPr>
            <p:ph type="title"/>
          </p:nvPr>
        </p:nvSpPr>
        <p:spPr>
          <a:xfrm>
            <a:off x="609600" y="274638"/>
            <a:ext cx="11353800" cy="1143000"/>
          </a:xfrm>
        </p:spPr>
        <p:txBody>
          <a:bodyPr>
            <a:normAutofit/>
          </a:bodyPr>
          <a:lstStyle/>
          <a:p>
            <a:r>
              <a:rPr lang="en-US" sz="3600" dirty="0"/>
              <a:t>Second evaluation round </a:t>
            </a:r>
          </a:p>
        </p:txBody>
      </p:sp>
      <p:sp>
        <p:nvSpPr>
          <p:cNvPr id="3" name="Content Placeholder 2">
            <a:extLst>
              <a:ext uri="{FF2B5EF4-FFF2-40B4-BE49-F238E27FC236}">
                <a16:creationId xmlns:a16="http://schemas.microsoft.com/office/drawing/2014/main" id="{1F4A6C0A-F1E6-D21A-E1A8-ECEC78556A93}"/>
              </a:ext>
            </a:extLst>
          </p:cNvPr>
          <p:cNvSpPr>
            <a:spLocks noGrp="1"/>
          </p:cNvSpPr>
          <p:nvPr>
            <p:ph sz="half" idx="1"/>
          </p:nvPr>
        </p:nvSpPr>
        <p:spPr>
          <a:xfrm>
            <a:off x="609600" y="1600200"/>
            <a:ext cx="10820400" cy="4525963"/>
          </a:xfrm>
        </p:spPr>
        <p:txBody>
          <a:bodyPr>
            <a:noAutofit/>
          </a:bodyPr>
          <a:lstStyle/>
          <a:p>
            <a:r>
              <a:rPr lang="en-US" dirty="0"/>
              <a:t>Opportunity to interview</a:t>
            </a:r>
          </a:p>
          <a:p>
            <a:r>
              <a:rPr lang="en-US" dirty="0"/>
              <a:t>Questions developed with feedback from first evaluation committee and Equity Advisory Committee</a:t>
            </a:r>
          </a:p>
          <a:p>
            <a:r>
              <a:rPr lang="en-US" dirty="0"/>
              <a:t>Second evaluation committee</a:t>
            </a:r>
          </a:p>
          <a:p>
            <a:pPr lvl="1"/>
            <a:r>
              <a:rPr lang="en-US" sz="2600" dirty="0"/>
              <a:t>Amy Schlusser, Climate and Energy Policy Advisory to Governor Tina Kotek </a:t>
            </a:r>
          </a:p>
          <a:p>
            <a:pPr lvl="1"/>
            <a:r>
              <a:rPr lang="en-US" sz="2600" dirty="0"/>
              <a:t>Colin </a:t>
            </a:r>
            <a:r>
              <a:rPr lang="en-US" sz="2600" dirty="0" err="1"/>
              <a:t>McConnaha</a:t>
            </a:r>
            <a:r>
              <a:rPr lang="en-US" sz="2600" dirty="0"/>
              <a:t>, Manager, Office of GHG Programs, DEQ </a:t>
            </a:r>
          </a:p>
          <a:p>
            <a:pPr lvl="1"/>
            <a:r>
              <a:rPr lang="en-US" sz="2600" dirty="0"/>
              <a:t>Nicole Singh, Manager, Climate Protection Section, DEQ</a:t>
            </a:r>
          </a:p>
          <a:p>
            <a:pPr lvl="1"/>
            <a:r>
              <a:rPr lang="en-US" sz="2600" dirty="0"/>
              <a:t>Leah Feldon, Director, DEQ</a:t>
            </a:r>
          </a:p>
          <a:p>
            <a:pPr lvl="1"/>
            <a:r>
              <a:rPr lang="en-US" sz="2600" dirty="0"/>
              <a:t>Mark Webb, Commissioner, Environmental Quality Commission </a:t>
            </a:r>
          </a:p>
          <a:p>
            <a:pPr lvl="1"/>
            <a:endParaRPr lang="en-US" sz="2600" dirty="0"/>
          </a:p>
        </p:txBody>
      </p:sp>
      <p:sp>
        <p:nvSpPr>
          <p:cNvPr id="4" name="Slide Number Placeholder 3">
            <a:extLst>
              <a:ext uri="{FF2B5EF4-FFF2-40B4-BE49-F238E27FC236}">
                <a16:creationId xmlns:a16="http://schemas.microsoft.com/office/drawing/2014/main" id="{C1764AE8-548B-AE50-DD49-16929C1FF290}"/>
              </a:ext>
            </a:extLst>
          </p:cNvPr>
          <p:cNvSpPr>
            <a:spLocks noGrp="1"/>
          </p:cNvSpPr>
          <p:nvPr>
            <p:ph type="sldNum" sz="quarter" idx="12"/>
          </p:nvPr>
        </p:nvSpPr>
        <p:spPr/>
        <p:txBody>
          <a:bodyPr/>
          <a:lstStyle/>
          <a:p>
            <a:fld id="{1939E361-6CC3-4B93-8D02-0CA414705067}" type="slidenum">
              <a:rPr lang="en-US" smtClean="0">
                <a:solidFill>
                  <a:schemeClr val="tx1"/>
                </a:solidFill>
              </a:rPr>
              <a:pPr/>
              <a:t>12</a:t>
            </a:fld>
            <a:endParaRPr lang="en-US" dirty="0">
              <a:solidFill>
                <a:schemeClr val="tx1"/>
              </a:solidFill>
            </a:endParaRPr>
          </a:p>
        </p:txBody>
      </p:sp>
    </p:spTree>
    <p:extLst>
      <p:ext uri="{BB962C8B-B14F-4D97-AF65-F5344CB8AC3E}">
        <p14:creationId xmlns:p14="http://schemas.microsoft.com/office/powerpoint/2010/main" val="23774989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90FBB-A2FA-B8E7-7967-B75B91CF684D}"/>
              </a:ext>
            </a:extLst>
          </p:cNvPr>
          <p:cNvSpPr>
            <a:spLocks noGrp="1"/>
          </p:cNvSpPr>
          <p:nvPr>
            <p:ph type="title"/>
          </p:nvPr>
        </p:nvSpPr>
        <p:spPr/>
        <p:txBody>
          <a:bodyPr/>
          <a:lstStyle/>
          <a:p>
            <a:r>
              <a:rPr lang="en-US"/>
              <a:t>  </a:t>
            </a:r>
            <a:r>
              <a:rPr lang="en-US" sz="3600"/>
              <a:t>Next steps</a:t>
            </a:r>
          </a:p>
        </p:txBody>
      </p:sp>
      <p:sp>
        <p:nvSpPr>
          <p:cNvPr id="3" name="Content Placeholder 2">
            <a:extLst>
              <a:ext uri="{FF2B5EF4-FFF2-40B4-BE49-F238E27FC236}">
                <a16:creationId xmlns:a16="http://schemas.microsoft.com/office/drawing/2014/main" id="{BEF497A3-236E-C339-122F-AD4E4AC7F5EE}"/>
              </a:ext>
            </a:extLst>
          </p:cNvPr>
          <p:cNvSpPr>
            <a:spLocks noGrp="1"/>
          </p:cNvSpPr>
          <p:nvPr>
            <p:ph sz="half" idx="1"/>
          </p:nvPr>
        </p:nvSpPr>
        <p:spPr>
          <a:xfrm>
            <a:off x="609600" y="1600201"/>
            <a:ext cx="10972800" cy="4525963"/>
          </a:xfrm>
        </p:spPr>
        <p:txBody>
          <a:bodyPr vert="horz" lIns="91440" tIns="45720" rIns="91440" bIns="45720" rtlCol="0" anchor="t">
            <a:normAutofit/>
          </a:bodyPr>
          <a:lstStyle/>
          <a:p>
            <a:pPr>
              <a:buFontTx/>
              <a:buChar char="-"/>
            </a:pPr>
            <a:r>
              <a:rPr lang="en-US" dirty="0">
                <a:latin typeface="Arial"/>
                <a:cs typeface="Arial"/>
              </a:rPr>
              <a:t>Complete agreement with provisional CCI entity or entities by end of 2026</a:t>
            </a:r>
          </a:p>
          <a:p>
            <a:pPr>
              <a:buFontTx/>
              <a:buChar char="-"/>
            </a:pPr>
            <a:r>
              <a:rPr lang="en-US" dirty="0">
                <a:latin typeface="Arial"/>
                <a:cs typeface="Arial"/>
              </a:rPr>
              <a:t>CCI entity or entities able to receive contributions from regulated entities in early 2027</a:t>
            </a:r>
          </a:p>
          <a:p>
            <a:pPr>
              <a:buFontTx/>
              <a:buChar char="-"/>
            </a:pPr>
            <a:r>
              <a:rPr lang="en-US" dirty="0">
                <a:latin typeface="Arial"/>
                <a:cs typeface="Arial"/>
              </a:rPr>
              <a:t>CCI entity or entities develop work plan for DEQ approval after receiving $5 million in community climate investments </a:t>
            </a:r>
          </a:p>
        </p:txBody>
      </p:sp>
      <p:sp>
        <p:nvSpPr>
          <p:cNvPr id="4" name="Slide Number Placeholder 3">
            <a:extLst>
              <a:ext uri="{FF2B5EF4-FFF2-40B4-BE49-F238E27FC236}">
                <a16:creationId xmlns:a16="http://schemas.microsoft.com/office/drawing/2014/main" id="{0D8A0C22-64C8-FB50-94D7-F96284497B98}"/>
              </a:ext>
            </a:extLst>
          </p:cNvPr>
          <p:cNvSpPr>
            <a:spLocks noGrp="1"/>
          </p:cNvSpPr>
          <p:nvPr>
            <p:ph type="sldNum" sz="quarter" idx="12"/>
          </p:nvPr>
        </p:nvSpPr>
        <p:spPr/>
        <p:txBody>
          <a:bodyPr/>
          <a:lstStyle/>
          <a:p>
            <a:fld id="{1939E361-6CC3-4B93-8D02-0CA414705067}" type="slidenum">
              <a:rPr lang="en-US" smtClean="0">
                <a:solidFill>
                  <a:schemeClr val="tx1"/>
                </a:solidFill>
              </a:rPr>
              <a:pPr/>
              <a:t>13</a:t>
            </a:fld>
            <a:endParaRPr lang="en-US" dirty="0">
              <a:solidFill>
                <a:schemeClr val="tx1"/>
              </a:solidFill>
            </a:endParaRPr>
          </a:p>
        </p:txBody>
      </p:sp>
    </p:spTree>
    <p:extLst>
      <p:ext uri="{BB962C8B-B14F-4D97-AF65-F5344CB8AC3E}">
        <p14:creationId xmlns:p14="http://schemas.microsoft.com/office/powerpoint/2010/main" val="17104372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200C3-29C3-5EA0-E8C6-D8C5788966F9}"/>
              </a:ext>
            </a:extLst>
          </p:cNvPr>
          <p:cNvSpPr>
            <a:spLocks noGrp="1"/>
          </p:cNvSpPr>
          <p:nvPr>
            <p:ph type="title"/>
          </p:nvPr>
        </p:nvSpPr>
        <p:spPr>
          <a:xfrm>
            <a:off x="609600" y="274638"/>
            <a:ext cx="11353800" cy="1143000"/>
          </a:xfrm>
        </p:spPr>
        <p:txBody>
          <a:bodyPr>
            <a:normAutofit/>
          </a:bodyPr>
          <a:lstStyle/>
          <a:p>
            <a:r>
              <a:rPr lang="en-US" sz="3600"/>
              <a:t>Break for questions</a:t>
            </a:r>
          </a:p>
        </p:txBody>
      </p:sp>
      <p:pic>
        <p:nvPicPr>
          <p:cNvPr id="8" name="Content Placeholder 7" descr="Question Mark with solid fill">
            <a:extLst>
              <a:ext uri="{FF2B5EF4-FFF2-40B4-BE49-F238E27FC236}">
                <a16:creationId xmlns:a16="http://schemas.microsoft.com/office/drawing/2014/main" id="{F9156DA8-A910-4970-A965-238F7627CA4F}"/>
              </a:ext>
            </a:extLst>
          </p:cNvPr>
          <p:cNvPicPr>
            <a:picLocks noGrp="1" noChangeAspect="1"/>
          </p:cNvPicPr>
          <p:nvPr>
            <p:ph sz="half" idx="1"/>
          </p:nvPr>
        </p:nvPicPr>
        <p:blipFill>
          <a:blip r:embed="rId2">
            <a:extLst>
              <a:ext uri="{96DAC541-7B7A-43D3-8B79-37D633B846F1}">
                <asvg:svgBlip xmlns:asvg="http://schemas.microsoft.com/office/drawing/2016/SVG/main" r:embed="rId3"/>
              </a:ext>
            </a:extLst>
          </a:blip>
          <a:stretch>
            <a:fillRect/>
          </a:stretch>
        </p:blipFill>
        <p:spPr>
          <a:xfrm>
            <a:off x="4191000" y="1981994"/>
            <a:ext cx="3810000" cy="3810000"/>
          </a:xfrm>
        </p:spPr>
      </p:pic>
      <p:sp>
        <p:nvSpPr>
          <p:cNvPr id="3" name="Slide Number Placeholder 2">
            <a:extLst>
              <a:ext uri="{FF2B5EF4-FFF2-40B4-BE49-F238E27FC236}">
                <a16:creationId xmlns:a16="http://schemas.microsoft.com/office/drawing/2014/main" id="{74C4A83F-4CC7-D0E1-41CC-A53852ADEB12}"/>
              </a:ext>
            </a:extLst>
          </p:cNvPr>
          <p:cNvSpPr>
            <a:spLocks noGrp="1"/>
          </p:cNvSpPr>
          <p:nvPr>
            <p:ph type="sldNum" sz="quarter" idx="12"/>
          </p:nvPr>
        </p:nvSpPr>
        <p:spPr/>
        <p:txBody>
          <a:bodyPr/>
          <a:lstStyle/>
          <a:p>
            <a:fld id="{1939E361-6CC3-4B93-8D02-0CA414705067}" type="slidenum">
              <a:rPr lang="en-US" smtClean="0">
                <a:solidFill>
                  <a:schemeClr val="tx1"/>
                </a:solidFill>
              </a:rPr>
              <a:pPr/>
              <a:t>14</a:t>
            </a:fld>
            <a:endParaRPr lang="en-US" dirty="0">
              <a:solidFill>
                <a:schemeClr val="tx1"/>
              </a:solidFill>
            </a:endParaRPr>
          </a:p>
        </p:txBody>
      </p:sp>
    </p:spTree>
    <p:extLst>
      <p:ext uri="{BB962C8B-B14F-4D97-AF65-F5344CB8AC3E}">
        <p14:creationId xmlns:p14="http://schemas.microsoft.com/office/powerpoint/2010/main" val="3298707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58AD26C2-C22B-35BD-F43C-77879ECDA4CA}"/>
              </a:ext>
            </a:extLst>
          </p:cNvPr>
          <p:cNvSpPr>
            <a:spLocks noGrp="1"/>
          </p:cNvSpPr>
          <p:nvPr>
            <p:ph type="title"/>
          </p:nvPr>
        </p:nvSpPr>
        <p:spPr>
          <a:xfrm>
            <a:off x="609600" y="274638"/>
            <a:ext cx="11353800" cy="1143000"/>
          </a:xfrm>
        </p:spPr>
        <p:txBody>
          <a:bodyPr>
            <a:normAutofit/>
          </a:bodyPr>
          <a:lstStyle/>
          <a:p>
            <a:r>
              <a:rPr lang="en-US" sz="3600">
                <a:solidFill>
                  <a:srgbClr val="2D2D2D"/>
                </a:solidFill>
              </a:rPr>
              <a:t>Key takeaway from program development</a:t>
            </a:r>
            <a:endParaRPr lang="en-US" sz="3600"/>
          </a:p>
        </p:txBody>
      </p:sp>
      <p:sp>
        <p:nvSpPr>
          <p:cNvPr id="3" name="Content Placeholder 2">
            <a:extLst>
              <a:ext uri="{FF2B5EF4-FFF2-40B4-BE49-F238E27FC236}">
                <a16:creationId xmlns:a16="http://schemas.microsoft.com/office/drawing/2014/main" id="{1016D0C6-F343-5D59-CDA3-88A40A373FEF}"/>
              </a:ext>
            </a:extLst>
          </p:cNvPr>
          <p:cNvSpPr>
            <a:spLocks noGrp="1"/>
          </p:cNvSpPr>
          <p:nvPr>
            <p:ph sz="half" idx="1"/>
          </p:nvPr>
        </p:nvSpPr>
        <p:spPr>
          <a:xfrm>
            <a:off x="609600" y="1600201"/>
            <a:ext cx="5934704" cy="4724399"/>
          </a:xfrm>
        </p:spPr>
        <p:txBody>
          <a:bodyPr vert="horz" lIns="91440" tIns="45720" rIns="91440" bIns="45720" rtlCol="0" anchor="t">
            <a:normAutofit/>
          </a:bodyPr>
          <a:lstStyle/>
          <a:p>
            <a:r>
              <a:rPr lang="en-US">
                <a:latin typeface="Arial"/>
                <a:cs typeface="Arial"/>
              </a:rPr>
              <a:t>As directed by EQC better protect emissions-intensive-trade exposed (EITE) industrial sectors</a:t>
            </a:r>
          </a:p>
          <a:p>
            <a:pPr lvl="1"/>
            <a:r>
              <a:rPr lang="en-US"/>
              <a:t>Central to Oregon’s economy</a:t>
            </a:r>
          </a:p>
          <a:p>
            <a:pPr lvl="1"/>
            <a:r>
              <a:rPr lang="en-US"/>
              <a:t>Play an important role in local communities </a:t>
            </a:r>
          </a:p>
          <a:p>
            <a:pPr lvl="1"/>
            <a:r>
              <a:rPr lang="en-US"/>
              <a:t>Diverse range of industries</a:t>
            </a:r>
          </a:p>
          <a:p>
            <a:r>
              <a:rPr lang="en-US" sz="2600"/>
              <a:t>Better measures to address potential leakage of emissions and manufacturing production</a:t>
            </a:r>
          </a:p>
          <a:p>
            <a:endParaRPr lang="en-US" b="1"/>
          </a:p>
          <a:p>
            <a:endParaRPr lang="en-US"/>
          </a:p>
        </p:txBody>
      </p:sp>
      <p:pic>
        <p:nvPicPr>
          <p:cNvPr id="4" name="Picture 3">
            <a:extLst>
              <a:ext uri="{FF2B5EF4-FFF2-40B4-BE49-F238E27FC236}">
                <a16:creationId xmlns:a16="http://schemas.microsoft.com/office/drawing/2014/main" id="{8EB32499-A4B8-22C7-DA1D-E65303181662}"/>
              </a:ext>
            </a:extLst>
          </p:cNvPr>
          <p:cNvPicPr>
            <a:picLocks noChangeAspect="1"/>
          </p:cNvPicPr>
          <p:nvPr/>
        </p:nvPicPr>
        <p:blipFill>
          <a:blip r:embed="rId3"/>
          <a:srcRect l="1062" r="10003"/>
          <a:stretch>
            <a:fillRect/>
          </a:stretch>
        </p:blipFill>
        <p:spPr>
          <a:xfrm>
            <a:off x="9144000" y="3962400"/>
            <a:ext cx="2665015" cy="2239964"/>
          </a:xfrm>
          <a:prstGeom prst="rect">
            <a:avLst/>
          </a:prstGeom>
          <a:noFill/>
        </p:spPr>
      </p:pic>
      <p:pic>
        <p:nvPicPr>
          <p:cNvPr id="5" name="Picture 4">
            <a:extLst>
              <a:ext uri="{FF2B5EF4-FFF2-40B4-BE49-F238E27FC236}">
                <a16:creationId xmlns:a16="http://schemas.microsoft.com/office/drawing/2014/main" id="{074DF779-3655-15F2-8B8B-CBCA28D6E3E2}"/>
              </a:ext>
            </a:extLst>
          </p:cNvPr>
          <p:cNvPicPr>
            <a:picLocks noChangeAspect="1"/>
          </p:cNvPicPr>
          <p:nvPr/>
        </p:nvPicPr>
        <p:blipFill>
          <a:blip r:embed="rId4"/>
          <a:stretch>
            <a:fillRect/>
          </a:stretch>
        </p:blipFill>
        <p:spPr>
          <a:xfrm>
            <a:off x="6717308" y="1600201"/>
            <a:ext cx="2304488" cy="2920237"/>
          </a:xfrm>
          <a:prstGeom prst="rect">
            <a:avLst/>
          </a:prstGeom>
        </p:spPr>
      </p:pic>
      <p:sp>
        <p:nvSpPr>
          <p:cNvPr id="2" name="Slide Number Placeholder 1">
            <a:extLst>
              <a:ext uri="{FF2B5EF4-FFF2-40B4-BE49-F238E27FC236}">
                <a16:creationId xmlns:a16="http://schemas.microsoft.com/office/drawing/2014/main" id="{7ADF29DB-9917-9FB5-78D8-4516A4704D8E}"/>
              </a:ext>
            </a:extLst>
          </p:cNvPr>
          <p:cNvSpPr>
            <a:spLocks noGrp="1"/>
          </p:cNvSpPr>
          <p:nvPr>
            <p:ph type="sldNum" sz="quarter" idx="12"/>
          </p:nvPr>
        </p:nvSpPr>
        <p:spPr/>
        <p:txBody>
          <a:bodyPr/>
          <a:lstStyle/>
          <a:p>
            <a:fld id="{1939E361-6CC3-4B93-8D02-0CA414705067}" type="slidenum">
              <a:rPr lang="en-US" smtClean="0">
                <a:solidFill>
                  <a:schemeClr val="tx1"/>
                </a:solidFill>
              </a:rPr>
              <a:pPr/>
              <a:t>15</a:t>
            </a:fld>
            <a:endParaRPr lang="en-US" dirty="0">
              <a:solidFill>
                <a:schemeClr val="tx1"/>
              </a:solidFill>
            </a:endParaRPr>
          </a:p>
        </p:txBody>
      </p:sp>
    </p:spTree>
    <p:extLst>
      <p:ext uri="{BB962C8B-B14F-4D97-AF65-F5344CB8AC3E}">
        <p14:creationId xmlns:p14="http://schemas.microsoft.com/office/powerpoint/2010/main" val="32925115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6724E-DA63-6023-AF6F-54562A5721F6}"/>
              </a:ext>
            </a:extLst>
          </p:cNvPr>
          <p:cNvSpPr>
            <a:spLocks noGrp="1"/>
          </p:cNvSpPr>
          <p:nvPr>
            <p:ph type="title"/>
          </p:nvPr>
        </p:nvSpPr>
        <p:spPr>
          <a:xfrm>
            <a:off x="503275" y="274637"/>
            <a:ext cx="11353800" cy="1143000"/>
          </a:xfrm>
        </p:spPr>
        <p:txBody>
          <a:bodyPr>
            <a:normAutofit/>
          </a:bodyPr>
          <a:lstStyle/>
          <a:p>
            <a:r>
              <a:rPr lang="en-US" sz="3600" dirty="0"/>
              <a:t>Emissions-intensive trade exposed (EITE) sources</a:t>
            </a:r>
          </a:p>
        </p:txBody>
      </p:sp>
      <p:sp>
        <p:nvSpPr>
          <p:cNvPr id="5" name="Content Placeholder 1">
            <a:extLst>
              <a:ext uri="{FF2B5EF4-FFF2-40B4-BE49-F238E27FC236}">
                <a16:creationId xmlns:a16="http://schemas.microsoft.com/office/drawing/2014/main" id="{F1DD519E-A16F-1D60-1A12-19060DA0058F}"/>
              </a:ext>
            </a:extLst>
          </p:cNvPr>
          <p:cNvSpPr>
            <a:spLocks noGrp="1"/>
          </p:cNvSpPr>
          <p:nvPr>
            <p:ph sz="half" idx="1"/>
          </p:nvPr>
        </p:nvSpPr>
        <p:spPr>
          <a:xfrm>
            <a:off x="609600" y="1600200"/>
            <a:ext cx="6705600" cy="4525963"/>
          </a:xfrm>
        </p:spPr>
        <p:txBody>
          <a:bodyPr>
            <a:normAutofit/>
          </a:bodyPr>
          <a:lstStyle/>
          <a:p>
            <a:pPr fontAlgn="base"/>
            <a:r>
              <a:rPr lang="en-US" sz="3000" dirty="0"/>
              <a:t>Approximately 37 EITE facilities</a:t>
            </a:r>
          </a:p>
          <a:p>
            <a:pPr lvl="1" fontAlgn="base"/>
            <a:r>
              <a:rPr lang="en-US" sz="2800" dirty="0"/>
              <a:t>No compliance obligations for first three years</a:t>
            </a:r>
          </a:p>
          <a:p>
            <a:pPr lvl="1" fontAlgn="base"/>
            <a:r>
              <a:rPr lang="en-US" sz="2800" dirty="0"/>
              <a:t>Slower pace of emission reductions compared to other regulated entities  </a:t>
            </a:r>
          </a:p>
          <a:p>
            <a:pPr lvl="1" fontAlgn="base"/>
            <a:r>
              <a:rPr lang="en-US" sz="2800" dirty="0"/>
              <a:t>Lower threshold than other state programs to include more facilities </a:t>
            </a:r>
          </a:p>
          <a:p>
            <a:pPr marL="342900" lvl="1" indent="-342900" fontAlgn="base">
              <a:buFont typeface="Arial" pitchFamily="34" charset="0"/>
              <a:buChar char="•"/>
            </a:pPr>
            <a:r>
              <a:rPr lang="en-US" sz="3000" dirty="0"/>
              <a:t>CPP EITE rulemaking</a:t>
            </a:r>
          </a:p>
          <a:p>
            <a:pPr marL="0" indent="0" fontAlgn="base">
              <a:buNone/>
            </a:pPr>
            <a:endParaRPr lang="en-US" dirty="0"/>
          </a:p>
        </p:txBody>
      </p:sp>
      <p:pic>
        <p:nvPicPr>
          <p:cNvPr id="4" name="Picture 3" descr="People working on a machine">
            <a:extLst>
              <a:ext uri="{FF2B5EF4-FFF2-40B4-BE49-F238E27FC236}">
                <a16:creationId xmlns:a16="http://schemas.microsoft.com/office/drawing/2014/main" id="{CC510030-8F9E-25F1-CF32-044E1046666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73400" y="4052113"/>
            <a:ext cx="3628000" cy="2074050"/>
          </a:xfrm>
          <a:prstGeom prst="rect">
            <a:avLst/>
          </a:prstGeom>
        </p:spPr>
      </p:pic>
      <p:pic>
        <p:nvPicPr>
          <p:cNvPr id="7" name="Picture 6" descr="Close-up of metal pipes">
            <a:extLst>
              <a:ext uri="{FF2B5EF4-FFF2-40B4-BE49-F238E27FC236}">
                <a16:creationId xmlns:a16="http://schemas.microsoft.com/office/drawing/2014/main" id="{CD7B6F26-40B2-06A6-77A8-9A1CF843542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72900" y="1591875"/>
            <a:ext cx="3429000" cy="2286000"/>
          </a:xfrm>
          <a:prstGeom prst="rect">
            <a:avLst/>
          </a:prstGeom>
        </p:spPr>
      </p:pic>
      <p:sp>
        <p:nvSpPr>
          <p:cNvPr id="3" name="Slide Number Placeholder 2">
            <a:extLst>
              <a:ext uri="{FF2B5EF4-FFF2-40B4-BE49-F238E27FC236}">
                <a16:creationId xmlns:a16="http://schemas.microsoft.com/office/drawing/2014/main" id="{2B2E587C-96BB-303E-A39C-5C4B28391592}"/>
              </a:ext>
            </a:extLst>
          </p:cNvPr>
          <p:cNvSpPr>
            <a:spLocks noGrp="1"/>
          </p:cNvSpPr>
          <p:nvPr>
            <p:ph type="sldNum" sz="quarter" idx="12"/>
          </p:nvPr>
        </p:nvSpPr>
        <p:spPr/>
        <p:txBody>
          <a:bodyPr/>
          <a:lstStyle/>
          <a:p>
            <a:fld id="{1939E361-6CC3-4B93-8D02-0CA414705067}" type="slidenum">
              <a:rPr lang="en-US" smtClean="0">
                <a:solidFill>
                  <a:schemeClr val="tx1"/>
                </a:solidFill>
              </a:rPr>
              <a:pPr/>
              <a:t>16</a:t>
            </a:fld>
            <a:endParaRPr lang="en-US" dirty="0">
              <a:solidFill>
                <a:schemeClr val="tx1"/>
              </a:solidFill>
            </a:endParaRPr>
          </a:p>
        </p:txBody>
      </p:sp>
    </p:spTree>
    <p:extLst>
      <p:ext uri="{BB962C8B-B14F-4D97-AF65-F5344CB8AC3E}">
        <p14:creationId xmlns:p14="http://schemas.microsoft.com/office/powerpoint/2010/main" val="15834712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0CEE9D-9E7E-B1A1-0CFB-ECC37C913ED4}"/>
              </a:ext>
            </a:extLst>
          </p:cNvPr>
          <p:cNvSpPr>
            <a:spLocks noGrp="1"/>
          </p:cNvSpPr>
          <p:nvPr>
            <p:ph type="title"/>
          </p:nvPr>
        </p:nvSpPr>
        <p:spPr>
          <a:xfrm>
            <a:off x="609600" y="274638"/>
            <a:ext cx="11353800" cy="1143000"/>
          </a:xfrm>
        </p:spPr>
        <p:txBody>
          <a:bodyPr/>
          <a:lstStyle/>
          <a:p>
            <a:r>
              <a:rPr kumimoji="0" lang="en-US" sz="3600" b="1" i="0" u="none" strike="noStrike" kern="1200" cap="none" spc="0" normalizeH="0" baseline="0" noProof="0">
                <a:ln>
                  <a:noFill/>
                </a:ln>
                <a:solidFill>
                  <a:srgbClr val="EEECE1">
                    <a:lumMod val="10000"/>
                  </a:srgbClr>
                </a:solidFill>
                <a:effectLst/>
                <a:uLnTx/>
                <a:uFillTx/>
                <a:latin typeface="Arial" panose="020B0604020202020204" pitchFamily="34" charset="0"/>
                <a:ea typeface="+mj-ea"/>
                <a:cs typeface="Arial" panose="020B0604020202020204" pitchFamily="34" charset="0"/>
              </a:rPr>
              <a:t>CPP EITE rulemaking </a:t>
            </a:r>
            <a:r>
              <a:rPr lang="en-US" sz="3600">
                <a:solidFill>
                  <a:srgbClr val="EEECE1">
                    <a:lumMod val="10000"/>
                  </a:srgbClr>
                </a:solidFill>
              </a:rPr>
              <a:t>objectives</a:t>
            </a:r>
            <a:endParaRPr lang="en-US"/>
          </a:p>
        </p:txBody>
      </p:sp>
      <p:graphicFrame>
        <p:nvGraphicFramePr>
          <p:cNvPr id="5" name="Content Placeholder 4" descr="Image lists rulemaking scope as: greenhouse gas emission intensity benchmarks, reduction schedules, benchmarks for new EITE sources, and potential adjustments for unforeseen circumstances or events.">
            <a:extLst>
              <a:ext uri="{FF2B5EF4-FFF2-40B4-BE49-F238E27FC236}">
                <a16:creationId xmlns:a16="http://schemas.microsoft.com/office/drawing/2014/main" id="{6B753ED6-EB0F-EB6D-97BA-4D1A1BE2C1D4}"/>
              </a:ext>
            </a:extLst>
          </p:cNvPr>
          <p:cNvGraphicFramePr>
            <a:graphicFrameLocks noGrp="1"/>
          </p:cNvGraphicFramePr>
          <p:nvPr>
            <p:ph idx="1"/>
            <p:extLst>
              <p:ext uri="{D42A27DB-BD31-4B8C-83A1-F6EECF244321}">
                <p14:modId xmlns:p14="http://schemas.microsoft.com/office/powerpoint/2010/main" val="1641179289"/>
              </p:ext>
            </p:extLst>
          </p:nvPr>
        </p:nvGraphicFramePr>
        <p:xfrm>
          <a:off x="753649" y="1725461"/>
          <a:ext cx="9267173"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a:extLst>
              <a:ext uri="{FF2B5EF4-FFF2-40B4-BE49-F238E27FC236}">
                <a16:creationId xmlns:a16="http://schemas.microsoft.com/office/drawing/2014/main" id="{F7E7FF09-8910-1BC8-C102-BD3F2C6BEDF4}"/>
              </a:ext>
            </a:extLst>
          </p:cNvPr>
          <p:cNvSpPr>
            <a:spLocks noGrp="1"/>
          </p:cNvSpPr>
          <p:nvPr>
            <p:ph type="sldNum" sz="quarter" idx="12"/>
          </p:nvPr>
        </p:nvSpPr>
        <p:spPr/>
        <p:txBody>
          <a:bodyPr/>
          <a:lstStyle/>
          <a:p>
            <a:fld id="{1939E361-6CC3-4B93-8D02-0CA414705067}" type="slidenum">
              <a:rPr lang="en-US" smtClean="0">
                <a:solidFill>
                  <a:schemeClr val="tx1"/>
                </a:solidFill>
              </a:rPr>
              <a:pPr/>
              <a:t>17</a:t>
            </a:fld>
            <a:endParaRPr lang="en-US" dirty="0">
              <a:solidFill>
                <a:schemeClr val="tx1"/>
              </a:solidFill>
            </a:endParaRPr>
          </a:p>
        </p:txBody>
      </p:sp>
    </p:spTree>
    <p:extLst>
      <p:ext uri="{BB962C8B-B14F-4D97-AF65-F5344CB8AC3E}">
        <p14:creationId xmlns:p14="http://schemas.microsoft.com/office/powerpoint/2010/main" val="28837060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61D5E-3019-F5D2-44DE-AD5CBAC67095}"/>
              </a:ext>
            </a:extLst>
          </p:cNvPr>
          <p:cNvSpPr>
            <a:spLocks noGrp="1"/>
          </p:cNvSpPr>
          <p:nvPr>
            <p:ph type="title"/>
          </p:nvPr>
        </p:nvSpPr>
        <p:spPr>
          <a:xfrm>
            <a:off x="503526" y="274638"/>
            <a:ext cx="11459874" cy="1143000"/>
          </a:xfrm>
        </p:spPr>
        <p:txBody>
          <a:bodyPr>
            <a:normAutofit/>
          </a:bodyPr>
          <a:lstStyle/>
          <a:p>
            <a:r>
              <a:rPr lang="en-US" sz="3600"/>
              <a:t>Emissions intensity benchmarks</a:t>
            </a:r>
          </a:p>
        </p:txBody>
      </p:sp>
      <p:sp>
        <p:nvSpPr>
          <p:cNvPr id="5" name="Rectangle: Rounded Corners 4" descr="benchmark (emissions/unit output)​&#10;&#10;x reduction schedule​&#10;&#10;x units output​&#10;&#10;= compliance instruments distributed">
            <a:extLst>
              <a:ext uri="{FF2B5EF4-FFF2-40B4-BE49-F238E27FC236}">
                <a16:creationId xmlns:a16="http://schemas.microsoft.com/office/drawing/2014/main" id="{1AE2F720-B6B0-2DEE-7447-7F11BD95199A}"/>
              </a:ext>
            </a:extLst>
          </p:cNvPr>
          <p:cNvSpPr/>
          <p:nvPr/>
        </p:nvSpPr>
        <p:spPr>
          <a:xfrm>
            <a:off x="553357" y="1736878"/>
            <a:ext cx="5890115" cy="2011362"/>
          </a:xfrm>
          <a:prstGeom prst="roundRect">
            <a:avLst>
              <a:gd name="adj" fmla="val 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600" b="1" dirty="0">
                <a:latin typeface="Arial" panose="020B0604020202020204" pitchFamily="34" charset="0"/>
                <a:cs typeface="Arial" panose="020B0604020202020204" pitchFamily="34" charset="0"/>
              </a:rPr>
              <a:t>Intensity benchmark</a:t>
            </a:r>
            <a:endParaRPr lang="en-US" sz="2600" dirty="0">
              <a:latin typeface="Arial" panose="020B0604020202020204" pitchFamily="34" charset="0"/>
              <a:cs typeface="Arial" panose="020B0604020202020204" pitchFamily="34" charset="0"/>
            </a:endParaRPr>
          </a:p>
          <a:p>
            <a:r>
              <a:rPr lang="en-US" sz="2600" b="1" dirty="0">
                <a:latin typeface="Arial" panose="020B0604020202020204" pitchFamily="34" charset="0"/>
                <a:cs typeface="Arial" panose="020B0604020202020204" pitchFamily="34" charset="0"/>
              </a:rPr>
              <a:t>x reduction schedule</a:t>
            </a:r>
          </a:p>
          <a:p>
            <a:r>
              <a:rPr lang="en-US" sz="2600" b="1" dirty="0">
                <a:latin typeface="Arial" panose="020B0604020202020204" pitchFamily="34" charset="0"/>
                <a:cs typeface="Arial" panose="020B0604020202020204" pitchFamily="34" charset="0"/>
              </a:rPr>
              <a:t>x number of units</a:t>
            </a:r>
          </a:p>
          <a:p>
            <a:r>
              <a:rPr lang="en-US" sz="2600" dirty="0">
                <a:latin typeface="Arial" panose="020B0604020202020204" pitchFamily="34" charset="0"/>
                <a:cs typeface="Arial" panose="020B0604020202020204" pitchFamily="34" charset="0"/>
              </a:rPr>
              <a:t>= </a:t>
            </a:r>
            <a:r>
              <a:rPr lang="en-US" sz="2600" b="1" dirty="0">
                <a:latin typeface="Arial" panose="020B0604020202020204" pitchFamily="34" charset="0"/>
                <a:cs typeface="Arial" panose="020B0604020202020204" pitchFamily="34" charset="0"/>
              </a:rPr>
              <a:t>compliance instrument distributed</a:t>
            </a:r>
          </a:p>
        </p:txBody>
      </p:sp>
      <p:sp>
        <p:nvSpPr>
          <p:cNvPr id="6" name="Content Placeholder 2">
            <a:extLst>
              <a:ext uri="{FF2B5EF4-FFF2-40B4-BE49-F238E27FC236}">
                <a16:creationId xmlns:a16="http://schemas.microsoft.com/office/drawing/2014/main" id="{D6F77012-79D4-0791-4867-89EB3B4D14D5}"/>
              </a:ext>
            </a:extLst>
          </p:cNvPr>
          <p:cNvSpPr txBox="1">
            <a:spLocks/>
          </p:cNvSpPr>
          <p:nvPr/>
        </p:nvSpPr>
        <p:spPr>
          <a:xfrm>
            <a:off x="7088584" y="1751749"/>
            <a:ext cx="4599890" cy="1828800"/>
          </a:xfrm>
          <a:prstGeom prst="rect">
            <a:avLst/>
          </a:prstGeom>
          <a:solidFill>
            <a:srgbClr val="F4F3EC"/>
          </a:solid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bg2">
                    <a:lumMod val="10000"/>
                  </a:schemeClr>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bg2">
                    <a:lumMod val="1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bg2">
                    <a:lumMod val="1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400" dirty="0"/>
              <a:t>Emissions per unit produced</a:t>
            </a:r>
          </a:p>
          <a:p>
            <a:pPr marL="0" indent="0">
              <a:buFont typeface="Arial" pitchFamily="34" charset="0"/>
              <a:buNone/>
            </a:pPr>
            <a:r>
              <a:rPr lang="en-US" sz="2400" dirty="0"/>
              <a:t>Rate of decrease in compliance instrument distribution per unit of production</a:t>
            </a:r>
          </a:p>
        </p:txBody>
      </p:sp>
      <p:sp>
        <p:nvSpPr>
          <p:cNvPr id="7" name="Content Placeholder 2">
            <a:extLst>
              <a:ext uri="{FF2B5EF4-FFF2-40B4-BE49-F238E27FC236}">
                <a16:creationId xmlns:a16="http://schemas.microsoft.com/office/drawing/2014/main" id="{B5419EA6-95DA-9EB9-C3DF-1FC8E3B858CE}"/>
              </a:ext>
            </a:extLst>
          </p:cNvPr>
          <p:cNvSpPr>
            <a:spLocks noGrp="1"/>
          </p:cNvSpPr>
          <p:nvPr>
            <p:ph idx="1"/>
          </p:nvPr>
        </p:nvSpPr>
        <p:spPr>
          <a:xfrm>
            <a:off x="1981200" y="4075769"/>
            <a:ext cx="8229599" cy="2011362"/>
          </a:xfrm>
          <a:solidFill>
            <a:srgbClr val="F4F3EC"/>
          </a:solidFill>
        </p:spPr>
        <p:txBody>
          <a:bodyPr>
            <a:noAutofit/>
          </a:bodyPr>
          <a:lstStyle/>
          <a:p>
            <a:pPr marL="0" indent="0" algn="ctr">
              <a:buNone/>
            </a:pPr>
            <a:r>
              <a:rPr lang="en-US" sz="2600" b="1"/>
              <a:t>Illustrative Example</a:t>
            </a:r>
            <a:r>
              <a:rPr lang="en-US" sz="2600"/>
              <a:t>  </a:t>
            </a:r>
          </a:p>
          <a:p>
            <a:pPr marL="0" indent="0" algn="ctr">
              <a:buNone/>
            </a:pPr>
            <a:r>
              <a:rPr lang="en-US" sz="2600"/>
              <a:t>2.041 tons emissions/unit of product x 98% x 200 units</a:t>
            </a:r>
          </a:p>
          <a:p>
            <a:pPr marL="0" indent="0" algn="ctr">
              <a:buNone/>
            </a:pPr>
            <a:r>
              <a:rPr lang="en-US" sz="2600"/>
              <a:t>=</a:t>
            </a:r>
          </a:p>
          <a:p>
            <a:pPr marL="0" indent="0" algn="ctr">
              <a:buNone/>
            </a:pPr>
            <a:r>
              <a:rPr lang="en-US" sz="2600"/>
              <a:t>400 compliance instruments distributed</a:t>
            </a:r>
          </a:p>
          <a:p>
            <a:pPr marL="0" indent="0" algn="r">
              <a:buNone/>
            </a:pPr>
            <a:endParaRPr lang="en-US" sz="2400"/>
          </a:p>
        </p:txBody>
      </p:sp>
      <p:sp>
        <p:nvSpPr>
          <p:cNvPr id="8" name="Arrow: Right 7">
            <a:extLst>
              <a:ext uri="{FF2B5EF4-FFF2-40B4-BE49-F238E27FC236}">
                <a16:creationId xmlns:a16="http://schemas.microsoft.com/office/drawing/2014/main" id="{206625CB-FDA1-13E5-C002-61BA8AF902CA}"/>
              </a:ext>
              <a:ext uri="{C183D7F6-B498-43B3-948B-1728B52AA6E4}">
                <adec:decorative xmlns:adec="http://schemas.microsoft.com/office/drawing/2017/decorative" val="1"/>
              </a:ext>
            </a:extLst>
          </p:cNvPr>
          <p:cNvSpPr/>
          <p:nvPr/>
        </p:nvSpPr>
        <p:spPr>
          <a:xfrm rot="10800000">
            <a:off x="6612183" y="1894702"/>
            <a:ext cx="476401" cy="295415"/>
          </a:xfrm>
          <a:prstGeom prst="rightArrow">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rrow: Right 8">
            <a:extLst>
              <a:ext uri="{FF2B5EF4-FFF2-40B4-BE49-F238E27FC236}">
                <a16:creationId xmlns:a16="http://schemas.microsoft.com/office/drawing/2014/main" id="{A80D3B41-5569-FEB2-206F-B5797A495D1D}"/>
              </a:ext>
              <a:ext uri="{C183D7F6-B498-43B3-948B-1728B52AA6E4}">
                <adec:decorative xmlns:adec="http://schemas.microsoft.com/office/drawing/2017/decorative" val="1"/>
              </a:ext>
            </a:extLst>
          </p:cNvPr>
          <p:cNvSpPr/>
          <p:nvPr/>
        </p:nvSpPr>
        <p:spPr>
          <a:xfrm rot="10800000">
            <a:off x="6612183" y="2303581"/>
            <a:ext cx="476401" cy="295415"/>
          </a:xfrm>
          <a:prstGeom prst="rightArrow">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a:extLst>
              <a:ext uri="{FF2B5EF4-FFF2-40B4-BE49-F238E27FC236}">
                <a16:creationId xmlns:a16="http://schemas.microsoft.com/office/drawing/2014/main" id="{56A06977-A379-C299-D237-922667963C9E}"/>
              </a:ext>
            </a:extLst>
          </p:cNvPr>
          <p:cNvSpPr>
            <a:spLocks noGrp="1"/>
          </p:cNvSpPr>
          <p:nvPr>
            <p:ph type="sldNum" sz="quarter" idx="12"/>
          </p:nvPr>
        </p:nvSpPr>
        <p:spPr/>
        <p:txBody>
          <a:bodyPr/>
          <a:lstStyle/>
          <a:p>
            <a:fld id="{1939E361-6CC3-4B93-8D02-0CA414705067}" type="slidenum">
              <a:rPr lang="en-US" smtClean="0">
                <a:solidFill>
                  <a:schemeClr val="tx1"/>
                </a:solidFill>
              </a:rPr>
              <a:pPr/>
              <a:t>18</a:t>
            </a:fld>
            <a:endParaRPr lang="en-US" dirty="0">
              <a:solidFill>
                <a:schemeClr val="tx1"/>
              </a:solidFill>
            </a:endParaRPr>
          </a:p>
        </p:txBody>
      </p:sp>
    </p:spTree>
    <p:extLst>
      <p:ext uri="{BB962C8B-B14F-4D97-AF65-F5344CB8AC3E}">
        <p14:creationId xmlns:p14="http://schemas.microsoft.com/office/powerpoint/2010/main" val="26985659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63A38-3602-6416-5B3D-3DBD2B1D164B}"/>
              </a:ext>
            </a:extLst>
          </p:cNvPr>
          <p:cNvSpPr>
            <a:spLocks noGrp="1"/>
          </p:cNvSpPr>
          <p:nvPr>
            <p:ph type="title"/>
          </p:nvPr>
        </p:nvSpPr>
        <p:spPr>
          <a:xfrm>
            <a:off x="609600" y="274638"/>
            <a:ext cx="11353800" cy="1143000"/>
          </a:xfrm>
        </p:spPr>
        <p:txBody>
          <a:bodyPr anchor="ctr">
            <a:normAutofit/>
          </a:bodyPr>
          <a:lstStyle/>
          <a:p>
            <a:r>
              <a:rPr lang="en-US" sz="3600"/>
              <a:t>Establishing benchmarks discussions</a:t>
            </a:r>
          </a:p>
        </p:txBody>
      </p:sp>
      <p:sp>
        <p:nvSpPr>
          <p:cNvPr id="5" name="Content Placeholder 2">
            <a:extLst>
              <a:ext uri="{FF2B5EF4-FFF2-40B4-BE49-F238E27FC236}">
                <a16:creationId xmlns:a16="http://schemas.microsoft.com/office/drawing/2014/main" id="{2F1EB167-8A99-4751-F733-D8A38430E2CA}"/>
              </a:ext>
            </a:extLst>
          </p:cNvPr>
          <p:cNvSpPr>
            <a:spLocks noGrp="1"/>
          </p:cNvSpPr>
          <p:nvPr>
            <p:ph sz="half" idx="1"/>
          </p:nvPr>
        </p:nvSpPr>
        <p:spPr>
          <a:xfrm>
            <a:off x="609600" y="1600201"/>
            <a:ext cx="10439400" cy="4571999"/>
          </a:xfrm>
        </p:spPr>
        <p:txBody>
          <a:bodyPr>
            <a:noAutofit/>
          </a:bodyPr>
          <a:lstStyle/>
          <a:p>
            <a:pPr marL="514350" lvl="0" indent="-514350">
              <a:lnSpc>
                <a:spcPct val="90000"/>
              </a:lnSpc>
              <a:spcBef>
                <a:spcPts val="2400"/>
              </a:spcBef>
              <a:buAutoNum type="arabicParenR"/>
            </a:pPr>
            <a:r>
              <a:rPr lang="en-US"/>
              <a:t>Principles DEQ should use in setting benchmarks </a:t>
            </a:r>
          </a:p>
          <a:p>
            <a:pPr marL="514350" lvl="0" indent="-514350">
              <a:lnSpc>
                <a:spcPct val="90000"/>
              </a:lnSpc>
              <a:spcBef>
                <a:spcPts val="2400"/>
              </a:spcBef>
              <a:buAutoNum type="arabicParenR"/>
            </a:pPr>
            <a:r>
              <a:rPr lang="en-US"/>
              <a:t>Benchmark types</a:t>
            </a:r>
          </a:p>
          <a:p>
            <a:pPr marL="857250" lvl="1" indent="-457200">
              <a:lnSpc>
                <a:spcPct val="90000"/>
              </a:lnSpc>
              <a:spcBef>
                <a:spcPts val="1200"/>
              </a:spcBef>
            </a:pPr>
            <a:r>
              <a:rPr lang="en-US" sz="2800"/>
              <a:t>Industry specific benchmarks (same for all facilities in a sector)</a:t>
            </a:r>
          </a:p>
          <a:p>
            <a:pPr marL="857250" lvl="1" indent="-457200">
              <a:lnSpc>
                <a:spcPct val="90000"/>
              </a:lnSpc>
              <a:spcBef>
                <a:spcPts val="1200"/>
              </a:spcBef>
            </a:pPr>
            <a:r>
              <a:rPr lang="en-US" sz="2800"/>
              <a:t>Source-specific benchmarks for all emissions at a facility</a:t>
            </a:r>
          </a:p>
          <a:p>
            <a:pPr marL="857250" lvl="1" indent="-457200">
              <a:lnSpc>
                <a:spcPct val="90000"/>
              </a:lnSpc>
              <a:spcBef>
                <a:spcPts val="1200"/>
              </a:spcBef>
            </a:pPr>
            <a:r>
              <a:rPr lang="en-US" sz="2800"/>
              <a:t>Multiple product benchmarks at a single facility</a:t>
            </a:r>
          </a:p>
          <a:p>
            <a:pPr marL="857250" lvl="1" indent="-457200">
              <a:lnSpc>
                <a:spcPct val="90000"/>
              </a:lnSpc>
              <a:spcBef>
                <a:spcPts val="1200"/>
              </a:spcBef>
            </a:pPr>
            <a:r>
              <a:rPr lang="en-US" sz="2800"/>
              <a:t>Same product benchmarks at multiple facilities</a:t>
            </a:r>
          </a:p>
          <a:p>
            <a:pPr marL="857250" lvl="1" indent="-457200">
              <a:lnSpc>
                <a:spcPct val="90000"/>
              </a:lnSpc>
              <a:spcBef>
                <a:spcPts val="1200"/>
              </a:spcBef>
            </a:pPr>
            <a:r>
              <a:rPr lang="en-US" sz="2800"/>
              <a:t>Combinations and others</a:t>
            </a:r>
          </a:p>
        </p:txBody>
      </p:sp>
      <p:sp>
        <p:nvSpPr>
          <p:cNvPr id="3" name="Slide Number Placeholder 2">
            <a:extLst>
              <a:ext uri="{FF2B5EF4-FFF2-40B4-BE49-F238E27FC236}">
                <a16:creationId xmlns:a16="http://schemas.microsoft.com/office/drawing/2014/main" id="{8012D239-47A1-EF6D-A490-C3BE982831D5}"/>
              </a:ext>
            </a:extLst>
          </p:cNvPr>
          <p:cNvSpPr>
            <a:spLocks noGrp="1"/>
          </p:cNvSpPr>
          <p:nvPr>
            <p:ph type="sldNum" sz="quarter" idx="12"/>
          </p:nvPr>
        </p:nvSpPr>
        <p:spPr/>
        <p:txBody>
          <a:bodyPr/>
          <a:lstStyle/>
          <a:p>
            <a:fld id="{1939E361-6CC3-4B93-8D02-0CA414705067}" type="slidenum">
              <a:rPr lang="en-US" smtClean="0">
                <a:solidFill>
                  <a:schemeClr val="tx1"/>
                </a:solidFill>
              </a:rPr>
              <a:pPr/>
              <a:t>19</a:t>
            </a:fld>
            <a:endParaRPr lang="en-US" dirty="0">
              <a:solidFill>
                <a:schemeClr val="tx1"/>
              </a:solidFill>
            </a:endParaRPr>
          </a:p>
        </p:txBody>
      </p:sp>
    </p:spTree>
    <p:extLst>
      <p:ext uri="{BB962C8B-B14F-4D97-AF65-F5344CB8AC3E}">
        <p14:creationId xmlns:p14="http://schemas.microsoft.com/office/powerpoint/2010/main" val="41718863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E671B-00FE-E8CA-9C9E-47B30D7A4BEB}"/>
              </a:ext>
            </a:extLst>
          </p:cNvPr>
          <p:cNvSpPr>
            <a:spLocks noGrp="1"/>
          </p:cNvSpPr>
          <p:nvPr>
            <p:ph type="title"/>
          </p:nvPr>
        </p:nvSpPr>
        <p:spPr>
          <a:xfrm>
            <a:off x="609600" y="274638"/>
            <a:ext cx="11353800" cy="1143000"/>
          </a:xfrm>
        </p:spPr>
        <p:txBody>
          <a:bodyPr>
            <a:normAutofit/>
          </a:bodyPr>
          <a:lstStyle/>
          <a:p>
            <a:r>
              <a:rPr lang="en-US" sz="3600"/>
              <a:t>Establishing benchmarks discussions</a:t>
            </a:r>
          </a:p>
        </p:txBody>
      </p:sp>
      <p:sp>
        <p:nvSpPr>
          <p:cNvPr id="9" name="Content Placeholder 2">
            <a:extLst>
              <a:ext uri="{FF2B5EF4-FFF2-40B4-BE49-F238E27FC236}">
                <a16:creationId xmlns:a16="http://schemas.microsoft.com/office/drawing/2014/main" id="{CE7BE2AE-7953-C7D0-A5C7-DA4BEEC64C13}"/>
              </a:ext>
            </a:extLst>
          </p:cNvPr>
          <p:cNvSpPr>
            <a:spLocks noGrp="1"/>
          </p:cNvSpPr>
          <p:nvPr>
            <p:ph sz="half" idx="1"/>
          </p:nvPr>
        </p:nvSpPr>
        <p:spPr>
          <a:xfrm>
            <a:off x="685800" y="1555751"/>
            <a:ext cx="10553699" cy="4800600"/>
          </a:xfrm>
          <a:solidFill>
            <a:srgbClr val="F4F3EC"/>
          </a:solidFill>
        </p:spPr>
        <p:txBody>
          <a:bodyPr>
            <a:noAutofit/>
          </a:bodyPr>
          <a:lstStyle/>
          <a:p>
            <a:pPr marL="0" lvl="0" indent="0">
              <a:spcAft>
                <a:spcPts val="1200"/>
              </a:spcAft>
              <a:buNone/>
            </a:pPr>
            <a:r>
              <a:rPr lang="en-US" sz="2800" dirty="0"/>
              <a:t>3)   </a:t>
            </a:r>
            <a:r>
              <a:rPr lang="en-US" dirty="0"/>
              <a:t>A</a:t>
            </a:r>
            <a:r>
              <a:rPr lang="en-US" sz="2800" dirty="0"/>
              <a:t>pproach for selecting data years for </a:t>
            </a:r>
            <a:r>
              <a:rPr lang="en-US" dirty="0"/>
              <a:t>setting </a:t>
            </a:r>
            <a:r>
              <a:rPr lang="en-US" sz="2800" dirty="0"/>
              <a:t>benchmark</a:t>
            </a:r>
          </a:p>
          <a:p>
            <a:pPr marL="857250" lvl="1" indent="-457200">
              <a:lnSpc>
                <a:spcPct val="90000"/>
              </a:lnSpc>
              <a:spcBef>
                <a:spcPts val="1800"/>
              </a:spcBef>
            </a:pPr>
            <a:r>
              <a:rPr lang="en-US" sz="2800" dirty="0"/>
              <a:t>Multiple years or single year</a:t>
            </a:r>
          </a:p>
          <a:p>
            <a:pPr marL="857250" lvl="1" indent="-457200">
              <a:lnSpc>
                <a:spcPct val="90000"/>
              </a:lnSpc>
              <a:spcBef>
                <a:spcPts val="1800"/>
              </a:spcBef>
            </a:pPr>
            <a:r>
              <a:rPr lang="en-US" sz="2800" dirty="0"/>
              <a:t>Average across years                           </a:t>
            </a:r>
          </a:p>
          <a:p>
            <a:pPr marL="857250" lvl="1" indent="-457200">
              <a:lnSpc>
                <a:spcPct val="90000"/>
              </a:lnSpc>
              <a:spcBef>
                <a:spcPts val="1800"/>
              </a:spcBef>
            </a:pPr>
            <a:r>
              <a:rPr lang="en-US" sz="2800" dirty="0"/>
              <a:t>Highest or lowest intensity year</a:t>
            </a:r>
          </a:p>
          <a:p>
            <a:pPr marL="857250" lvl="1" indent="-457200">
              <a:lnSpc>
                <a:spcPct val="90000"/>
              </a:lnSpc>
              <a:spcBef>
                <a:spcPts val="1800"/>
              </a:spcBef>
            </a:pPr>
            <a:r>
              <a:rPr lang="en-US" sz="2800" dirty="0"/>
              <a:t>Same data years for all sources or                                       different years for different sources</a:t>
            </a:r>
          </a:p>
          <a:p>
            <a:pPr marL="857250" lvl="1" indent="-457200">
              <a:lnSpc>
                <a:spcPct val="90000"/>
              </a:lnSpc>
              <a:spcBef>
                <a:spcPts val="1800"/>
              </a:spcBef>
            </a:pPr>
            <a:r>
              <a:rPr lang="en-US" sz="2800" dirty="0"/>
              <a:t>Allow source to petition for a different data year</a:t>
            </a:r>
          </a:p>
          <a:p>
            <a:pPr marL="857250" lvl="1" indent="-457200">
              <a:lnSpc>
                <a:spcPct val="90000"/>
              </a:lnSpc>
              <a:spcBef>
                <a:spcPts val="1800"/>
              </a:spcBef>
            </a:pPr>
            <a:r>
              <a:rPr lang="en-US" sz="2800" dirty="0"/>
              <a:t>Incorporate more recent but not yet reported data</a:t>
            </a:r>
          </a:p>
        </p:txBody>
      </p:sp>
      <p:pic>
        <p:nvPicPr>
          <p:cNvPr id="11" name="Graphic 10" descr="Statistics outline">
            <a:extLst>
              <a:ext uri="{FF2B5EF4-FFF2-40B4-BE49-F238E27FC236}">
                <a16:creationId xmlns:a16="http://schemas.microsoft.com/office/drawing/2014/main" id="{D702FD9C-24AF-39AD-7772-0C8E6FA1D0B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994650" y="2146300"/>
            <a:ext cx="2235200" cy="2235200"/>
          </a:xfrm>
          <a:prstGeom prst="rect">
            <a:avLst/>
          </a:prstGeom>
        </p:spPr>
      </p:pic>
      <p:sp>
        <p:nvSpPr>
          <p:cNvPr id="3" name="Slide Number Placeholder 2">
            <a:extLst>
              <a:ext uri="{FF2B5EF4-FFF2-40B4-BE49-F238E27FC236}">
                <a16:creationId xmlns:a16="http://schemas.microsoft.com/office/drawing/2014/main" id="{7E682ED6-5711-3F08-3113-4F27A876A46A}"/>
              </a:ext>
            </a:extLst>
          </p:cNvPr>
          <p:cNvSpPr>
            <a:spLocks noGrp="1"/>
          </p:cNvSpPr>
          <p:nvPr>
            <p:ph type="sldNum" sz="quarter" idx="12"/>
          </p:nvPr>
        </p:nvSpPr>
        <p:spPr/>
        <p:txBody>
          <a:bodyPr/>
          <a:lstStyle/>
          <a:p>
            <a:fld id="{1939E361-6CC3-4B93-8D02-0CA414705067}" type="slidenum">
              <a:rPr lang="en-US" smtClean="0">
                <a:solidFill>
                  <a:schemeClr val="tx1"/>
                </a:solidFill>
              </a:rPr>
              <a:pPr/>
              <a:t>20</a:t>
            </a:fld>
            <a:endParaRPr lang="en-US" dirty="0">
              <a:solidFill>
                <a:schemeClr val="tx1"/>
              </a:solidFill>
            </a:endParaRPr>
          </a:p>
        </p:txBody>
      </p:sp>
    </p:spTree>
    <p:extLst>
      <p:ext uri="{BB962C8B-B14F-4D97-AF65-F5344CB8AC3E}">
        <p14:creationId xmlns:p14="http://schemas.microsoft.com/office/powerpoint/2010/main" val="17071556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26B99-CA9A-2386-F279-2F821FE996B6}"/>
              </a:ext>
            </a:extLst>
          </p:cNvPr>
          <p:cNvSpPr>
            <a:spLocks noGrp="1"/>
          </p:cNvSpPr>
          <p:nvPr>
            <p:ph type="title"/>
          </p:nvPr>
        </p:nvSpPr>
        <p:spPr>
          <a:xfrm>
            <a:off x="638934" y="274638"/>
            <a:ext cx="11324465" cy="1143000"/>
          </a:xfrm>
        </p:spPr>
        <p:txBody>
          <a:bodyPr anchor="ctr">
            <a:normAutofit/>
          </a:bodyPr>
          <a:lstStyle/>
          <a:p>
            <a:r>
              <a:rPr lang="en-US" sz="3600"/>
              <a:t>Reduction schedule discussions</a:t>
            </a:r>
          </a:p>
        </p:txBody>
      </p:sp>
      <p:sp>
        <p:nvSpPr>
          <p:cNvPr id="3" name="Content Placeholder 2">
            <a:extLst>
              <a:ext uri="{FF2B5EF4-FFF2-40B4-BE49-F238E27FC236}">
                <a16:creationId xmlns:a16="http://schemas.microsoft.com/office/drawing/2014/main" id="{770F2411-FC5F-D082-EAFD-EA184F918ED0}"/>
              </a:ext>
            </a:extLst>
          </p:cNvPr>
          <p:cNvSpPr>
            <a:spLocks noGrp="1"/>
          </p:cNvSpPr>
          <p:nvPr>
            <p:ph sz="half" idx="1"/>
          </p:nvPr>
        </p:nvSpPr>
        <p:spPr>
          <a:xfrm>
            <a:off x="638935" y="1676400"/>
            <a:ext cx="7239000" cy="4906963"/>
          </a:xfrm>
        </p:spPr>
        <p:txBody>
          <a:bodyPr>
            <a:normAutofit/>
          </a:bodyPr>
          <a:lstStyle/>
          <a:p>
            <a:pPr>
              <a:lnSpc>
                <a:spcPct val="90000"/>
              </a:lnSpc>
              <a:spcAft>
                <a:spcPts val="600"/>
              </a:spcAft>
            </a:pPr>
            <a:r>
              <a:rPr lang="en-US"/>
              <a:t>Schedule could be annual or every compliance period </a:t>
            </a:r>
          </a:p>
          <a:p>
            <a:pPr>
              <a:lnSpc>
                <a:spcPct val="90000"/>
              </a:lnSpc>
              <a:spcAft>
                <a:spcPts val="600"/>
              </a:spcAft>
            </a:pPr>
            <a:r>
              <a:rPr lang="en-US"/>
              <a:t>Start in 2029 or the next compliance period (2030-31)</a:t>
            </a:r>
          </a:p>
          <a:p>
            <a:pPr>
              <a:lnSpc>
                <a:spcPct val="90000"/>
              </a:lnSpc>
              <a:spcAft>
                <a:spcPts val="600"/>
              </a:spcAft>
            </a:pPr>
            <a:r>
              <a:rPr lang="en-US"/>
              <a:t>Non-uniform rates of reduction (more reductions earlier or more later)</a:t>
            </a:r>
          </a:p>
          <a:p>
            <a:pPr>
              <a:lnSpc>
                <a:spcPct val="90000"/>
              </a:lnSpc>
              <a:spcAft>
                <a:spcPts val="600"/>
              </a:spcAft>
            </a:pPr>
            <a:r>
              <a:rPr lang="en-US"/>
              <a:t>Same reduction schedule for all facilities or industry, source, or product specific</a:t>
            </a:r>
          </a:p>
        </p:txBody>
      </p:sp>
      <p:pic>
        <p:nvPicPr>
          <p:cNvPr id="4" name="Graphic 3" descr="Group brainstorm outline">
            <a:extLst>
              <a:ext uri="{FF2B5EF4-FFF2-40B4-BE49-F238E27FC236}">
                <a16:creationId xmlns:a16="http://schemas.microsoft.com/office/drawing/2014/main" id="{09E57CD9-B04B-F627-439F-A3E04ECFD70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899856" y="1754275"/>
            <a:ext cx="3682544" cy="3682544"/>
          </a:xfrm>
          <a:prstGeom prst="rect">
            <a:avLst/>
          </a:prstGeom>
        </p:spPr>
      </p:pic>
      <p:sp>
        <p:nvSpPr>
          <p:cNvPr id="5" name="Slide Number Placeholder 4">
            <a:extLst>
              <a:ext uri="{FF2B5EF4-FFF2-40B4-BE49-F238E27FC236}">
                <a16:creationId xmlns:a16="http://schemas.microsoft.com/office/drawing/2014/main" id="{6FA289D4-32E5-C740-69C5-D86D3CB95A56}"/>
              </a:ext>
            </a:extLst>
          </p:cNvPr>
          <p:cNvSpPr>
            <a:spLocks noGrp="1"/>
          </p:cNvSpPr>
          <p:nvPr>
            <p:ph type="sldNum" sz="quarter" idx="12"/>
          </p:nvPr>
        </p:nvSpPr>
        <p:spPr/>
        <p:txBody>
          <a:bodyPr/>
          <a:lstStyle/>
          <a:p>
            <a:fld id="{1939E361-6CC3-4B93-8D02-0CA414705067}" type="slidenum">
              <a:rPr lang="en-US" smtClean="0">
                <a:solidFill>
                  <a:schemeClr val="tx1"/>
                </a:solidFill>
              </a:rPr>
              <a:pPr/>
              <a:t>21</a:t>
            </a:fld>
            <a:endParaRPr lang="en-US" dirty="0">
              <a:solidFill>
                <a:schemeClr val="tx1"/>
              </a:solidFill>
            </a:endParaRPr>
          </a:p>
        </p:txBody>
      </p:sp>
    </p:spTree>
    <p:extLst>
      <p:ext uri="{BB962C8B-B14F-4D97-AF65-F5344CB8AC3E}">
        <p14:creationId xmlns:p14="http://schemas.microsoft.com/office/powerpoint/2010/main" val="28749682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CAF64-3BBB-265F-17CB-FC4F6C95EBF8}"/>
              </a:ext>
            </a:extLst>
          </p:cNvPr>
          <p:cNvSpPr>
            <a:spLocks noGrp="1"/>
          </p:cNvSpPr>
          <p:nvPr>
            <p:ph type="title"/>
          </p:nvPr>
        </p:nvSpPr>
        <p:spPr>
          <a:xfrm>
            <a:off x="701458" y="304800"/>
            <a:ext cx="11338142" cy="1112838"/>
          </a:xfrm>
        </p:spPr>
        <p:txBody>
          <a:bodyPr>
            <a:normAutofit/>
          </a:bodyPr>
          <a:lstStyle/>
          <a:p>
            <a:r>
              <a:rPr lang="en-US" sz="3600" b="1"/>
              <a:t>CPP EITE rulemaking timeline</a:t>
            </a:r>
          </a:p>
        </p:txBody>
      </p:sp>
      <p:pic>
        <p:nvPicPr>
          <p:cNvPr id="4" name="Picture 3" descr="A timeline for the rulemaking process that covers 2026 and 2027, ending in rule consideration in spring of 2027 at the environmental quality commission.">
            <a:extLst>
              <a:ext uri="{FF2B5EF4-FFF2-40B4-BE49-F238E27FC236}">
                <a16:creationId xmlns:a16="http://schemas.microsoft.com/office/drawing/2014/main" id="{2F959A39-715C-C8E8-3AC1-8D33576973A0}"/>
              </a:ext>
            </a:extLst>
          </p:cNvPr>
          <p:cNvPicPr>
            <a:picLocks noChangeAspect="1"/>
          </p:cNvPicPr>
          <p:nvPr/>
        </p:nvPicPr>
        <p:blipFill rotWithShape="1">
          <a:blip r:embed="rId3">
            <a:extLst>
              <a:ext uri="{28A0092B-C50C-407E-A947-70E740481C1C}">
                <a14:useLocalDpi xmlns:a14="http://schemas.microsoft.com/office/drawing/2010/main" val="0"/>
              </a:ext>
            </a:extLst>
          </a:blip>
          <a:srcRect t="24368"/>
          <a:stretch>
            <a:fillRect/>
          </a:stretch>
        </p:blipFill>
        <p:spPr bwMode="auto">
          <a:xfrm>
            <a:off x="972854" y="1291213"/>
            <a:ext cx="10246291" cy="4797841"/>
          </a:xfrm>
          <a:prstGeom prst="rect">
            <a:avLst/>
          </a:prstGeom>
          <a:noFill/>
          <a:ln>
            <a:noFill/>
          </a:ln>
          <a:extLst>
            <a:ext uri="{53640926-AAD7-44D8-BBD7-CCE9431645EC}">
              <a14:shadowObscured xmlns:a14="http://schemas.microsoft.com/office/drawing/2010/main"/>
            </a:ext>
          </a:extLst>
        </p:spPr>
      </p:pic>
      <p:sp>
        <p:nvSpPr>
          <p:cNvPr id="3" name="Slide Number Placeholder 2">
            <a:extLst>
              <a:ext uri="{FF2B5EF4-FFF2-40B4-BE49-F238E27FC236}">
                <a16:creationId xmlns:a16="http://schemas.microsoft.com/office/drawing/2014/main" id="{19554441-35A6-C5F4-D29E-010E4CF0CB21}"/>
              </a:ext>
            </a:extLst>
          </p:cNvPr>
          <p:cNvSpPr>
            <a:spLocks noGrp="1"/>
          </p:cNvSpPr>
          <p:nvPr>
            <p:ph type="sldNum" sz="quarter" idx="12"/>
          </p:nvPr>
        </p:nvSpPr>
        <p:spPr/>
        <p:txBody>
          <a:bodyPr/>
          <a:lstStyle/>
          <a:p>
            <a:fld id="{1939E361-6CC3-4B93-8D02-0CA414705067}" type="slidenum">
              <a:rPr lang="en-US" smtClean="0"/>
              <a:pPr/>
              <a:t>22</a:t>
            </a:fld>
            <a:endParaRPr lang="en-US"/>
          </a:p>
        </p:txBody>
      </p:sp>
      <p:sp>
        <p:nvSpPr>
          <p:cNvPr id="5" name="Slide Number Placeholder 4">
            <a:extLst>
              <a:ext uri="{FF2B5EF4-FFF2-40B4-BE49-F238E27FC236}">
                <a16:creationId xmlns:a16="http://schemas.microsoft.com/office/drawing/2014/main" id="{E10A9FA1-F5D3-0834-02E0-E2A4DC9D151A}"/>
              </a:ext>
            </a:extLst>
          </p:cNvPr>
          <p:cNvSpPr txBox="1">
            <a:spLocks/>
          </p:cNvSpPr>
          <p:nvPr/>
        </p:nvSpPr>
        <p:spPr>
          <a:xfrm>
            <a:off x="8737600" y="6356351"/>
            <a:ext cx="2844800" cy="365125"/>
          </a:xfrm>
          <a:prstGeom prst="rect">
            <a:avLst/>
          </a:prstGeom>
        </p:spPr>
        <p:txBody>
          <a:bodyPr/>
          <a:lstStyle>
            <a:defPPr>
              <a:defRPr lang="en-US"/>
            </a:defPPr>
            <a:lvl1pPr marL="0" algn="l" defTabSz="914400" rtl="0" eaLnBrk="1" latinLnBrk="0" hangingPunct="1">
              <a:defRPr sz="1600" kern="1200">
                <a:solidFill>
                  <a:schemeClr val="bg2"/>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939E361-6CC3-4B93-8D02-0CA414705067}" type="slidenum">
              <a:rPr lang="en-US" smtClean="0">
                <a:solidFill>
                  <a:schemeClr val="tx1"/>
                </a:solidFill>
              </a:rPr>
              <a:pPr/>
              <a:t>22</a:t>
            </a:fld>
            <a:endParaRPr lang="en-US" dirty="0">
              <a:solidFill>
                <a:schemeClr val="tx1"/>
              </a:solidFill>
            </a:endParaRPr>
          </a:p>
        </p:txBody>
      </p:sp>
    </p:spTree>
    <p:extLst>
      <p:ext uri="{BB962C8B-B14F-4D97-AF65-F5344CB8AC3E}">
        <p14:creationId xmlns:p14="http://schemas.microsoft.com/office/powerpoint/2010/main" val="40340162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4C6FA6-1364-A225-DE82-660010A84B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4FEDC4-E769-1A35-6CD2-EF60EACF759A}"/>
              </a:ext>
            </a:extLst>
          </p:cNvPr>
          <p:cNvSpPr>
            <a:spLocks noGrp="1"/>
          </p:cNvSpPr>
          <p:nvPr>
            <p:ph type="title"/>
          </p:nvPr>
        </p:nvSpPr>
        <p:spPr>
          <a:xfrm>
            <a:off x="609600" y="274638"/>
            <a:ext cx="11353800" cy="1143000"/>
          </a:xfrm>
        </p:spPr>
        <p:txBody>
          <a:bodyPr>
            <a:normAutofit/>
          </a:bodyPr>
          <a:lstStyle/>
          <a:p>
            <a:r>
              <a:rPr lang="en-US" sz="3600" dirty="0">
                <a:latin typeface="Arial"/>
                <a:cs typeface="Arial"/>
              </a:rPr>
              <a:t>Program updates to EQC</a:t>
            </a:r>
            <a:endParaRPr lang="en-US" sz="3600" dirty="0"/>
          </a:p>
        </p:txBody>
      </p:sp>
      <p:sp>
        <p:nvSpPr>
          <p:cNvPr id="3" name="Content Placeholder 2">
            <a:extLst>
              <a:ext uri="{FF2B5EF4-FFF2-40B4-BE49-F238E27FC236}">
                <a16:creationId xmlns:a16="http://schemas.microsoft.com/office/drawing/2014/main" id="{4FB5532B-A3C8-7986-6374-6C40CF207D11}"/>
              </a:ext>
            </a:extLst>
          </p:cNvPr>
          <p:cNvSpPr>
            <a:spLocks noGrp="1"/>
          </p:cNvSpPr>
          <p:nvPr>
            <p:ph sz="half" idx="1"/>
          </p:nvPr>
        </p:nvSpPr>
        <p:spPr>
          <a:xfrm>
            <a:off x="436881" y="1610361"/>
            <a:ext cx="9644458" cy="4525963"/>
          </a:xfrm>
        </p:spPr>
        <p:txBody>
          <a:bodyPr vert="horz" lIns="91440" tIns="45720" rIns="91440" bIns="45720" rtlCol="0" anchor="t">
            <a:noAutofit/>
          </a:bodyPr>
          <a:lstStyle/>
          <a:p>
            <a:r>
              <a:rPr lang="en-US" dirty="0"/>
              <a:t>DEQ will:</a:t>
            </a:r>
          </a:p>
          <a:p>
            <a:pPr lvl="1"/>
            <a:r>
              <a:rPr lang="en-US" sz="2600" dirty="0"/>
              <a:t>Update the EQC on ongoing program implementation </a:t>
            </a:r>
          </a:p>
          <a:p>
            <a:pPr lvl="1"/>
            <a:r>
              <a:rPr lang="en-US" sz="2600" dirty="0">
                <a:latin typeface="Arial"/>
                <a:cs typeface="Arial"/>
              </a:rPr>
              <a:t>Provide updates annually at a minimum </a:t>
            </a:r>
          </a:p>
          <a:p>
            <a:pPr lvl="1"/>
            <a:r>
              <a:rPr lang="en-US" sz="2600" dirty="0">
                <a:latin typeface="Arial"/>
                <a:cs typeface="Arial"/>
              </a:rPr>
              <a:t>Provide additional report on community climate investments</a:t>
            </a:r>
          </a:p>
          <a:p>
            <a:pPr lvl="2"/>
            <a:r>
              <a:rPr lang="en-US" sz="2600" dirty="0">
                <a:latin typeface="Arial"/>
                <a:cs typeface="Arial"/>
              </a:rPr>
              <a:t>Request input on implementation and potential program improvements</a:t>
            </a:r>
            <a:endParaRPr lang="en-US" sz="2600" dirty="0"/>
          </a:p>
          <a:p>
            <a:pPr lvl="2"/>
            <a:r>
              <a:rPr lang="en-US" sz="2600" dirty="0">
                <a:latin typeface="Arial"/>
                <a:cs typeface="Arial"/>
              </a:rPr>
              <a:t>Submit first report by August 30, 2027, then every two years</a:t>
            </a:r>
          </a:p>
          <a:p>
            <a:pPr lvl="1"/>
            <a:r>
              <a:rPr lang="en-US" sz="2600" dirty="0">
                <a:latin typeface="Arial"/>
                <a:cs typeface="Arial"/>
              </a:rPr>
              <a:t>Provide program report five years after program adoption</a:t>
            </a:r>
          </a:p>
        </p:txBody>
      </p:sp>
      <p:pic>
        <p:nvPicPr>
          <p:cNvPr id="5" name="Graphic 4" descr="Checklist with solid fill">
            <a:extLst>
              <a:ext uri="{FF2B5EF4-FFF2-40B4-BE49-F238E27FC236}">
                <a16:creationId xmlns:a16="http://schemas.microsoft.com/office/drawing/2014/main" id="{089F01C2-19CB-AA96-C3A8-8604D9CCF53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74480" y="1655923"/>
            <a:ext cx="2062480" cy="2062480"/>
          </a:xfrm>
          <a:prstGeom prst="rect">
            <a:avLst/>
          </a:prstGeom>
        </p:spPr>
      </p:pic>
      <p:sp>
        <p:nvSpPr>
          <p:cNvPr id="4" name="Slide Number Placeholder 3">
            <a:extLst>
              <a:ext uri="{FF2B5EF4-FFF2-40B4-BE49-F238E27FC236}">
                <a16:creationId xmlns:a16="http://schemas.microsoft.com/office/drawing/2014/main" id="{AE5D1CC6-D97D-3926-706D-3474BB897236}"/>
              </a:ext>
            </a:extLst>
          </p:cNvPr>
          <p:cNvSpPr>
            <a:spLocks noGrp="1"/>
          </p:cNvSpPr>
          <p:nvPr>
            <p:ph type="sldNum" sz="quarter" idx="12"/>
          </p:nvPr>
        </p:nvSpPr>
        <p:spPr>
          <a:xfrm>
            <a:off x="8783320" y="6326188"/>
            <a:ext cx="2844800" cy="365125"/>
          </a:xfrm>
        </p:spPr>
        <p:txBody>
          <a:bodyPr/>
          <a:lstStyle/>
          <a:p>
            <a:fld id="{1939E361-6CC3-4B93-8D02-0CA414705067}" type="slidenum">
              <a:rPr lang="en-US" smtClean="0">
                <a:solidFill>
                  <a:schemeClr val="tx1"/>
                </a:solidFill>
              </a:rPr>
              <a:pPr/>
              <a:t>23</a:t>
            </a:fld>
            <a:endParaRPr lang="en-US" dirty="0">
              <a:solidFill>
                <a:schemeClr val="tx1"/>
              </a:solidFill>
            </a:endParaRPr>
          </a:p>
        </p:txBody>
      </p:sp>
    </p:spTree>
    <p:extLst>
      <p:ext uri="{BB962C8B-B14F-4D97-AF65-F5344CB8AC3E}">
        <p14:creationId xmlns:p14="http://schemas.microsoft.com/office/powerpoint/2010/main" val="16301770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1C248E-8B66-D2DA-BAF9-C79321E9A7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8A062A-5828-B715-1F93-A5582C40E591}"/>
              </a:ext>
            </a:extLst>
          </p:cNvPr>
          <p:cNvSpPr>
            <a:spLocks noGrp="1"/>
          </p:cNvSpPr>
          <p:nvPr>
            <p:ph type="title"/>
          </p:nvPr>
        </p:nvSpPr>
        <p:spPr>
          <a:xfrm>
            <a:off x="609600" y="274638"/>
            <a:ext cx="11353800" cy="1143000"/>
          </a:xfrm>
        </p:spPr>
        <p:txBody>
          <a:bodyPr>
            <a:normAutofit/>
          </a:bodyPr>
          <a:lstStyle/>
          <a:p>
            <a:r>
              <a:rPr lang="en-US" sz="3600"/>
              <a:t>Questions?</a:t>
            </a:r>
          </a:p>
        </p:txBody>
      </p:sp>
      <p:sp>
        <p:nvSpPr>
          <p:cNvPr id="3" name="Content Placeholder 2">
            <a:extLst>
              <a:ext uri="{FF2B5EF4-FFF2-40B4-BE49-F238E27FC236}">
                <a16:creationId xmlns:a16="http://schemas.microsoft.com/office/drawing/2014/main" id="{5CE2D062-AEFA-42BB-A548-D717253909C5}"/>
              </a:ext>
            </a:extLst>
          </p:cNvPr>
          <p:cNvSpPr>
            <a:spLocks noGrp="1"/>
          </p:cNvSpPr>
          <p:nvPr>
            <p:ph sz="half" idx="1"/>
          </p:nvPr>
        </p:nvSpPr>
        <p:spPr>
          <a:xfrm>
            <a:off x="609600" y="1600201"/>
            <a:ext cx="10820400" cy="4525963"/>
          </a:xfrm>
        </p:spPr>
        <p:txBody>
          <a:bodyPr>
            <a:normAutofit/>
          </a:bodyPr>
          <a:lstStyle/>
          <a:p>
            <a:pPr marL="0" indent="0">
              <a:buNone/>
            </a:pPr>
            <a:r>
              <a:rPr lang="en-US" sz="3200" dirty="0">
                <a:solidFill>
                  <a:srgbClr val="000000"/>
                </a:solidFill>
              </a:rPr>
              <a:t>Climate Protection Program</a:t>
            </a:r>
          </a:p>
          <a:p>
            <a:r>
              <a:rPr lang="en-US" dirty="0">
                <a:solidFill>
                  <a:srgbClr val="000000"/>
                </a:solidFill>
                <a:hlinkClick r:id="rId3"/>
              </a:rPr>
              <a:t>https://www.oregon.gov/deq/ghgp/cpp/Pages/default.aspx</a:t>
            </a:r>
            <a:endParaRPr lang="en-US" dirty="0">
              <a:solidFill>
                <a:srgbClr val="000000"/>
              </a:solidFill>
            </a:endParaRPr>
          </a:p>
          <a:p>
            <a:pPr marL="0" indent="0">
              <a:buNone/>
            </a:pPr>
            <a:endParaRPr lang="en-US" sz="2600" dirty="0"/>
          </a:p>
        </p:txBody>
      </p:sp>
      <p:pic>
        <p:nvPicPr>
          <p:cNvPr id="4" name="Content Placeholder 7" descr="Question Mark with solid fill">
            <a:extLst>
              <a:ext uri="{FF2B5EF4-FFF2-40B4-BE49-F238E27FC236}">
                <a16:creationId xmlns:a16="http://schemas.microsoft.com/office/drawing/2014/main" id="{03BE5A9E-6669-7133-4909-4161DBBE145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724400" y="3001964"/>
            <a:ext cx="3124200" cy="3124200"/>
          </a:xfrm>
          <a:prstGeom prst="rect">
            <a:avLst/>
          </a:prstGeom>
        </p:spPr>
      </p:pic>
      <p:sp>
        <p:nvSpPr>
          <p:cNvPr id="5" name="Slide Number Placeholder 4">
            <a:extLst>
              <a:ext uri="{FF2B5EF4-FFF2-40B4-BE49-F238E27FC236}">
                <a16:creationId xmlns:a16="http://schemas.microsoft.com/office/drawing/2014/main" id="{1469D742-2181-CAD0-9E45-7DAC3EDF8683}"/>
              </a:ext>
            </a:extLst>
          </p:cNvPr>
          <p:cNvSpPr>
            <a:spLocks noGrp="1"/>
          </p:cNvSpPr>
          <p:nvPr>
            <p:ph type="sldNum" sz="quarter" idx="12"/>
          </p:nvPr>
        </p:nvSpPr>
        <p:spPr/>
        <p:txBody>
          <a:bodyPr/>
          <a:lstStyle/>
          <a:p>
            <a:fld id="{1939E361-6CC3-4B93-8D02-0CA414705067}" type="slidenum">
              <a:rPr lang="en-US" smtClean="0">
                <a:solidFill>
                  <a:schemeClr val="tx1"/>
                </a:solidFill>
              </a:rPr>
              <a:pPr/>
              <a:t>24</a:t>
            </a:fld>
            <a:endParaRPr lang="en-US" dirty="0">
              <a:solidFill>
                <a:schemeClr val="tx1"/>
              </a:solidFill>
            </a:endParaRPr>
          </a:p>
        </p:txBody>
      </p:sp>
    </p:spTree>
    <p:extLst>
      <p:ext uri="{BB962C8B-B14F-4D97-AF65-F5344CB8AC3E}">
        <p14:creationId xmlns:p14="http://schemas.microsoft.com/office/powerpoint/2010/main" val="18260649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AF648-58AA-C850-11AE-966CDC554619}"/>
              </a:ext>
              <a:ext uri="{C183D7F6-B498-43B3-948B-1728B52AA6E4}">
                <adec:decorative xmlns:adec="http://schemas.microsoft.com/office/drawing/2017/decorative" val="0"/>
              </a:ext>
            </a:extLst>
          </p:cNvPr>
          <p:cNvSpPr>
            <a:spLocks noGrp="1"/>
          </p:cNvSpPr>
          <p:nvPr>
            <p:ph type="title"/>
          </p:nvPr>
        </p:nvSpPr>
        <p:spPr/>
        <p:txBody>
          <a:bodyPr>
            <a:normAutofit/>
          </a:bodyPr>
          <a:lstStyle/>
          <a:p>
            <a:r>
              <a:rPr lang="en-US" sz="3600" dirty="0"/>
              <a:t>Title VI and alternate formats </a:t>
            </a:r>
          </a:p>
        </p:txBody>
      </p:sp>
      <p:sp>
        <p:nvSpPr>
          <p:cNvPr id="3" name="Content Placeholder 2">
            <a:extLst>
              <a:ext uri="{FF2B5EF4-FFF2-40B4-BE49-F238E27FC236}">
                <a16:creationId xmlns:a16="http://schemas.microsoft.com/office/drawing/2014/main" id="{0FBBB871-1594-44D9-A45A-C281038EE3DD}"/>
              </a:ext>
              <a:ext uri="{C183D7F6-B498-43B3-948B-1728B52AA6E4}">
                <adec:decorative xmlns:adec="http://schemas.microsoft.com/office/drawing/2017/decorative" val="0"/>
              </a:ext>
            </a:extLst>
          </p:cNvPr>
          <p:cNvSpPr>
            <a:spLocks noGrp="1"/>
          </p:cNvSpPr>
          <p:nvPr>
            <p:ph idx="1"/>
          </p:nvPr>
        </p:nvSpPr>
        <p:spPr>
          <a:xfrm>
            <a:off x="152400" y="2286000"/>
            <a:ext cx="11887200" cy="3047999"/>
          </a:xfrm>
        </p:spPr>
        <p:txBody>
          <a:bodyPr/>
          <a:lstStyle/>
          <a:p>
            <a:pPr marL="0" indent="0">
              <a:spcBef>
                <a:spcPts val="0"/>
              </a:spcBef>
              <a:buNone/>
              <a:tabLst>
                <a:tab pos="2971800" algn="ctr"/>
                <a:tab pos="5943600" algn="r"/>
              </a:tabLst>
            </a:pPr>
            <a:r>
              <a:rPr lang="en-US" sz="1800" dirty="0">
                <a:ea typeface="Times New Roman" panose="02020603050405020304" pitchFamily="18" charset="0"/>
              </a:rPr>
              <a:t>DEQ does not discriminate on the basis of race, color, national origin, disability, age, sex, religion, sexual orientation, gender identity, or marital status in the administration of its programs and activities. </a:t>
            </a:r>
          </a:p>
          <a:p>
            <a:pPr marL="0" indent="0">
              <a:spcBef>
                <a:spcPts val="0"/>
              </a:spcBef>
              <a:buNone/>
              <a:tabLst>
                <a:tab pos="2971800" algn="ctr"/>
                <a:tab pos="5943600" algn="r"/>
              </a:tabLst>
            </a:pPr>
            <a:endParaRPr lang="en-US" sz="1800" dirty="0">
              <a:ea typeface="Times New Roman" panose="02020603050405020304" pitchFamily="18" charset="0"/>
            </a:endParaRPr>
          </a:p>
          <a:p>
            <a:pPr marL="0" indent="0">
              <a:spcBef>
                <a:spcPts val="0"/>
              </a:spcBef>
              <a:buNone/>
              <a:tabLst>
                <a:tab pos="2971800" algn="ctr"/>
                <a:tab pos="5943600" algn="r"/>
              </a:tabLst>
            </a:pPr>
            <a:r>
              <a:rPr lang="en-US" sz="1800" dirty="0">
                <a:ea typeface="Times New Roman" panose="02020603050405020304" pitchFamily="18" charset="0"/>
              </a:rPr>
              <a:t>Visit DEQ’s </a:t>
            </a:r>
            <a:r>
              <a:rPr lang="en-US" sz="1800" u="sng" dirty="0">
                <a:solidFill>
                  <a:schemeClr val="accent6"/>
                </a:solidFill>
                <a:ea typeface="Times New Roman" panose="02020603050405020304" pitchFamily="18" charset="0"/>
                <a:hlinkClick r:id="rId3" tooltip="Civil Rights and Environmental Justice page">
                  <a:extLst>
                    <a:ext uri="{A12FA001-AC4F-418D-AE19-62706E023703}">
                      <ahyp:hlinkClr xmlns:ahyp="http://schemas.microsoft.com/office/drawing/2018/hyperlinkcolor" val="tx"/>
                    </a:ext>
                  </a:extLst>
                </a:hlinkClick>
              </a:rPr>
              <a:t>Civil Rights and Environmental Justice page</a:t>
            </a:r>
            <a:r>
              <a:rPr lang="en-US" sz="1800" dirty="0">
                <a:ea typeface="Times New Roman" panose="02020603050405020304" pitchFamily="18" charset="0"/>
              </a:rPr>
              <a:t>.</a:t>
            </a:r>
          </a:p>
          <a:p>
            <a:pPr marL="0" indent="0">
              <a:spcBef>
                <a:spcPts val="0"/>
              </a:spcBef>
              <a:buNone/>
              <a:tabLst>
                <a:tab pos="2971800" algn="ctr"/>
                <a:tab pos="5943600" algn="r"/>
              </a:tabLst>
            </a:pPr>
            <a:endParaRPr lang="en-US" sz="1800" dirty="0">
              <a:solidFill>
                <a:schemeClr val="accent2">
                  <a:lumMod val="75000"/>
                </a:schemeClr>
              </a:solidFill>
              <a:ea typeface="Times New Roman" panose="02020603050405020304" pitchFamily="18" charset="0"/>
            </a:endParaRPr>
          </a:p>
          <a:p>
            <a:pPr marL="0" marR="0" indent="0">
              <a:spcBef>
                <a:spcPts val="600"/>
              </a:spcBef>
              <a:spcAft>
                <a:spcPts val="0"/>
              </a:spcAft>
              <a:buNone/>
            </a:pPr>
            <a:r>
              <a:rPr lang="en-US" sz="1800" u="sng" dirty="0">
                <a:solidFill>
                  <a:schemeClr val="accent6"/>
                </a:solidFill>
                <a:effectLst/>
                <a:hlinkClick r:id="rId3" tooltip="Español">
                  <a:extLst>
                    <a:ext uri="{A12FA001-AC4F-418D-AE19-62706E023703}">
                      <ahyp:hlinkClr xmlns:ahyp="http://schemas.microsoft.com/office/drawing/2018/hyperlinkcolor" val="tx"/>
                    </a:ext>
                  </a:extLst>
                </a:hlinkClick>
              </a:rPr>
              <a:t>Español</a:t>
            </a:r>
            <a:r>
              <a:rPr lang="en-US" sz="1800" dirty="0">
                <a:solidFill>
                  <a:schemeClr val="accent6"/>
                </a:solidFill>
                <a:effectLst/>
              </a:rPr>
              <a:t> </a:t>
            </a:r>
            <a:r>
              <a:rPr lang="en-US" sz="1800" dirty="0">
                <a:solidFill>
                  <a:schemeClr val="accent6"/>
                </a:solidFill>
                <a:effectLst/>
                <a:latin typeface="Segoe UI" panose="020B0502040204020203" pitchFamily="34" charset="0"/>
                <a:cs typeface="+mn-cs"/>
              </a:rPr>
              <a:t> </a:t>
            </a:r>
            <a:r>
              <a:rPr lang="en-US" sz="1800" dirty="0">
                <a:effectLst/>
                <a:latin typeface="Segoe UI" panose="020B0502040204020203" pitchFamily="34" charset="0"/>
                <a:cs typeface="+mn-cs"/>
              </a:rPr>
              <a:t>|</a:t>
            </a:r>
            <a:r>
              <a:rPr lang="en-US" sz="1800" dirty="0">
                <a:solidFill>
                  <a:schemeClr val="accent6"/>
                </a:solidFill>
                <a:effectLst/>
                <a:latin typeface="Segoe UI" panose="020B0502040204020203" pitchFamily="34" charset="0"/>
                <a:cs typeface="+mn-cs"/>
              </a:rPr>
              <a:t>  </a:t>
            </a:r>
            <a:r>
              <a:rPr lang="en-US" sz="1800" u="sng" dirty="0">
                <a:solidFill>
                  <a:schemeClr val="accent6"/>
                </a:solidFill>
                <a:effectLst/>
                <a:hlinkClick r:id="rId3" tooltip="한국어">
                  <a:extLst>
                    <a:ext uri="{A12FA001-AC4F-418D-AE19-62706E023703}">
                      <ahyp:hlinkClr xmlns:ahyp="http://schemas.microsoft.com/office/drawing/2018/hyperlinkcolor" val="tx"/>
                    </a:ext>
                  </a:extLst>
                </a:hlinkClick>
              </a:rPr>
              <a:t>한국어</a:t>
            </a:r>
            <a:r>
              <a:rPr lang="en-US" sz="1800" dirty="0">
                <a:solidFill>
                  <a:schemeClr val="accent6"/>
                </a:solidFill>
                <a:effectLst/>
                <a:latin typeface="Segoe UI" panose="020B0502040204020203" pitchFamily="34" charset="0"/>
                <a:ea typeface="Malgun Gothic" panose="020B0503020000020004" pitchFamily="34" charset="-127"/>
                <a:cs typeface="+mn-cs"/>
              </a:rPr>
              <a:t>  </a:t>
            </a:r>
            <a:r>
              <a:rPr lang="en-US" sz="1800" dirty="0">
                <a:effectLst/>
                <a:latin typeface="Segoe UI" panose="020B0502040204020203" pitchFamily="34" charset="0"/>
                <a:ea typeface="SimSun" panose="02010600030101010101" pitchFamily="2" charset="-122"/>
                <a:cs typeface="+mn-cs"/>
              </a:rPr>
              <a:t>|</a:t>
            </a:r>
            <a:r>
              <a:rPr lang="en-US" sz="1800" dirty="0">
                <a:solidFill>
                  <a:schemeClr val="accent6"/>
                </a:solidFill>
                <a:effectLst/>
                <a:latin typeface="Segoe UI" panose="020B0502040204020203" pitchFamily="34" charset="0"/>
                <a:ea typeface="SimSun" panose="02010600030101010101" pitchFamily="2" charset="-122"/>
                <a:cs typeface="+mn-cs"/>
              </a:rPr>
              <a:t> </a:t>
            </a:r>
            <a:r>
              <a:rPr lang="en-US" sz="1800" dirty="0">
                <a:solidFill>
                  <a:schemeClr val="accent6"/>
                </a:solidFill>
                <a:effectLst/>
                <a:latin typeface="Segoe UI" panose="020B0502040204020203" pitchFamily="34" charset="0"/>
                <a:cs typeface="+mn-cs"/>
              </a:rPr>
              <a:t> </a:t>
            </a:r>
            <a:r>
              <a:rPr lang="en-US" sz="1800" u="sng" dirty="0">
                <a:solidFill>
                  <a:schemeClr val="accent6"/>
                </a:solidFill>
                <a:effectLst/>
                <a:latin typeface="MS Mincho" panose="02020609040205080304" pitchFamily="49" charset="-128"/>
                <a:cs typeface="+mn-cs"/>
                <a:hlinkClick r:id="rId3" tooltip="繁體中文">
                  <a:extLst>
                    <a:ext uri="{A12FA001-AC4F-418D-AE19-62706E023703}">
                      <ahyp:hlinkClr xmlns:ahyp="http://schemas.microsoft.com/office/drawing/2018/hyperlinkcolor" val="tx"/>
                    </a:ext>
                  </a:extLst>
                </a:hlinkClick>
              </a:rPr>
              <a:t>繁體中文</a:t>
            </a:r>
            <a:r>
              <a:rPr lang="en-US" sz="1800" dirty="0">
                <a:solidFill>
                  <a:schemeClr val="accent6"/>
                </a:solidFill>
                <a:effectLst/>
                <a:latin typeface="Segoe UI" panose="020B0502040204020203" pitchFamily="34" charset="0"/>
                <a:ea typeface="MS Mincho" panose="02020609040205080304" pitchFamily="49" charset="-128"/>
                <a:cs typeface="+mn-cs"/>
              </a:rPr>
              <a:t>  </a:t>
            </a:r>
            <a:r>
              <a:rPr lang="en-US" sz="1800" dirty="0">
                <a:effectLst/>
                <a:latin typeface="Segoe UI" panose="020B0502040204020203" pitchFamily="34" charset="0"/>
                <a:ea typeface="MS Mincho" panose="02020609040205080304" pitchFamily="49" charset="-128"/>
                <a:cs typeface="+mn-cs"/>
              </a:rPr>
              <a:t>|</a:t>
            </a:r>
            <a:r>
              <a:rPr lang="en-US" sz="1800" dirty="0">
                <a:solidFill>
                  <a:schemeClr val="accent6"/>
                </a:solidFill>
                <a:effectLst/>
                <a:latin typeface="Segoe UI" panose="020B0502040204020203" pitchFamily="34" charset="0"/>
                <a:ea typeface="MS Mincho" panose="02020609040205080304" pitchFamily="49" charset="-128"/>
                <a:cs typeface="+mn-cs"/>
              </a:rPr>
              <a:t>  </a:t>
            </a:r>
            <a:r>
              <a:rPr lang="en-US" sz="1800" u="sng" dirty="0">
                <a:solidFill>
                  <a:schemeClr val="accent6"/>
                </a:solidFill>
                <a:effectLst/>
                <a:hlinkClick r:id="rId3" tooltip="Pусский">
                  <a:extLst>
                    <a:ext uri="{A12FA001-AC4F-418D-AE19-62706E023703}">
                      <ahyp:hlinkClr xmlns:ahyp="http://schemas.microsoft.com/office/drawing/2018/hyperlinkcolor" val="tx"/>
                    </a:ext>
                  </a:extLst>
                </a:hlinkClick>
              </a:rPr>
              <a:t>Pусский</a:t>
            </a:r>
            <a:r>
              <a:rPr lang="en-US" sz="1800" dirty="0">
                <a:solidFill>
                  <a:schemeClr val="accent6"/>
                </a:solidFill>
                <a:effectLst/>
                <a:latin typeface="Segoe UI" panose="020B0502040204020203" pitchFamily="34" charset="0"/>
                <a:cs typeface="+mn-cs"/>
              </a:rPr>
              <a:t>  </a:t>
            </a:r>
            <a:r>
              <a:rPr lang="en-US" sz="1800" dirty="0">
                <a:effectLst/>
                <a:latin typeface="Segoe UI" panose="020B0502040204020203" pitchFamily="34" charset="0"/>
                <a:ea typeface="MS Mincho" panose="02020609040205080304" pitchFamily="49" charset="-128"/>
                <a:cs typeface="+mn-cs"/>
              </a:rPr>
              <a:t>|</a:t>
            </a:r>
            <a:r>
              <a:rPr lang="en-US" sz="1800" dirty="0">
                <a:solidFill>
                  <a:schemeClr val="accent6"/>
                </a:solidFill>
                <a:effectLst/>
                <a:latin typeface="Segoe UI" panose="020B0502040204020203" pitchFamily="34" charset="0"/>
                <a:ea typeface="MS Mincho" panose="02020609040205080304" pitchFamily="49" charset="-128"/>
                <a:cs typeface="+mn-cs"/>
              </a:rPr>
              <a:t>  </a:t>
            </a:r>
            <a:r>
              <a:rPr lang="en-US" sz="1800" u="sng" dirty="0">
                <a:solidFill>
                  <a:schemeClr val="accent6"/>
                </a:solidFill>
                <a:effectLst/>
                <a:hlinkClick r:id="rId3" tooltip="Tiếng Việt">
                  <a:extLst>
                    <a:ext uri="{A12FA001-AC4F-418D-AE19-62706E023703}">
                      <ahyp:hlinkClr xmlns:ahyp="http://schemas.microsoft.com/office/drawing/2018/hyperlinkcolor" val="tx"/>
                    </a:ext>
                  </a:extLst>
                </a:hlinkClick>
              </a:rPr>
              <a:t>Tiếng Việt</a:t>
            </a:r>
            <a:r>
              <a:rPr lang="en-US" sz="1800" u="none" strike="noStrike" dirty="0">
                <a:solidFill>
                  <a:schemeClr val="accent6"/>
                </a:solidFill>
                <a:effectLst/>
              </a:rPr>
              <a:t>  </a:t>
            </a:r>
            <a:r>
              <a:rPr lang="en-US" sz="1800" u="none" strike="noStrike" dirty="0">
                <a:effectLst/>
                <a:latin typeface="Segoe UI" panose="020B0502040204020203" pitchFamily="34" charset="0"/>
                <a:cs typeface="+mn-cs"/>
              </a:rPr>
              <a:t>|</a:t>
            </a:r>
            <a:r>
              <a:rPr lang="en-US" sz="1800" u="none" strike="noStrike" dirty="0">
                <a:solidFill>
                  <a:schemeClr val="accent6"/>
                </a:solidFill>
                <a:effectLst/>
                <a:latin typeface="Segoe UI" panose="020B0502040204020203" pitchFamily="34" charset="0"/>
                <a:cs typeface="+mn-cs"/>
              </a:rPr>
              <a:t>  </a:t>
            </a:r>
            <a:r>
              <a:rPr lang="ar-SA" sz="1800" u="sng" dirty="0">
                <a:solidFill>
                  <a:schemeClr val="accent6"/>
                </a:solidFill>
                <a:effectLst/>
                <a:latin typeface="Segoe UI" panose="020B0502040204020203" pitchFamily="34" charset="0"/>
                <a:cs typeface="+mn-cs"/>
                <a:hlinkClick r:id="rId3" tooltip="العربية">
                  <a:extLst>
                    <a:ext uri="{A12FA001-AC4F-418D-AE19-62706E023703}">
                      <ahyp:hlinkClr xmlns:ahyp="http://schemas.microsoft.com/office/drawing/2018/hyperlinkcolor" val="tx"/>
                    </a:ext>
                  </a:extLst>
                </a:hlinkClick>
              </a:rPr>
              <a:t>العربية</a:t>
            </a:r>
            <a:endParaRPr lang="en-US" sz="1800" dirty="0">
              <a:solidFill>
                <a:schemeClr val="accent6"/>
              </a:solidFill>
              <a:effectLst/>
              <a:latin typeface="Segoe UI" panose="020B0502040204020203" pitchFamily="34" charset="0"/>
              <a:cs typeface="+mn-cs"/>
            </a:endParaRPr>
          </a:p>
          <a:p>
            <a:pPr marL="0" marR="0" indent="0">
              <a:spcBef>
                <a:spcPts val="0"/>
              </a:spcBef>
              <a:spcAft>
                <a:spcPts val="0"/>
              </a:spcAft>
              <a:buNone/>
              <a:tabLst>
                <a:tab pos="2971800" algn="ctr"/>
                <a:tab pos="5943600" algn="r"/>
              </a:tabLst>
            </a:pPr>
            <a:r>
              <a:rPr lang="en-US" sz="1800" dirty="0">
                <a:effectLst/>
                <a:latin typeface="Arial" panose="020B0604020202020204" pitchFamily="34" charset="0"/>
                <a:ea typeface="Times New Roman" panose="02020603050405020304" pitchFamily="18" charset="0"/>
              </a:rPr>
              <a:t>Contact: 800-452-4011  |  TTY: 711  |  </a:t>
            </a:r>
            <a:r>
              <a:rPr lang="en-US" sz="1800" u="sng" dirty="0">
                <a:solidFill>
                  <a:schemeClr val="accent6"/>
                </a:solidFill>
                <a:effectLst/>
                <a:ea typeface="Times New Roman" panose="02020603050405020304" pitchFamily="18" charset="0"/>
                <a:hlinkClick r:id="rId4" tooltip="deqinfo@deq.oregon.gov">
                  <a:extLst>
                    <a:ext uri="{A12FA001-AC4F-418D-AE19-62706E023703}">
                      <ahyp:hlinkClr xmlns:ahyp="http://schemas.microsoft.com/office/drawing/2018/hyperlinkcolor" val="tx"/>
                    </a:ext>
                  </a:extLst>
                </a:hlinkClick>
              </a:rPr>
              <a:t>deqinfo@deq.</a:t>
            </a:r>
            <a:r>
              <a:rPr lang="en-US" sz="1800" u="sng" dirty="0">
                <a:solidFill>
                  <a:schemeClr val="accent6"/>
                </a:solidFill>
                <a:ea typeface="Times New Roman" panose="02020603050405020304" pitchFamily="18" charset="0"/>
                <a:hlinkClick r:id="rId4" tooltip="deqinfo@deq.oregon.gov">
                  <a:extLst>
                    <a:ext uri="{A12FA001-AC4F-418D-AE19-62706E023703}">
                      <ahyp:hlinkClr xmlns:ahyp="http://schemas.microsoft.com/office/drawing/2018/hyperlinkcolor" val="tx"/>
                    </a:ext>
                  </a:extLst>
                </a:hlinkClick>
              </a:rPr>
              <a:t>o</a:t>
            </a:r>
            <a:r>
              <a:rPr lang="en-US" sz="1800" u="sng" dirty="0">
                <a:solidFill>
                  <a:schemeClr val="accent6"/>
                </a:solidFill>
                <a:effectLst/>
                <a:ea typeface="Times New Roman" panose="02020603050405020304" pitchFamily="18" charset="0"/>
                <a:hlinkClick r:id="rId4" tooltip="deqinfo@deq.oregon.gov">
                  <a:extLst>
                    <a:ext uri="{A12FA001-AC4F-418D-AE19-62706E023703}">
                      <ahyp:hlinkClr xmlns:ahyp="http://schemas.microsoft.com/office/drawing/2018/hyperlinkcolor" val="tx"/>
                    </a:ext>
                  </a:extLst>
                </a:hlinkClick>
              </a:rPr>
              <a:t>regon.gov</a:t>
            </a:r>
            <a:r>
              <a:rPr lang="en-US" sz="1800" dirty="0">
                <a:solidFill>
                  <a:schemeClr val="accent6"/>
                </a:solidFill>
                <a:effectLst/>
                <a:latin typeface="Arial" panose="020B0604020202020204" pitchFamily="34" charset="0"/>
                <a:ea typeface="Times New Roman" panose="02020603050405020304" pitchFamily="18" charset="0"/>
              </a:rPr>
              <a:t> </a:t>
            </a:r>
          </a:p>
        </p:txBody>
      </p:sp>
      <p:sp>
        <p:nvSpPr>
          <p:cNvPr id="5" name="Slide Number Placeholder 4">
            <a:extLst>
              <a:ext uri="{FF2B5EF4-FFF2-40B4-BE49-F238E27FC236}">
                <a16:creationId xmlns:a16="http://schemas.microsoft.com/office/drawing/2014/main" id="{50FC31AC-C4DB-4DC8-A64B-8770C74AC199}"/>
              </a:ext>
            </a:extLst>
          </p:cNvPr>
          <p:cNvSpPr>
            <a:spLocks noGrp="1"/>
          </p:cNvSpPr>
          <p:nvPr>
            <p:ph type="sldNum" sz="quarter" idx="12"/>
          </p:nvPr>
        </p:nvSpPr>
        <p:spPr/>
        <p:txBody>
          <a:bodyPr/>
          <a:lstStyle/>
          <a:p>
            <a:fld id="{1939E361-6CC3-4B93-8D02-0CA414705067}" type="slidenum">
              <a:rPr lang="en-US" smtClean="0"/>
              <a:pPr/>
              <a:t>25</a:t>
            </a:fld>
            <a:endParaRPr lang="en-US"/>
          </a:p>
        </p:txBody>
      </p:sp>
      <p:sp>
        <p:nvSpPr>
          <p:cNvPr id="6" name="Slide Number Placeholder 4">
            <a:extLst>
              <a:ext uri="{FF2B5EF4-FFF2-40B4-BE49-F238E27FC236}">
                <a16:creationId xmlns:a16="http://schemas.microsoft.com/office/drawing/2014/main" id="{A6CAFE55-1750-FC8A-E856-E3A35A7F7246}"/>
              </a:ext>
            </a:extLst>
          </p:cNvPr>
          <p:cNvSpPr txBox="1">
            <a:spLocks/>
          </p:cNvSpPr>
          <p:nvPr/>
        </p:nvSpPr>
        <p:spPr>
          <a:xfrm>
            <a:off x="8737600" y="6356351"/>
            <a:ext cx="2844800" cy="365125"/>
          </a:xfrm>
          <a:prstGeom prst="rect">
            <a:avLst/>
          </a:prstGeom>
        </p:spPr>
        <p:txBody>
          <a:bodyPr/>
          <a:lstStyle>
            <a:defPPr>
              <a:defRPr lang="en-US"/>
            </a:defPPr>
            <a:lvl1pPr marL="0" algn="l" defTabSz="914400" rtl="0" eaLnBrk="1" latinLnBrk="0" hangingPunct="1">
              <a:defRPr sz="1600" kern="1200">
                <a:solidFill>
                  <a:schemeClr val="bg2"/>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939E361-6CC3-4B93-8D02-0CA414705067}" type="slidenum">
              <a:rPr lang="en-US" smtClean="0">
                <a:solidFill>
                  <a:schemeClr val="tx1"/>
                </a:solidFill>
              </a:rPr>
              <a:pPr/>
              <a:t>25</a:t>
            </a:fld>
            <a:endParaRPr lang="en-US" dirty="0">
              <a:solidFill>
                <a:schemeClr val="tx1"/>
              </a:solidFill>
            </a:endParaRPr>
          </a:p>
        </p:txBody>
      </p:sp>
    </p:spTree>
    <p:extLst>
      <p:ext uri="{BB962C8B-B14F-4D97-AF65-F5344CB8AC3E}">
        <p14:creationId xmlns:p14="http://schemas.microsoft.com/office/powerpoint/2010/main" val="2251117388"/>
      </p:ext>
    </p:extLst>
  </p:cSld>
  <p:clrMapOvr>
    <a:masterClrMapping/>
  </p:clrMapOvr>
</p:sld>
</file>

<file path=ppt/theme/theme1.xml><?xml version="1.0" encoding="utf-8"?>
<a:theme xmlns:a="http://schemas.openxmlformats.org/drawingml/2006/main" name="DEQSimpleTheme">
  <a:themeElements>
    <a:clrScheme name="Deep Cyan">
      <a:dk1>
        <a:srgbClr val="2D2D2D"/>
      </a:dk1>
      <a:lt1>
        <a:sysClr val="window" lastClr="FFFFFF"/>
      </a:lt1>
      <a:dk2>
        <a:srgbClr val="7F7F7F"/>
      </a:dk2>
      <a:lt2>
        <a:srgbClr val="EEECE1"/>
      </a:lt2>
      <a:accent1>
        <a:srgbClr val="00907E"/>
      </a:accent1>
      <a:accent2>
        <a:srgbClr val="71BCB4"/>
      </a:accent2>
      <a:accent3>
        <a:srgbClr val="B1CA54"/>
      </a:accent3>
      <a:accent4>
        <a:srgbClr val="F57F32"/>
      </a:accent4>
      <a:accent5>
        <a:srgbClr val="248F79"/>
      </a:accent5>
      <a:accent6>
        <a:srgbClr val="23769A"/>
      </a:accent6>
      <a:hlink>
        <a:srgbClr val="00907E"/>
      </a:hlink>
      <a:folHlink>
        <a:srgbClr val="71BCB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PTtemplateDark.potx" id="{1879AB53-D263-45F3-98AF-94734B993A19}" vid="{CBD13BF4-AAEC-417E-8CFB-7CD767C4AC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7788c47f-ff1c-4267-8a10-93e58b32bc56">
      <Terms xmlns="http://schemas.microsoft.com/office/infopath/2007/PartnerControls"/>
    </lcf76f155ced4ddcb4097134ff3c332f>
    <TaxCatchAll xmlns="8d66f2a3-ea8d-40c3-b986-15678dbcc906"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5FF0C2D17C524A9178E0D0DDA4037A" ma:contentTypeVersion="12" ma:contentTypeDescription="Create a new document." ma:contentTypeScope="" ma:versionID="e16d5b72f8a8f1499db42d2064011848">
  <xsd:schema xmlns:xsd="http://www.w3.org/2001/XMLSchema" xmlns:xs="http://www.w3.org/2001/XMLSchema" xmlns:p="http://schemas.microsoft.com/office/2006/metadata/properties" xmlns:ns2="7788c47f-ff1c-4267-8a10-93e58b32bc56" xmlns:ns3="8d66f2a3-ea8d-40c3-b986-15678dbcc906" targetNamespace="http://schemas.microsoft.com/office/2006/metadata/properties" ma:root="true" ma:fieldsID="d2f34a8aa8e551aa13586d49f2089879" ns2:_="" ns3:_="">
    <xsd:import namespace="7788c47f-ff1c-4267-8a10-93e58b32bc56"/>
    <xsd:import namespace="8d66f2a3-ea8d-40c3-b986-15678dbcc90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788c47f-ff1c-4267-8a10-93e58b32bc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3bc13bb2-4050-4808-9050-3ebd68b2d7b0"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d66f2a3-ea8d-40c3-b986-15678dbcc906"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1e0658ab-ad0a-4a77-930b-139482439000}" ma:internalName="TaxCatchAll" ma:showField="CatchAllData" ma:web="8d66f2a3-ea8d-40c3-b986-15678dbcc90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FE05AC8-6681-48F2-B275-2175FFF4586A}">
  <ds:schemaRefs>
    <ds:schemaRef ds:uri="8d66f2a3-ea8d-40c3-b986-15678dbcc906"/>
    <ds:schemaRef ds:uri="http://purl.org/dc/elements/1.1/"/>
    <ds:schemaRef ds:uri="http://schemas.microsoft.com/office/2006/documentManagement/types"/>
    <ds:schemaRef ds:uri="http://www.w3.org/XML/1998/namespace"/>
    <ds:schemaRef ds:uri="http://purl.org/dc/terms/"/>
    <ds:schemaRef ds:uri="http://schemas.openxmlformats.org/package/2006/metadata/core-properties"/>
    <ds:schemaRef ds:uri="7788c47f-ff1c-4267-8a10-93e58b32bc56"/>
    <ds:schemaRef ds:uri="http://schemas.microsoft.com/office/infopath/2007/PartnerControls"/>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42739B4D-513D-4335-9CAC-01E8979F3510}">
  <ds:schemaRefs>
    <ds:schemaRef ds:uri="http://schemas.microsoft.com/sharepoint/v3/contenttype/forms"/>
  </ds:schemaRefs>
</ds:datastoreItem>
</file>

<file path=customXml/itemProps3.xml><?xml version="1.0" encoding="utf-8"?>
<ds:datastoreItem xmlns:ds="http://schemas.openxmlformats.org/officeDocument/2006/customXml" ds:itemID="{17311521-B312-4282-99AB-87D1ED911AC3}">
  <ds:schemaRefs>
    <ds:schemaRef ds:uri="7788c47f-ff1c-4267-8a10-93e58b32bc56"/>
    <ds:schemaRef ds:uri="8d66f2a3-ea8d-40c3-b986-15678dbcc90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Metadata/LabelInfo.xml><?xml version="1.0" encoding="utf-8"?>
<clbl:labelList xmlns:clbl="http://schemas.microsoft.com/office/2020/mipLabelMetadata">
  <clbl:label id="{09b73270-2993-4076-be47-9c78f42a1e84}" enabled="1" method="Privileged" siteId="{aa3f6932-fa7c-47b4-a0ce-a598cad161cf}" removed="0"/>
</clbl:labelList>
</file>

<file path=docProps/app.xml><?xml version="1.0" encoding="utf-8"?>
<Properties xmlns="http://schemas.openxmlformats.org/officeDocument/2006/extended-properties" xmlns:vt="http://schemas.openxmlformats.org/officeDocument/2006/docPropsVTypes">
  <Template>PPTtemplateDark</Template>
  <TotalTime>115</TotalTime>
  <Words>1202</Words>
  <Application>Microsoft Office PowerPoint</Application>
  <PresentationFormat>Widescreen</PresentationFormat>
  <Paragraphs>250</Paragraphs>
  <Slides>25</Slides>
  <Notes>23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MS Mincho</vt:lpstr>
      <vt:lpstr>Arial</vt:lpstr>
      <vt:lpstr>Calibri</vt:lpstr>
      <vt:lpstr>Segoe UI</vt:lpstr>
      <vt:lpstr>Times New Roman</vt:lpstr>
      <vt:lpstr>DEQSimpleTheme</vt:lpstr>
      <vt:lpstr>Climate Protection Program Update Office of Greenhouse Gas Programs  Nicole Singh and Colin McConnaha July 9, 2026, Environmental Quality Commission Meeting Astoria, Orgon</vt:lpstr>
      <vt:lpstr>Climate Protection Program</vt:lpstr>
      <vt:lpstr>Program implementation update</vt:lpstr>
      <vt:lpstr>Program emissions cap</vt:lpstr>
      <vt:lpstr>Compliance periods</vt:lpstr>
      <vt:lpstr>Community climate investments (CCI)</vt:lpstr>
      <vt:lpstr>CCI entity oversight and monitoring</vt:lpstr>
      <vt:lpstr>CCI implementation updates</vt:lpstr>
      <vt:lpstr>First evaluation committee</vt:lpstr>
      <vt:lpstr>First evaluation committee</vt:lpstr>
      <vt:lpstr>Application evaluation areas</vt:lpstr>
      <vt:lpstr>Second evaluation round </vt:lpstr>
      <vt:lpstr>  Next steps</vt:lpstr>
      <vt:lpstr>Break for questions</vt:lpstr>
      <vt:lpstr>Key takeaway from program development</vt:lpstr>
      <vt:lpstr>Emissions-intensive trade exposed (EITE) sources</vt:lpstr>
      <vt:lpstr>CPP EITE rulemaking objectives</vt:lpstr>
      <vt:lpstr>Emissions intensity benchmarks</vt:lpstr>
      <vt:lpstr>Establishing benchmarks discussions</vt:lpstr>
      <vt:lpstr>Establishing benchmarks discussions</vt:lpstr>
      <vt:lpstr>Reduction schedule discussions</vt:lpstr>
      <vt:lpstr>CPP EITE rulemaking timeline</vt:lpstr>
      <vt:lpstr>Program updates to EQC</vt:lpstr>
      <vt:lpstr>Questions?</vt:lpstr>
      <vt:lpstr>Title VI and alternate formats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Light</dc:title>
  <dc:creator>THOMPSON Michele * DEQ</dc:creator>
  <cp:lastModifiedBy>TRAPP Lindsay * DEQ</cp:lastModifiedBy>
  <cp:revision>2</cp:revision>
  <dcterms:created xsi:type="dcterms:W3CDTF">2023-01-26T00:57:50Z</dcterms:created>
  <dcterms:modified xsi:type="dcterms:W3CDTF">2026-07-09T16:20:54Z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0x010100AB5FF0C2D17C524A9178E0D0DDA4037A</vt:lpwstr>
  </property>
  <property fmtid="{D5CDD505-2E9C-101B-9397-08002B2CF9AE}" pid="3" name="_dlc_DocIdItemGuid">
    <vt:lpwstr>329fcf54-7bef-403a-b376-34a41a6b236d</vt:lpwstr>
  </property>
  <property fmtid="{D5CDD505-2E9C-101B-9397-08002B2CF9AE}" pid="4" name="MSIP_Label_09b73270-2993-4076-be47-9c78f42a1e84_Enabled">
    <vt:lpwstr>true</vt:lpwstr>
  </property>
  <property fmtid="{D5CDD505-2E9C-101B-9397-08002B2CF9AE}" pid="5" name="MSIP_Label_09b73270-2993-4076-be47-9c78f42a1e84_SetDate">
    <vt:lpwstr>2022-11-21T22:11:49Z</vt:lpwstr>
  </property>
  <property fmtid="{D5CDD505-2E9C-101B-9397-08002B2CF9AE}" pid="6" name="MSIP_Label_09b73270-2993-4076-be47-9c78f42a1e84_Method">
    <vt:lpwstr>Privileged</vt:lpwstr>
  </property>
  <property fmtid="{D5CDD505-2E9C-101B-9397-08002B2CF9AE}" pid="7" name="MSIP_Label_09b73270-2993-4076-be47-9c78f42a1e84_Name">
    <vt:lpwstr>Level 1 - Published (Items)</vt:lpwstr>
  </property>
  <property fmtid="{D5CDD505-2E9C-101B-9397-08002B2CF9AE}" pid="8" name="MSIP_Label_09b73270-2993-4076-be47-9c78f42a1e84_SiteId">
    <vt:lpwstr>aa3f6932-fa7c-47b4-a0ce-a598cad161cf</vt:lpwstr>
  </property>
  <property fmtid="{D5CDD505-2E9C-101B-9397-08002B2CF9AE}" pid="9" name="MSIP_Label_09b73270-2993-4076-be47-9c78f42a1e84_ActionId">
    <vt:lpwstr>cdd2695b-b72c-4298-9b94-10ae2f4b82fa</vt:lpwstr>
  </property>
  <property fmtid="{D5CDD505-2E9C-101B-9397-08002B2CF9AE}" pid="10" name="MSIP_Label_09b73270-2993-4076-be47-9c78f42a1e84_ContentBits">
    <vt:lpwstr>0</vt:lpwstr>
  </property>
  <property fmtid="{D5CDD505-2E9C-101B-9397-08002B2CF9AE}" pid="11" name="MediaServiceImageTags">
    <vt:lpwstr/>
  </property>
</Properties>
</file>