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6" r:id="rId4"/>
  </p:sldMasterIdLst>
  <p:notesMasterIdLst>
    <p:notesMasterId r:id="rId12"/>
  </p:notesMasterIdLst>
  <p:sldIdLst>
    <p:sldId id="256" r:id="rId5"/>
    <p:sldId id="273" r:id="rId6"/>
    <p:sldId id="269" r:id="rId7"/>
    <p:sldId id="545" r:id="rId8"/>
    <p:sldId id="546" r:id="rId9"/>
    <p:sldId id="279"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F3EC"/>
    <a:srgbClr val="E3F2F9"/>
    <a:srgbClr val="00907E"/>
    <a:srgbClr val="3F8D6F"/>
    <a:srgbClr val="439777"/>
    <a:srgbClr val="57B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82A895-A3E5-4ABF-9EA2-679681AB5F8A}" v="5" dt="2026-06-30T15:45:14.895"/>
    <p1510:client id="{A03448AC-ACE2-4280-979F-F0A28FE25AE7}" v="7" dt="2026-06-30T04:03:58.4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85" autoAdjust="0"/>
    <p:restoredTop sz="94404" autoAdjust="0"/>
  </p:normalViewPr>
  <p:slideViewPr>
    <p:cSldViewPr>
      <p:cViewPr varScale="1">
        <p:scale>
          <a:sx n="74" d="100"/>
          <a:sy n="74" d="100"/>
        </p:scale>
        <p:origin x="364" y="56"/>
      </p:cViewPr>
      <p:guideLst>
        <p:guide orient="horz" pos="2160"/>
        <p:guide pos="3840"/>
      </p:guideLst>
    </p:cSldViewPr>
  </p:slideViewPr>
  <p:outlineViewPr>
    <p:cViewPr>
      <p:scale>
        <a:sx n="33" d="100"/>
        <a:sy n="33" d="100"/>
      </p:scale>
      <p:origin x="0" y="-1032"/>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PP Lindsay * DEQ" userId="2bbf4ccf-fa25-401f-a93a-f56404faef8d" providerId="ADAL" clId="{E84375E9-0D54-42B0-ADFC-0B1C2891BFA7}"/>
    <pc:docChg chg="mod modSld">
      <pc:chgData name="TRAPP Lindsay * DEQ" userId="2bbf4ccf-fa25-401f-a93a-f56404faef8d" providerId="ADAL" clId="{E84375E9-0D54-42B0-ADFC-0B1C2891BFA7}" dt="2026-06-30T16:24:21.445" v="57"/>
      <pc:docMkLst>
        <pc:docMk/>
      </pc:docMkLst>
      <pc:sldChg chg="modSp mod">
        <pc:chgData name="TRAPP Lindsay * DEQ" userId="2bbf4ccf-fa25-401f-a93a-f56404faef8d" providerId="ADAL" clId="{E84375E9-0D54-42B0-ADFC-0B1C2891BFA7}" dt="2026-06-30T15:40:54.983" v="8" actId="14100"/>
        <pc:sldMkLst>
          <pc:docMk/>
          <pc:sldMk cId="0" sldId="256"/>
        </pc:sldMkLst>
        <pc:spChg chg="mod">
          <ac:chgData name="TRAPP Lindsay * DEQ" userId="2bbf4ccf-fa25-401f-a93a-f56404faef8d" providerId="ADAL" clId="{E84375E9-0D54-42B0-ADFC-0B1C2891BFA7}" dt="2026-06-30T15:40:54.983" v="8" actId="14100"/>
          <ac:spMkLst>
            <pc:docMk/>
            <pc:sldMk cId="0" sldId="256"/>
            <ac:spMk id="3" creationId="{00000000-0000-0000-0000-000000000000}"/>
          </ac:spMkLst>
        </pc:spChg>
      </pc:sldChg>
      <pc:sldChg chg="modSp mod">
        <pc:chgData name="TRAPP Lindsay * DEQ" userId="2bbf4ccf-fa25-401f-a93a-f56404faef8d" providerId="ADAL" clId="{E84375E9-0D54-42B0-ADFC-0B1C2891BFA7}" dt="2026-06-30T15:46:46.397" v="56" actId="20577"/>
        <pc:sldMkLst>
          <pc:docMk/>
          <pc:sldMk cId="2251117388" sldId="262"/>
        </pc:sldMkLst>
        <pc:spChg chg="mod">
          <ac:chgData name="TRAPP Lindsay * DEQ" userId="2bbf4ccf-fa25-401f-a93a-f56404faef8d" providerId="ADAL" clId="{E84375E9-0D54-42B0-ADFC-0B1C2891BFA7}" dt="2026-06-30T15:46:46.397" v="56" actId="20577"/>
          <ac:spMkLst>
            <pc:docMk/>
            <pc:sldMk cId="2251117388" sldId="262"/>
            <ac:spMk id="2" creationId="{BB7AF648-58AA-C850-11AE-966CDC554619}"/>
          </ac:spMkLst>
        </pc:spChg>
        <pc:spChg chg="mod">
          <ac:chgData name="TRAPP Lindsay * DEQ" userId="2bbf4ccf-fa25-401f-a93a-f56404faef8d" providerId="ADAL" clId="{E84375E9-0D54-42B0-ADFC-0B1C2891BFA7}" dt="2026-06-30T15:46:41.679" v="52" actId="1076"/>
          <ac:spMkLst>
            <pc:docMk/>
            <pc:sldMk cId="2251117388" sldId="262"/>
            <ac:spMk id="3" creationId="{0FBBB871-1594-44D9-A45A-C281038EE3DD}"/>
          </ac:spMkLst>
        </pc:spChg>
        <pc:spChg chg="mod">
          <ac:chgData name="TRAPP Lindsay * DEQ" userId="2bbf4ccf-fa25-401f-a93a-f56404faef8d" providerId="ADAL" clId="{E84375E9-0D54-42B0-ADFC-0B1C2891BFA7}" dt="2026-06-30T15:42:43.948" v="24" actId="207"/>
          <ac:spMkLst>
            <pc:docMk/>
            <pc:sldMk cId="2251117388" sldId="262"/>
            <ac:spMk id="4" creationId="{50B73DA0-7010-7E3E-CAC9-BDDCD72CADDC}"/>
          </ac:spMkLst>
        </pc:spChg>
      </pc:sldChg>
      <pc:sldChg chg="modSp mod">
        <pc:chgData name="TRAPP Lindsay * DEQ" userId="2bbf4ccf-fa25-401f-a93a-f56404faef8d" providerId="ADAL" clId="{E84375E9-0D54-42B0-ADFC-0B1C2891BFA7}" dt="2026-06-30T15:42:01.577" v="15" actId="207"/>
        <pc:sldMkLst>
          <pc:docMk/>
          <pc:sldMk cId="394907575" sldId="269"/>
        </pc:sldMkLst>
        <pc:spChg chg="mod">
          <ac:chgData name="TRAPP Lindsay * DEQ" userId="2bbf4ccf-fa25-401f-a93a-f56404faef8d" providerId="ADAL" clId="{E84375E9-0D54-42B0-ADFC-0B1C2891BFA7}" dt="2026-06-30T15:42:01.577" v="15" actId="207"/>
          <ac:spMkLst>
            <pc:docMk/>
            <pc:sldMk cId="394907575" sldId="269"/>
            <ac:spMk id="3" creationId="{5A540C09-B912-B2C7-2E9E-9092A18FD4E3}"/>
          </ac:spMkLst>
        </pc:spChg>
      </pc:sldChg>
      <pc:sldChg chg="modSp mod modNotesTx">
        <pc:chgData name="TRAPP Lindsay * DEQ" userId="2bbf4ccf-fa25-401f-a93a-f56404faef8d" providerId="ADAL" clId="{E84375E9-0D54-42B0-ADFC-0B1C2891BFA7}" dt="2026-06-30T15:43:35.634" v="26" actId="1076"/>
        <pc:sldMkLst>
          <pc:docMk/>
          <pc:sldMk cId="2231825943" sldId="273"/>
        </pc:sldMkLst>
        <pc:spChg chg="mod">
          <ac:chgData name="TRAPP Lindsay * DEQ" userId="2bbf4ccf-fa25-401f-a93a-f56404faef8d" providerId="ADAL" clId="{E84375E9-0D54-42B0-ADFC-0B1C2891BFA7}" dt="2026-06-30T15:42:07.329" v="16" actId="113"/>
          <ac:spMkLst>
            <pc:docMk/>
            <pc:sldMk cId="2231825943" sldId="273"/>
            <ac:spMk id="4" creationId="{B86B8403-196E-F623-D3FF-82CFDC28E351}"/>
          </ac:spMkLst>
        </pc:spChg>
        <pc:picChg chg="mod">
          <ac:chgData name="TRAPP Lindsay * DEQ" userId="2bbf4ccf-fa25-401f-a93a-f56404faef8d" providerId="ADAL" clId="{E84375E9-0D54-42B0-ADFC-0B1C2891BFA7}" dt="2026-06-30T15:43:35.634" v="26" actId="1076"/>
          <ac:picMkLst>
            <pc:docMk/>
            <pc:sldMk cId="2231825943" sldId="273"/>
            <ac:picMk id="5" creationId="{D2DCBFD6-1E00-0F14-5251-A25DB53C5D1C}"/>
          </ac:picMkLst>
        </pc:picChg>
      </pc:sldChg>
      <pc:sldChg chg="modSp mod">
        <pc:chgData name="TRAPP Lindsay * DEQ" userId="2bbf4ccf-fa25-401f-a93a-f56404faef8d" providerId="ADAL" clId="{E84375E9-0D54-42B0-ADFC-0B1C2891BFA7}" dt="2026-06-30T15:46:21.805" v="50" actId="403"/>
        <pc:sldMkLst>
          <pc:docMk/>
          <pc:sldMk cId="1512736416" sldId="279"/>
        </pc:sldMkLst>
        <pc:spChg chg="mod">
          <ac:chgData name="TRAPP Lindsay * DEQ" userId="2bbf4ccf-fa25-401f-a93a-f56404faef8d" providerId="ADAL" clId="{E84375E9-0D54-42B0-ADFC-0B1C2891BFA7}" dt="2026-06-30T15:42:38.362" v="23" actId="113"/>
          <ac:spMkLst>
            <pc:docMk/>
            <pc:sldMk cId="1512736416" sldId="279"/>
            <ac:spMk id="3" creationId="{0FD1134C-0EAA-562B-CDBD-144C0DD84F17}"/>
          </ac:spMkLst>
        </pc:spChg>
        <pc:spChg chg="mod">
          <ac:chgData name="TRAPP Lindsay * DEQ" userId="2bbf4ccf-fa25-401f-a93a-f56404faef8d" providerId="ADAL" clId="{E84375E9-0D54-42B0-ADFC-0B1C2891BFA7}" dt="2026-06-30T15:46:21.805" v="50" actId="403"/>
          <ac:spMkLst>
            <pc:docMk/>
            <pc:sldMk cId="1512736416" sldId="279"/>
            <ac:spMk id="4" creationId="{3240685B-ADDD-2C9E-7EF4-631B6A544067}"/>
          </ac:spMkLst>
        </pc:spChg>
      </pc:sldChg>
      <pc:sldChg chg="modSp mod modNotesTx">
        <pc:chgData name="TRAPP Lindsay * DEQ" userId="2bbf4ccf-fa25-401f-a93a-f56404faef8d" providerId="ADAL" clId="{E84375E9-0D54-42B0-ADFC-0B1C2891BFA7}" dt="2026-06-30T15:45:34.628" v="45" actId="404"/>
        <pc:sldMkLst>
          <pc:docMk/>
          <pc:sldMk cId="3848038593" sldId="545"/>
        </pc:sldMkLst>
        <pc:spChg chg="mod">
          <ac:chgData name="TRAPP Lindsay * DEQ" userId="2bbf4ccf-fa25-401f-a93a-f56404faef8d" providerId="ADAL" clId="{E84375E9-0D54-42B0-ADFC-0B1C2891BFA7}" dt="2026-06-30T15:43:57.766" v="30" actId="20577"/>
          <ac:spMkLst>
            <pc:docMk/>
            <pc:sldMk cId="3848038593" sldId="545"/>
            <ac:spMk id="2" creationId="{1DFA9A66-E80F-9AC2-BA63-087093B505D1}"/>
          </ac:spMkLst>
        </pc:spChg>
        <pc:spChg chg="mod">
          <ac:chgData name="TRAPP Lindsay * DEQ" userId="2bbf4ccf-fa25-401f-a93a-f56404faef8d" providerId="ADAL" clId="{E84375E9-0D54-42B0-ADFC-0B1C2891BFA7}" dt="2026-06-30T15:42:13.938" v="17" actId="207"/>
          <ac:spMkLst>
            <pc:docMk/>
            <pc:sldMk cId="3848038593" sldId="545"/>
            <ac:spMk id="3" creationId="{242C30EC-DF6F-86DC-4C6C-BA536B532F3A}"/>
          </ac:spMkLst>
        </pc:spChg>
        <pc:spChg chg="mod">
          <ac:chgData name="TRAPP Lindsay * DEQ" userId="2bbf4ccf-fa25-401f-a93a-f56404faef8d" providerId="ADAL" clId="{E84375E9-0D54-42B0-ADFC-0B1C2891BFA7}" dt="2026-06-30T15:44:12.026" v="35" actId="20577"/>
          <ac:spMkLst>
            <pc:docMk/>
            <pc:sldMk cId="3848038593" sldId="545"/>
            <ac:spMk id="7" creationId="{822100E3-37FF-A563-122E-D11DA18F3872}"/>
          </ac:spMkLst>
        </pc:spChg>
        <pc:graphicFrameChg chg="mod modGraphic">
          <ac:chgData name="TRAPP Lindsay * DEQ" userId="2bbf4ccf-fa25-401f-a93a-f56404faef8d" providerId="ADAL" clId="{E84375E9-0D54-42B0-ADFC-0B1C2891BFA7}" dt="2026-06-30T15:45:34.628" v="45" actId="404"/>
          <ac:graphicFrameMkLst>
            <pc:docMk/>
            <pc:sldMk cId="3848038593" sldId="545"/>
            <ac:graphicFrameMk id="4" creationId="{8FADBFA0-02FF-D385-DB06-A0FC06598AB1}"/>
          </ac:graphicFrameMkLst>
        </pc:graphicFrameChg>
      </pc:sldChg>
      <pc:sldChg chg="modSp mod">
        <pc:chgData name="TRAPP Lindsay * DEQ" userId="2bbf4ccf-fa25-401f-a93a-f56404faef8d" providerId="ADAL" clId="{E84375E9-0D54-42B0-ADFC-0B1C2891BFA7}" dt="2026-06-30T15:42:18.640" v="18" actId="207"/>
        <pc:sldMkLst>
          <pc:docMk/>
          <pc:sldMk cId="3157368652" sldId="546"/>
        </pc:sldMkLst>
        <pc:spChg chg="mod">
          <ac:chgData name="TRAPP Lindsay * DEQ" userId="2bbf4ccf-fa25-401f-a93a-f56404faef8d" providerId="ADAL" clId="{E84375E9-0D54-42B0-ADFC-0B1C2891BFA7}" dt="2026-06-30T15:42:18.640" v="18" actId="207"/>
          <ac:spMkLst>
            <pc:docMk/>
            <pc:sldMk cId="3157368652" sldId="546"/>
            <ac:spMk id="3" creationId="{884DB97F-9BCC-9618-F022-9ED218CE701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165615-191C-4ADB-A1C9-D94007D2E516}" type="doc">
      <dgm:prSet loTypeId="urn:microsoft.com/office/officeart/2011/layout/ConvergingText" loCatId="process" qsTypeId="urn:microsoft.com/office/officeart/2005/8/quickstyle/simple1" qsCatId="simple" csTypeId="urn:microsoft.com/office/officeart/2005/8/colors/accent2_2" csCatId="accent2" phldr="1"/>
      <dgm:spPr/>
      <dgm:t>
        <a:bodyPr/>
        <a:lstStyle/>
        <a:p>
          <a:endParaRPr lang="en-US"/>
        </a:p>
      </dgm:t>
    </dgm:pt>
    <dgm:pt modelId="{FA2A950D-F430-4E87-BA2A-0C15AC695067}">
      <dgm:prSet phldrT="[Text]"/>
      <dgm:spPr/>
      <dgm:t>
        <a:bodyPr/>
        <a:lstStyle/>
        <a:p>
          <a:r>
            <a:rPr lang="en-US" dirty="0">
              <a:latin typeface="Arial" panose="020B0604020202020204" pitchFamily="34" charset="0"/>
              <a:cs typeface="Arial" panose="020B0604020202020204" pitchFamily="34" charset="0"/>
            </a:rPr>
            <a:t>ARB</a:t>
          </a:r>
        </a:p>
      </dgm:t>
    </dgm:pt>
    <dgm:pt modelId="{F56C1296-95DD-41CF-8D5F-0972D661E1FE}" type="parTrans" cxnId="{E5EEA069-A954-44D4-B953-35CED190C17B}">
      <dgm:prSet/>
      <dgm:spPr/>
      <dgm:t>
        <a:bodyPr/>
        <a:lstStyle/>
        <a:p>
          <a:endParaRPr lang="en-US"/>
        </a:p>
      </dgm:t>
    </dgm:pt>
    <dgm:pt modelId="{09FD982B-6DCC-4374-9A49-DBB14732446D}" type="sibTrans" cxnId="{E5EEA069-A954-44D4-B953-35CED190C17B}">
      <dgm:prSet/>
      <dgm:spPr/>
      <dgm:t>
        <a:bodyPr/>
        <a:lstStyle/>
        <a:p>
          <a:endParaRPr lang="en-US"/>
        </a:p>
      </dgm:t>
    </dgm:pt>
    <dgm:pt modelId="{2774261B-78E4-480C-83D3-7BB61FC0E105}">
      <dgm:prSet phldrT="[Text]"/>
      <dgm:spPr/>
      <dgm:t>
        <a:bodyPr/>
        <a:lstStyle/>
        <a:p>
          <a:r>
            <a:rPr lang="en-US" dirty="0">
              <a:latin typeface="Arial" panose="020B0604020202020204" pitchFamily="34" charset="0"/>
              <a:cs typeface="Arial" panose="020B0604020202020204" pitchFamily="34" charset="0"/>
            </a:rPr>
            <a:t>Base Budget</a:t>
          </a:r>
        </a:p>
      </dgm:t>
    </dgm:pt>
    <dgm:pt modelId="{4A307866-E5D1-4749-B7AA-2790D1378506}" type="parTrans" cxnId="{66BBBC01-F51B-4AAE-AB3B-0FA86FD3E924}">
      <dgm:prSet/>
      <dgm:spPr/>
      <dgm:t>
        <a:bodyPr/>
        <a:lstStyle/>
        <a:p>
          <a:endParaRPr lang="en-US"/>
        </a:p>
      </dgm:t>
    </dgm:pt>
    <dgm:pt modelId="{D379B70B-052B-4015-BCE3-A7601CCF0312}" type="sibTrans" cxnId="{66BBBC01-F51B-4AAE-AB3B-0FA86FD3E924}">
      <dgm:prSet/>
      <dgm:spPr/>
      <dgm:t>
        <a:bodyPr/>
        <a:lstStyle/>
        <a:p>
          <a:endParaRPr lang="en-US"/>
        </a:p>
      </dgm:t>
    </dgm:pt>
    <dgm:pt modelId="{7829A4DB-3375-40F4-AB36-A9D972127A28}">
      <dgm:prSet phldrT="[Text]"/>
      <dgm:spPr/>
      <dgm:t>
        <a:bodyPr/>
        <a:lstStyle/>
        <a:p>
          <a:r>
            <a:rPr lang="en-US" dirty="0">
              <a:latin typeface="Arial" panose="020B0604020202020204" pitchFamily="34" charset="0"/>
              <a:cs typeface="Arial" panose="020B0604020202020204" pitchFamily="34" charset="0"/>
            </a:rPr>
            <a:t>POPs/LC’s</a:t>
          </a:r>
        </a:p>
      </dgm:t>
    </dgm:pt>
    <dgm:pt modelId="{B13D9365-C55B-4292-842F-928FFBA78F3B}" type="parTrans" cxnId="{AE10EECB-0CD7-4307-BE58-6E13DAB7B3AF}">
      <dgm:prSet/>
      <dgm:spPr/>
      <dgm:t>
        <a:bodyPr/>
        <a:lstStyle/>
        <a:p>
          <a:endParaRPr lang="en-US"/>
        </a:p>
      </dgm:t>
    </dgm:pt>
    <dgm:pt modelId="{0DD52F0A-93D8-4728-924B-7EAABABDA17D}" type="sibTrans" cxnId="{AE10EECB-0CD7-4307-BE58-6E13DAB7B3AF}">
      <dgm:prSet/>
      <dgm:spPr/>
      <dgm:t>
        <a:bodyPr/>
        <a:lstStyle/>
        <a:p>
          <a:endParaRPr lang="en-US"/>
        </a:p>
      </dgm:t>
    </dgm:pt>
    <dgm:pt modelId="{16077726-36B6-4963-AFAD-AECDF7FBE3A3}">
      <dgm:prSet phldrT="[Text]"/>
      <dgm:spPr/>
      <dgm:t>
        <a:bodyPr/>
        <a:lstStyle/>
        <a:p>
          <a:r>
            <a:rPr lang="en-US" dirty="0">
              <a:latin typeface="Arial" panose="020B0604020202020204" pitchFamily="34" charset="0"/>
              <a:cs typeface="Arial" panose="020B0604020202020204" pitchFamily="34" charset="0"/>
            </a:rPr>
            <a:t>Reduction Options</a:t>
          </a:r>
        </a:p>
      </dgm:t>
    </dgm:pt>
    <dgm:pt modelId="{B750A29E-F33C-4F6E-B12A-F77800A09790}" type="parTrans" cxnId="{EAC469E9-138F-4E5E-A7D2-3DA4A24EE8CD}">
      <dgm:prSet/>
      <dgm:spPr/>
      <dgm:t>
        <a:bodyPr/>
        <a:lstStyle/>
        <a:p>
          <a:endParaRPr lang="en-US"/>
        </a:p>
      </dgm:t>
    </dgm:pt>
    <dgm:pt modelId="{8158E722-7069-4AC1-AE98-BA3541C2C65B}" type="sibTrans" cxnId="{EAC469E9-138F-4E5E-A7D2-3DA4A24EE8CD}">
      <dgm:prSet/>
      <dgm:spPr/>
      <dgm:t>
        <a:bodyPr/>
        <a:lstStyle/>
        <a:p>
          <a:endParaRPr lang="en-US"/>
        </a:p>
      </dgm:t>
    </dgm:pt>
    <dgm:pt modelId="{57653BBC-A0DF-49E2-B926-6FAB33FEC38F}">
      <dgm:prSet phldrT="[Text]"/>
      <dgm:spPr/>
      <dgm:t>
        <a:bodyPr/>
        <a:lstStyle/>
        <a:p>
          <a:r>
            <a:rPr lang="en-US" dirty="0">
              <a:latin typeface="Arial" panose="020B0604020202020204" pitchFamily="34" charset="0"/>
              <a:cs typeface="Arial" panose="020B0604020202020204" pitchFamily="34" charset="0"/>
            </a:rPr>
            <a:t>Revenue Shortfalls</a:t>
          </a:r>
        </a:p>
      </dgm:t>
    </dgm:pt>
    <dgm:pt modelId="{979D0691-A355-420B-9D6D-31B12C3676E2}" type="parTrans" cxnId="{537A8625-ECF6-4A7B-BB07-E78511202551}">
      <dgm:prSet/>
      <dgm:spPr/>
      <dgm:t>
        <a:bodyPr/>
        <a:lstStyle/>
        <a:p>
          <a:endParaRPr lang="en-US"/>
        </a:p>
      </dgm:t>
    </dgm:pt>
    <dgm:pt modelId="{40DF1290-4DD0-4B86-A28E-B1B87F1C661E}" type="sibTrans" cxnId="{537A8625-ECF6-4A7B-BB07-E78511202551}">
      <dgm:prSet/>
      <dgm:spPr/>
      <dgm:t>
        <a:bodyPr/>
        <a:lstStyle/>
        <a:p>
          <a:endParaRPr lang="en-US"/>
        </a:p>
      </dgm:t>
    </dgm:pt>
    <dgm:pt modelId="{642710B9-8B17-4A3F-91E0-4E54C4FF2DC2}" type="pres">
      <dgm:prSet presAssocID="{0D165615-191C-4ADB-A1C9-D94007D2E516}" presName="Name0" presStyleCnt="0">
        <dgm:presLayoutVars>
          <dgm:chMax/>
          <dgm:chPref val="1"/>
          <dgm:dir/>
          <dgm:animOne val="branch"/>
          <dgm:animLvl val="lvl"/>
          <dgm:resizeHandles/>
        </dgm:presLayoutVars>
      </dgm:prSet>
      <dgm:spPr/>
    </dgm:pt>
    <dgm:pt modelId="{97ADE76E-C597-4B41-937E-C813B369893E}" type="pres">
      <dgm:prSet presAssocID="{FA2A950D-F430-4E87-BA2A-0C15AC695067}" presName="composite" presStyleCnt="0"/>
      <dgm:spPr/>
    </dgm:pt>
    <dgm:pt modelId="{F9E2DDC6-DAE8-4581-B995-092F26B2AFF5}" type="pres">
      <dgm:prSet presAssocID="{FA2A950D-F430-4E87-BA2A-0C15AC695067}" presName="ParentAccent1" presStyleLbl="alignNode1" presStyleIdx="0" presStyleCnt="42"/>
      <dgm:spPr/>
    </dgm:pt>
    <dgm:pt modelId="{E1B7B807-8AEE-46DC-BAC8-C73936D982DE}" type="pres">
      <dgm:prSet presAssocID="{FA2A950D-F430-4E87-BA2A-0C15AC695067}" presName="ParentAccent2" presStyleLbl="alignNode1" presStyleIdx="1" presStyleCnt="42"/>
      <dgm:spPr/>
    </dgm:pt>
    <dgm:pt modelId="{D2F286B9-75B8-4152-A627-39AEE76AEC11}" type="pres">
      <dgm:prSet presAssocID="{FA2A950D-F430-4E87-BA2A-0C15AC695067}" presName="ParentAccent3" presStyleLbl="alignNode1" presStyleIdx="2" presStyleCnt="42"/>
      <dgm:spPr/>
    </dgm:pt>
    <dgm:pt modelId="{165B50B0-57ED-4521-9CC5-75F6B378462F}" type="pres">
      <dgm:prSet presAssocID="{FA2A950D-F430-4E87-BA2A-0C15AC695067}" presName="ParentAccent4" presStyleLbl="alignNode1" presStyleIdx="3" presStyleCnt="42"/>
      <dgm:spPr/>
    </dgm:pt>
    <dgm:pt modelId="{42C40910-2FBD-4C0E-8CDB-9777D409593F}" type="pres">
      <dgm:prSet presAssocID="{FA2A950D-F430-4E87-BA2A-0C15AC695067}" presName="ParentAccent5" presStyleLbl="alignNode1" presStyleIdx="4" presStyleCnt="42"/>
      <dgm:spPr/>
    </dgm:pt>
    <dgm:pt modelId="{32B74562-A185-4D62-B447-9DCB26D2D9FC}" type="pres">
      <dgm:prSet presAssocID="{FA2A950D-F430-4E87-BA2A-0C15AC695067}" presName="ParentAccent6" presStyleLbl="alignNode1" presStyleIdx="5" presStyleCnt="42"/>
      <dgm:spPr/>
    </dgm:pt>
    <dgm:pt modelId="{D8E97655-3BD2-4772-9CD8-9F58F00441EA}" type="pres">
      <dgm:prSet presAssocID="{FA2A950D-F430-4E87-BA2A-0C15AC695067}" presName="ParentAccent7" presStyleLbl="alignNode1" presStyleIdx="6" presStyleCnt="42"/>
      <dgm:spPr/>
    </dgm:pt>
    <dgm:pt modelId="{3EA54EB0-53CB-44E1-A40D-FC6C237F041A}" type="pres">
      <dgm:prSet presAssocID="{FA2A950D-F430-4E87-BA2A-0C15AC695067}" presName="ParentAccent8" presStyleLbl="alignNode1" presStyleIdx="7" presStyleCnt="42"/>
      <dgm:spPr/>
    </dgm:pt>
    <dgm:pt modelId="{347EA785-8EC4-4C0E-81F5-CB4962E851B5}" type="pres">
      <dgm:prSet presAssocID="{FA2A950D-F430-4E87-BA2A-0C15AC695067}" presName="ParentAccent9" presStyleLbl="alignNode1" presStyleIdx="8" presStyleCnt="42"/>
      <dgm:spPr/>
    </dgm:pt>
    <dgm:pt modelId="{79084BC5-9A24-47F3-A163-67F198612DC7}" type="pres">
      <dgm:prSet presAssocID="{FA2A950D-F430-4E87-BA2A-0C15AC695067}" presName="ParentAccent10" presStyleLbl="alignNode1" presStyleIdx="9" presStyleCnt="42"/>
      <dgm:spPr/>
    </dgm:pt>
    <dgm:pt modelId="{5F8DAC46-B928-432E-9FAF-E448DC1DF808}" type="pres">
      <dgm:prSet presAssocID="{FA2A950D-F430-4E87-BA2A-0C15AC695067}" presName="Parent" presStyleLbl="alignNode1" presStyleIdx="10" presStyleCnt="42">
        <dgm:presLayoutVars>
          <dgm:chMax val="5"/>
          <dgm:chPref val="3"/>
          <dgm:bulletEnabled val="1"/>
        </dgm:presLayoutVars>
      </dgm:prSet>
      <dgm:spPr/>
    </dgm:pt>
    <dgm:pt modelId="{BB64315B-8863-4BA7-AF1D-E641AF53088A}" type="pres">
      <dgm:prSet presAssocID="{2774261B-78E4-480C-83D3-7BB61FC0E105}" presName="Child1Accent1" presStyleLbl="alignNode1" presStyleIdx="11" presStyleCnt="42"/>
      <dgm:spPr/>
    </dgm:pt>
    <dgm:pt modelId="{35960D96-B6E0-4BB9-A48C-EF73D149413D}" type="pres">
      <dgm:prSet presAssocID="{2774261B-78E4-480C-83D3-7BB61FC0E105}" presName="Child1Accent2" presStyleLbl="alignNode1" presStyleIdx="12" presStyleCnt="42"/>
      <dgm:spPr/>
    </dgm:pt>
    <dgm:pt modelId="{643A3D73-76DF-4213-B7FA-BC431EC7F02C}" type="pres">
      <dgm:prSet presAssocID="{2774261B-78E4-480C-83D3-7BB61FC0E105}" presName="Child1Accent3" presStyleLbl="alignNode1" presStyleIdx="13" presStyleCnt="42"/>
      <dgm:spPr/>
    </dgm:pt>
    <dgm:pt modelId="{F60657A6-7F69-4A66-A0EA-EFC34063AF3C}" type="pres">
      <dgm:prSet presAssocID="{2774261B-78E4-480C-83D3-7BB61FC0E105}" presName="Child1Accent4" presStyleLbl="alignNode1" presStyleIdx="14" presStyleCnt="42"/>
      <dgm:spPr/>
    </dgm:pt>
    <dgm:pt modelId="{D6C56CB7-AA2B-4931-A76A-7E82268F2690}" type="pres">
      <dgm:prSet presAssocID="{2774261B-78E4-480C-83D3-7BB61FC0E105}" presName="Child1Accent5" presStyleLbl="alignNode1" presStyleIdx="15" presStyleCnt="42"/>
      <dgm:spPr/>
    </dgm:pt>
    <dgm:pt modelId="{5DE80DFC-9E1B-44E2-834C-5D07DE149AB6}" type="pres">
      <dgm:prSet presAssocID="{2774261B-78E4-480C-83D3-7BB61FC0E105}" presName="Child1Accent6" presStyleLbl="alignNode1" presStyleIdx="16" presStyleCnt="42"/>
      <dgm:spPr/>
    </dgm:pt>
    <dgm:pt modelId="{82604162-3005-42B0-89CE-C21910446E54}" type="pres">
      <dgm:prSet presAssocID="{2774261B-78E4-480C-83D3-7BB61FC0E105}" presName="Child1Accent7" presStyleLbl="alignNode1" presStyleIdx="17" presStyleCnt="42"/>
      <dgm:spPr/>
    </dgm:pt>
    <dgm:pt modelId="{ECF6200C-96BF-4B16-A1FF-64A60E519C73}" type="pres">
      <dgm:prSet presAssocID="{2774261B-78E4-480C-83D3-7BB61FC0E105}" presName="Child1Accent8" presStyleLbl="alignNode1" presStyleIdx="18" presStyleCnt="42"/>
      <dgm:spPr/>
    </dgm:pt>
    <dgm:pt modelId="{BD4B2144-5C66-4B42-8737-16B7A7C69279}" type="pres">
      <dgm:prSet presAssocID="{2774261B-78E4-480C-83D3-7BB61FC0E105}" presName="Child1Accent9" presStyleLbl="alignNode1" presStyleIdx="19" presStyleCnt="42"/>
      <dgm:spPr/>
    </dgm:pt>
    <dgm:pt modelId="{C893735F-7612-466D-A8AA-F3286FF4104A}" type="pres">
      <dgm:prSet presAssocID="{2774261B-78E4-480C-83D3-7BB61FC0E105}" presName="Child1" presStyleLbl="revTx" presStyleIdx="0" presStyleCnt="4" custLinFactNeighborY="-2230">
        <dgm:presLayoutVars>
          <dgm:chMax/>
          <dgm:chPref val="0"/>
          <dgm:bulletEnabled val="1"/>
        </dgm:presLayoutVars>
      </dgm:prSet>
      <dgm:spPr/>
    </dgm:pt>
    <dgm:pt modelId="{E2F6F00B-F638-4E00-B019-6F78083EDC6C}" type="pres">
      <dgm:prSet presAssocID="{57653BBC-A0DF-49E2-B926-6FAB33FEC38F}" presName="Child2Accent1" presStyleLbl="alignNode1" presStyleIdx="20" presStyleCnt="42"/>
      <dgm:spPr/>
    </dgm:pt>
    <dgm:pt modelId="{80D23950-7469-4FF4-8E57-2D609C064775}" type="pres">
      <dgm:prSet presAssocID="{57653BBC-A0DF-49E2-B926-6FAB33FEC38F}" presName="Child2Accent2" presStyleLbl="alignNode1" presStyleIdx="21" presStyleCnt="42"/>
      <dgm:spPr/>
    </dgm:pt>
    <dgm:pt modelId="{B11019D3-E55E-4941-A655-547CCB244D46}" type="pres">
      <dgm:prSet presAssocID="{57653BBC-A0DF-49E2-B926-6FAB33FEC38F}" presName="Child2Accent3" presStyleLbl="alignNode1" presStyleIdx="22" presStyleCnt="42"/>
      <dgm:spPr/>
    </dgm:pt>
    <dgm:pt modelId="{E1091F52-6BA7-4522-94C0-33D6C53D475F}" type="pres">
      <dgm:prSet presAssocID="{57653BBC-A0DF-49E2-B926-6FAB33FEC38F}" presName="Child2Accent4" presStyleLbl="alignNode1" presStyleIdx="23" presStyleCnt="42"/>
      <dgm:spPr/>
    </dgm:pt>
    <dgm:pt modelId="{1D5C008B-1528-4A59-86C1-C69B44ED7880}" type="pres">
      <dgm:prSet presAssocID="{57653BBC-A0DF-49E2-B926-6FAB33FEC38F}" presName="Child2Accent5" presStyleLbl="alignNode1" presStyleIdx="24" presStyleCnt="42"/>
      <dgm:spPr/>
    </dgm:pt>
    <dgm:pt modelId="{951B6420-654B-419B-9B77-060037E41207}" type="pres">
      <dgm:prSet presAssocID="{57653BBC-A0DF-49E2-B926-6FAB33FEC38F}" presName="Child2Accent6" presStyleLbl="alignNode1" presStyleIdx="25" presStyleCnt="42"/>
      <dgm:spPr/>
    </dgm:pt>
    <dgm:pt modelId="{A171FCE4-E061-4FB4-87A6-EB0BAE052C8A}" type="pres">
      <dgm:prSet presAssocID="{57653BBC-A0DF-49E2-B926-6FAB33FEC38F}" presName="Child2Accent7" presStyleLbl="alignNode1" presStyleIdx="26" presStyleCnt="42"/>
      <dgm:spPr/>
    </dgm:pt>
    <dgm:pt modelId="{D3FF0E47-5065-49EC-9F95-231B5BEF31BD}" type="pres">
      <dgm:prSet presAssocID="{57653BBC-A0DF-49E2-B926-6FAB33FEC38F}" presName="Child2" presStyleLbl="revTx" presStyleIdx="1" presStyleCnt="4" custLinFactNeighborY="-8920">
        <dgm:presLayoutVars>
          <dgm:chMax/>
          <dgm:chPref val="0"/>
          <dgm:bulletEnabled val="1"/>
        </dgm:presLayoutVars>
      </dgm:prSet>
      <dgm:spPr/>
    </dgm:pt>
    <dgm:pt modelId="{B94E9671-06F1-4755-AE74-86B7839CCDF8}" type="pres">
      <dgm:prSet presAssocID="{7829A4DB-3375-40F4-AB36-A9D972127A28}" presName="Child3Accent1" presStyleLbl="alignNode1" presStyleIdx="27" presStyleCnt="42"/>
      <dgm:spPr/>
    </dgm:pt>
    <dgm:pt modelId="{FFB940FC-6189-4B96-89EF-B34679CEE8FF}" type="pres">
      <dgm:prSet presAssocID="{7829A4DB-3375-40F4-AB36-A9D972127A28}" presName="Child3Accent2" presStyleLbl="alignNode1" presStyleIdx="28" presStyleCnt="42"/>
      <dgm:spPr/>
    </dgm:pt>
    <dgm:pt modelId="{BC18E3DA-876F-4179-AB53-33D7375047D2}" type="pres">
      <dgm:prSet presAssocID="{7829A4DB-3375-40F4-AB36-A9D972127A28}" presName="Child3Accent3" presStyleLbl="alignNode1" presStyleIdx="29" presStyleCnt="42"/>
      <dgm:spPr/>
    </dgm:pt>
    <dgm:pt modelId="{8DA8CCAB-E28E-4F1F-964A-B4E3E872A337}" type="pres">
      <dgm:prSet presAssocID="{7829A4DB-3375-40F4-AB36-A9D972127A28}" presName="Child3Accent4" presStyleLbl="alignNode1" presStyleIdx="30" presStyleCnt="42"/>
      <dgm:spPr/>
    </dgm:pt>
    <dgm:pt modelId="{FFE8D161-AAC6-41F2-B26C-BAA33A8E4649}" type="pres">
      <dgm:prSet presAssocID="{7829A4DB-3375-40F4-AB36-A9D972127A28}" presName="Child3Accent5" presStyleLbl="alignNode1" presStyleIdx="31" presStyleCnt="42"/>
      <dgm:spPr/>
    </dgm:pt>
    <dgm:pt modelId="{E708C017-ECA1-49DF-89C0-0A4D9C6E2139}" type="pres">
      <dgm:prSet presAssocID="{7829A4DB-3375-40F4-AB36-A9D972127A28}" presName="Child3Accent6" presStyleLbl="alignNode1" presStyleIdx="32" presStyleCnt="42"/>
      <dgm:spPr/>
    </dgm:pt>
    <dgm:pt modelId="{9E7D9EB1-A3BD-4582-887A-42BF915A82FC}" type="pres">
      <dgm:prSet presAssocID="{7829A4DB-3375-40F4-AB36-A9D972127A28}" presName="Child3Accent7" presStyleLbl="alignNode1" presStyleIdx="33" presStyleCnt="42"/>
      <dgm:spPr/>
    </dgm:pt>
    <dgm:pt modelId="{29E88BB5-EC94-4B6E-A337-336381522760}" type="pres">
      <dgm:prSet presAssocID="{7829A4DB-3375-40F4-AB36-A9D972127A28}" presName="Child3" presStyleLbl="revTx" presStyleIdx="2" presStyleCnt="4" custLinFactNeighborY="-8920">
        <dgm:presLayoutVars>
          <dgm:chMax/>
          <dgm:chPref val="0"/>
          <dgm:bulletEnabled val="1"/>
        </dgm:presLayoutVars>
      </dgm:prSet>
      <dgm:spPr/>
    </dgm:pt>
    <dgm:pt modelId="{43CB9B51-0E7D-4EA5-B3B7-1564C8C35049}" type="pres">
      <dgm:prSet presAssocID="{16077726-36B6-4963-AFAD-AECDF7FBE3A3}" presName="Child4Accent1" presStyleLbl="alignNode1" presStyleIdx="34" presStyleCnt="42"/>
      <dgm:spPr/>
    </dgm:pt>
    <dgm:pt modelId="{CD2F5C4F-DBD4-4737-BEA6-DBB11FC50098}" type="pres">
      <dgm:prSet presAssocID="{16077726-36B6-4963-AFAD-AECDF7FBE3A3}" presName="Child4Accent2" presStyleLbl="alignNode1" presStyleIdx="35" presStyleCnt="42"/>
      <dgm:spPr/>
    </dgm:pt>
    <dgm:pt modelId="{10D1E083-A0FC-4D99-8E75-C743C5034944}" type="pres">
      <dgm:prSet presAssocID="{16077726-36B6-4963-AFAD-AECDF7FBE3A3}" presName="Child4Accent3" presStyleLbl="alignNode1" presStyleIdx="36" presStyleCnt="42"/>
      <dgm:spPr/>
    </dgm:pt>
    <dgm:pt modelId="{67B8B927-B0D6-44F0-9949-71838CC7B3D9}" type="pres">
      <dgm:prSet presAssocID="{16077726-36B6-4963-AFAD-AECDF7FBE3A3}" presName="Child4Accent4" presStyleLbl="alignNode1" presStyleIdx="37" presStyleCnt="42"/>
      <dgm:spPr/>
    </dgm:pt>
    <dgm:pt modelId="{DC56AB95-2968-40D3-8721-5A079189C5D1}" type="pres">
      <dgm:prSet presAssocID="{16077726-36B6-4963-AFAD-AECDF7FBE3A3}" presName="Child4Accent5" presStyleLbl="alignNode1" presStyleIdx="38" presStyleCnt="42"/>
      <dgm:spPr/>
    </dgm:pt>
    <dgm:pt modelId="{B11D4668-B6EB-4F44-83DA-0C3274394621}" type="pres">
      <dgm:prSet presAssocID="{16077726-36B6-4963-AFAD-AECDF7FBE3A3}" presName="Child4Accent6" presStyleLbl="alignNode1" presStyleIdx="39" presStyleCnt="42"/>
      <dgm:spPr/>
    </dgm:pt>
    <dgm:pt modelId="{25B0A0C1-64A3-4ACB-AB08-BE3D6043112C}" type="pres">
      <dgm:prSet presAssocID="{16077726-36B6-4963-AFAD-AECDF7FBE3A3}" presName="Child4Accent7" presStyleLbl="alignNode1" presStyleIdx="40" presStyleCnt="42"/>
      <dgm:spPr/>
    </dgm:pt>
    <dgm:pt modelId="{83B8D0A4-0AC9-43C1-9C37-825AAE465577}" type="pres">
      <dgm:prSet presAssocID="{16077726-36B6-4963-AFAD-AECDF7FBE3A3}" presName="Child4Accent8" presStyleLbl="alignNode1" presStyleIdx="41" presStyleCnt="42"/>
      <dgm:spPr/>
    </dgm:pt>
    <dgm:pt modelId="{74AB5C58-0465-447C-ADEE-29307274C9E3}" type="pres">
      <dgm:prSet presAssocID="{16077726-36B6-4963-AFAD-AECDF7FBE3A3}" presName="Child4" presStyleLbl="revTx" presStyleIdx="3" presStyleCnt="4" custLinFactNeighborY="-11150">
        <dgm:presLayoutVars>
          <dgm:chMax/>
          <dgm:chPref val="0"/>
          <dgm:bulletEnabled val="1"/>
        </dgm:presLayoutVars>
      </dgm:prSet>
      <dgm:spPr/>
    </dgm:pt>
  </dgm:ptLst>
  <dgm:cxnLst>
    <dgm:cxn modelId="{66BBBC01-F51B-4AAE-AB3B-0FA86FD3E924}" srcId="{FA2A950D-F430-4E87-BA2A-0C15AC695067}" destId="{2774261B-78E4-480C-83D3-7BB61FC0E105}" srcOrd="0" destOrd="0" parTransId="{4A307866-E5D1-4749-B7AA-2790D1378506}" sibTransId="{D379B70B-052B-4015-BCE3-A7601CCF0312}"/>
    <dgm:cxn modelId="{38ACB919-E0F4-4DFE-9E08-1E3F3085BC5C}" type="presOf" srcId="{FA2A950D-F430-4E87-BA2A-0C15AC695067}" destId="{5F8DAC46-B928-432E-9FAF-E448DC1DF808}" srcOrd="0" destOrd="0" presId="urn:microsoft.com/office/officeart/2011/layout/ConvergingText"/>
    <dgm:cxn modelId="{537A8625-ECF6-4A7B-BB07-E78511202551}" srcId="{FA2A950D-F430-4E87-BA2A-0C15AC695067}" destId="{57653BBC-A0DF-49E2-B926-6FAB33FEC38F}" srcOrd="1" destOrd="0" parTransId="{979D0691-A355-420B-9D6D-31B12C3676E2}" sibTransId="{40DF1290-4DD0-4B86-A28E-B1B87F1C661E}"/>
    <dgm:cxn modelId="{0144AF46-64B6-42BF-8763-E1A09531AC31}" type="presOf" srcId="{16077726-36B6-4963-AFAD-AECDF7FBE3A3}" destId="{74AB5C58-0465-447C-ADEE-29307274C9E3}" srcOrd="0" destOrd="0" presId="urn:microsoft.com/office/officeart/2011/layout/ConvergingText"/>
    <dgm:cxn modelId="{E5EEA069-A954-44D4-B953-35CED190C17B}" srcId="{0D165615-191C-4ADB-A1C9-D94007D2E516}" destId="{FA2A950D-F430-4E87-BA2A-0C15AC695067}" srcOrd="0" destOrd="0" parTransId="{F56C1296-95DD-41CF-8D5F-0972D661E1FE}" sibTransId="{09FD982B-6DCC-4374-9A49-DBB14732446D}"/>
    <dgm:cxn modelId="{E22D6356-2946-4759-B091-7D3B37E09B4F}" type="presOf" srcId="{0D165615-191C-4ADB-A1C9-D94007D2E516}" destId="{642710B9-8B17-4A3F-91E0-4E54C4FF2DC2}" srcOrd="0" destOrd="0" presId="urn:microsoft.com/office/officeart/2011/layout/ConvergingText"/>
    <dgm:cxn modelId="{A628BF9B-EFD0-4135-98BD-4109FFC24ABF}" type="presOf" srcId="{7829A4DB-3375-40F4-AB36-A9D972127A28}" destId="{29E88BB5-EC94-4B6E-A337-336381522760}" srcOrd="0" destOrd="0" presId="urn:microsoft.com/office/officeart/2011/layout/ConvergingText"/>
    <dgm:cxn modelId="{F1B943BD-C809-4B7A-B9DB-383D958D0F50}" type="presOf" srcId="{2774261B-78E4-480C-83D3-7BB61FC0E105}" destId="{C893735F-7612-466D-A8AA-F3286FF4104A}" srcOrd="0" destOrd="0" presId="urn:microsoft.com/office/officeart/2011/layout/ConvergingText"/>
    <dgm:cxn modelId="{AE10EECB-0CD7-4307-BE58-6E13DAB7B3AF}" srcId="{FA2A950D-F430-4E87-BA2A-0C15AC695067}" destId="{7829A4DB-3375-40F4-AB36-A9D972127A28}" srcOrd="2" destOrd="0" parTransId="{B13D9365-C55B-4292-842F-928FFBA78F3B}" sibTransId="{0DD52F0A-93D8-4728-924B-7EAABABDA17D}"/>
    <dgm:cxn modelId="{CC3DEED9-C30C-4A50-B780-DF9D06CEF165}" type="presOf" srcId="{57653BBC-A0DF-49E2-B926-6FAB33FEC38F}" destId="{D3FF0E47-5065-49EC-9F95-231B5BEF31BD}" srcOrd="0" destOrd="0" presId="urn:microsoft.com/office/officeart/2011/layout/ConvergingText"/>
    <dgm:cxn modelId="{EAC469E9-138F-4E5E-A7D2-3DA4A24EE8CD}" srcId="{FA2A950D-F430-4E87-BA2A-0C15AC695067}" destId="{16077726-36B6-4963-AFAD-AECDF7FBE3A3}" srcOrd="3" destOrd="0" parTransId="{B750A29E-F33C-4F6E-B12A-F77800A09790}" sibTransId="{8158E722-7069-4AC1-AE98-BA3541C2C65B}"/>
    <dgm:cxn modelId="{8E15C5DB-8789-4FD4-963D-6EB402DCB36A}" type="presParOf" srcId="{642710B9-8B17-4A3F-91E0-4E54C4FF2DC2}" destId="{97ADE76E-C597-4B41-937E-C813B369893E}" srcOrd="0" destOrd="0" presId="urn:microsoft.com/office/officeart/2011/layout/ConvergingText"/>
    <dgm:cxn modelId="{01D5836B-5BA5-4A0A-BE68-E21FA25984EF}" type="presParOf" srcId="{97ADE76E-C597-4B41-937E-C813B369893E}" destId="{F9E2DDC6-DAE8-4581-B995-092F26B2AFF5}" srcOrd="0" destOrd="0" presId="urn:microsoft.com/office/officeart/2011/layout/ConvergingText"/>
    <dgm:cxn modelId="{5D1480FF-31B2-4883-B385-88BCDF41034E}" type="presParOf" srcId="{97ADE76E-C597-4B41-937E-C813B369893E}" destId="{E1B7B807-8AEE-46DC-BAC8-C73936D982DE}" srcOrd="1" destOrd="0" presId="urn:microsoft.com/office/officeart/2011/layout/ConvergingText"/>
    <dgm:cxn modelId="{60380DCB-DCD8-437A-AE8B-2151C4816026}" type="presParOf" srcId="{97ADE76E-C597-4B41-937E-C813B369893E}" destId="{D2F286B9-75B8-4152-A627-39AEE76AEC11}" srcOrd="2" destOrd="0" presId="urn:microsoft.com/office/officeart/2011/layout/ConvergingText"/>
    <dgm:cxn modelId="{7AD75F45-35B8-4595-B955-DEB7999B39F1}" type="presParOf" srcId="{97ADE76E-C597-4B41-937E-C813B369893E}" destId="{165B50B0-57ED-4521-9CC5-75F6B378462F}" srcOrd="3" destOrd="0" presId="urn:microsoft.com/office/officeart/2011/layout/ConvergingText"/>
    <dgm:cxn modelId="{0746193A-E002-4890-8973-02EA76B74285}" type="presParOf" srcId="{97ADE76E-C597-4B41-937E-C813B369893E}" destId="{42C40910-2FBD-4C0E-8CDB-9777D409593F}" srcOrd="4" destOrd="0" presId="urn:microsoft.com/office/officeart/2011/layout/ConvergingText"/>
    <dgm:cxn modelId="{9D51BAF9-1C0E-4FFA-930F-F001D9B25530}" type="presParOf" srcId="{97ADE76E-C597-4B41-937E-C813B369893E}" destId="{32B74562-A185-4D62-B447-9DCB26D2D9FC}" srcOrd="5" destOrd="0" presId="urn:microsoft.com/office/officeart/2011/layout/ConvergingText"/>
    <dgm:cxn modelId="{47DBB124-C611-4103-81EA-BD489E419A78}" type="presParOf" srcId="{97ADE76E-C597-4B41-937E-C813B369893E}" destId="{D8E97655-3BD2-4772-9CD8-9F58F00441EA}" srcOrd="6" destOrd="0" presId="urn:microsoft.com/office/officeart/2011/layout/ConvergingText"/>
    <dgm:cxn modelId="{DACADA80-F5FF-4C94-B601-EDB0D56B6998}" type="presParOf" srcId="{97ADE76E-C597-4B41-937E-C813B369893E}" destId="{3EA54EB0-53CB-44E1-A40D-FC6C237F041A}" srcOrd="7" destOrd="0" presId="urn:microsoft.com/office/officeart/2011/layout/ConvergingText"/>
    <dgm:cxn modelId="{84BF1C5A-B9BC-40E6-A9A3-BC158B7F18D5}" type="presParOf" srcId="{97ADE76E-C597-4B41-937E-C813B369893E}" destId="{347EA785-8EC4-4C0E-81F5-CB4962E851B5}" srcOrd="8" destOrd="0" presId="urn:microsoft.com/office/officeart/2011/layout/ConvergingText"/>
    <dgm:cxn modelId="{099C5190-0343-4303-8C82-B736E9DB96A5}" type="presParOf" srcId="{97ADE76E-C597-4B41-937E-C813B369893E}" destId="{79084BC5-9A24-47F3-A163-67F198612DC7}" srcOrd="9" destOrd="0" presId="urn:microsoft.com/office/officeart/2011/layout/ConvergingText"/>
    <dgm:cxn modelId="{3A2C2B72-F419-4C7D-8DF0-62866C72E0D7}" type="presParOf" srcId="{97ADE76E-C597-4B41-937E-C813B369893E}" destId="{5F8DAC46-B928-432E-9FAF-E448DC1DF808}" srcOrd="10" destOrd="0" presId="urn:microsoft.com/office/officeart/2011/layout/ConvergingText"/>
    <dgm:cxn modelId="{A4DB1346-57E0-4CF3-A920-6607E840844F}" type="presParOf" srcId="{97ADE76E-C597-4B41-937E-C813B369893E}" destId="{BB64315B-8863-4BA7-AF1D-E641AF53088A}" srcOrd="11" destOrd="0" presId="urn:microsoft.com/office/officeart/2011/layout/ConvergingText"/>
    <dgm:cxn modelId="{7B3C9D97-4FC6-45D0-BB01-9154048A5F79}" type="presParOf" srcId="{97ADE76E-C597-4B41-937E-C813B369893E}" destId="{35960D96-B6E0-4BB9-A48C-EF73D149413D}" srcOrd="12" destOrd="0" presId="urn:microsoft.com/office/officeart/2011/layout/ConvergingText"/>
    <dgm:cxn modelId="{B65DE2AC-722A-43F8-B4B7-995FBEE400BC}" type="presParOf" srcId="{97ADE76E-C597-4B41-937E-C813B369893E}" destId="{643A3D73-76DF-4213-B7FA-BC431EC7F02C}" srcOrd="13" destOrd="0" presId="urn:microsoft.com/office/officeart/2011/layout/ConvergingText"/>
    <dgm:cxn modelId="{E85845EF-2A2A-42D7-A322-5017DC50979F}" type="presParOf" srcId="{97ADE76E-C597-4B41-937E-C813B369893E}" destId="{F60657A6-7F69-4A66-A0EA-EFC34063AF3C}" srcOrd="14" destOrd="0" presId="urn:microsoft.com/office/officeart/2011/layout/ConvergingText"/>
    <dgm:cxn modelId="{810819C2-9C80-497B-8F2D-3D67E10C9960}" type="presParOf" srcId="{97ADE76E-C597-4B41-937E-C813B369893E}" destId="{D6C56CB7-AA2B-4931-A76A-7E82268F2690}" srcOrd="15" destOrd="0" presId="urn:microsoft.com/office/officeart/2011/layout/ConvergingText"/>
    <dgm:cxn modelId="{CC44E2CE-1500-4EED-AC9F-42B457238083}" type="presParOf" srcId="{97ADE76E-C597-4B41-937E-C813B369893E}" destId="{5DE80DFC-9E1B-44E2-834C-5D07DE149AB6}" srcOrd="16" destOrd="0" presId="urn:microsoft.com/office/officeart/2011/layout/ConvergingText"/>
    <dgm:cxn modelId="{95D450B6-B47C-490F-BDB1-120469205273}" type="presParOf" srcId="{97ADE76E-C597-4B41-937E-C813B369893E}" destId="{82604162-3005-42B0-89CE-C21910446E54}" srcOrd="17" destOrd="0" presId="urn:microsoft.com/office/officeart/2011/layout/ConvergingText"/>
    <dgm:cxn modelId="{3DA8CD1A-5563-4336-A83D-7C65A4E3A1D4}" type="presParOf" srcId="{97ADE76E-C597-4B41-937E-C813B369893E}" destId="{ECF6200C-96BF-4B16-A1FF-64A60E519C73}" srcOrd="18" destOrd="0" presId="urn:microsoft.com/office/officeart/2011/layout/ConvergingText"/>
    <dgm:cxn modelId="{A43D3B71-35E7-455F-B6C6-1CBE160A3AB5}" type="presParOf" srcId="{97ADE76E-C597-4B41-937E-C813B369893E}" destId="{BD4B2144-5C66-4B42-8737-16B7A7C69279}" srcOrd="19" destOrd="0" presId="urn:microsoft.com/office/officeart/2011/layout/ConvergingText"/>
    <dgm:cxn modelId="{ECCC5867-7758-446F-A5D0-45F37EA3BF8D}" type="presParOf" srcId="{97ADE76E-C597-4B41-937E-C813B369893E}" destId="{C893735F-7612-466D-A8AA-F3286FF4104A}" srcOrd="20" destOrd="0" presId="urn:microsoft.com/office/officeart/2011/layout/ConvergingText"/>
    <dgm:cxn modelId="{576A8A24-ED28-46A9-960E-7E6AA501650B}" type="presParOf" srcId="{97ADE76E-C597-4B41-937E-C813B369893E}" destId="{E2F6F00B-F638-4E00-B019-6F78083EDC6C}" srcOrd="21" destOrd="0" presId="urn:microsoft.com/office/officeart/2011/layout/ConvergingText"/>
    <dgm:cxn modelId="{9C03B3F9-FEF1-4BA1-98D5-6F94E3201F69}" type="presParOf" srcId="{97ADE76E-C597-4B41-937E-C813B369893E}" destId="{80D23950-7469-4FF4-8E57-2D609C064775}" srcOrd="22" destOrd="0" presId="urn:microsoft.com/office/officeart/2011/layout/ConvergingText"/>
    <dgm:cxn modelId="{5E101BEC-DB39-4782-AC43-E9F67E3EC945}" type="presParOf" srcId="{97ADE76E-C597-4B41-937E-C813B369893E}" destId="{B11019D3-E55E-4941-A655-547CCB244D46}" srcOrd="23" destOrd="0" presId="urn:microsoft.com/office/officeart/2011/layout/ConvergingText"/>
    <dgm:cxn modelId="{CAA9F391-E727-4069-90BB-11AA33278DC2}" type="presParOf" srcId="{97ADE76E-C597-4B41-937E-C813B369893E}" destId="{E1091F52-6BA7-4522-94C0-33D6C53D475F}" srcOrd="24" destOrd="0" presId="urn:microsoft.com/office/officeart/2011/layout/ConvergingText"/>
    <dgm:cxn modelId="{6BFC7C3C-2230-454C-AA5C-B0D01DD6D85C}" type="presParOf" srcId="{97ADE76E-C597-4B41-937E-C813B369893E}" destId="{1D5C008B-1528-4A59-86C1-C69B44ED7880}" srcOrd="25" destOrd="0" presId="urn:microsoft.com/office/officeart/2011/layout/ConvergingText"/>
    <dgm:cxn modelId="{12B103EB-B5DD-4696-840C-166C4E3AF78D}" type="presParOf" srcId="{97ADE76E-C597-4B41-937E-C813B369893E}" destId="{951B6420-654B-419B-9B77-060037E41207}" srcOrd="26" destOrd="0" presId="urn:microsoft.com/office/officeart/2011/layout/ConvergingText"/>
    <dgm:cxn modelId="{7F3AD142-B909-43EF-BA90-46914E3EEAA4}" type="presParOf" srcId="{97ADE76E-C597-4B41-937E-C813B369893E}" destId="{A171FCE4-E061-4FB4-87A6-EB0BAE052C8A}" srcOrd="27" destOrd="0" presId="urn:microsoft.com/office/officeart/2011/layout/ConvergingText"/>
    <dgm:cxn modelId="{E691DBDD-37DB-4F9F-A6B4-4ADC294DC2F6}" type="presParOf" srcId="{97ADE76E-C597-4B41-937E-C813B369893E}" destId="{D3FF0E47-5065-49EC-9F95-231B5BEF31BD}" srcOrd="28" destOrd="0" presId="urn:microsoft.com/office/officeart/2011/layout/ConvergingText"/>
    <dgm:cxn modelId="{BF79C840-0471-40B2-914F-916F002CAF2F}" type="presParOf" srcId="{97ADE76E-C597-4B41-937E-C813B369893E}" destId="{B94E9671-06F1-4755-AE74-86B7839CCDF8}" srcOrd="29" destOrd="0" presId="urn:microsoft.com/office/officeart/2011/layout/ConvergingText"/>
    <dgm:cxn modelId="{903B1DB8-6937-4DBF-AFA3-1B24CD3ABC51}" type="presParOf" srcId="{97ADE76E-C597-4B41-937E-C813B369893E}" destId="{FFB940FC-6189-4B96-89EF-B34679CEE8FF}" srcOrd="30" destOrd="0" presId="urn:microsoft.com/office/officeart/2011/layout/ConvergingText"/>
    <dgm:cxn modelId="{FBCFE254-460B-44B7-9322-B98F0C142609}" type="presParOf" srcId="{97ADE76E-C597-4B41-937E-C813B369893E}" destId="{BC18E3DA-876F-4179-AB53-33D7375047D2}" srcOrd="31" destOrd="0" presId="urn:microsoft.com/office/officeart/2011/layout/ConvergingText"/>
    <dgm:cxn modelId="{E0113DD1-1625-4324-AAFF-8CFC601BA8FE}" type="presParOf" srcId="{97ADE76E-C597-4B41-937E-C813B369893E}" destId="{8DA8CCAB-E28E-4F1F-964A-B4E3E872A337}" srcOrd="32" destOrd="0" presId="urn:microsoft.com/office/officeart/2011/layout/ConvergingText"/>
    <dgm:cxn modelId="{6016916A-FB1F-4693-B4D5-31834A161C52}" type="presParOf" srcId="{97ADE76E-C597-4B41-937E-C813B369893E}" destId="{FFE8D161-AAC6-41F2-B26C-BAA33A8E4649}" srcOrd="33" destOrd="0" presId="urn:microsoft.com/office/officeart/2011/layout/ConvergingText"/>
    <dgm:cxn modelId="{7572D2F5-3460-4FFE-B3C1-9CB76E9F8B40}" type="presParOf" srcId="{97ADE76E-C597-4B41-937E-C813B369893E}" destId="{E708C017-ECA1-49DF-89C0-0A4D9C6E2139}" srcOrd="34" destOrd="0" presId="urn:microsoft.com/office/officeart/2011/layout/ConvergingText"/>
    <dgm:cxn modelId="{5ECED5AF-D789-4A9E-A660-2C1D7A1F94F1}" type="presParOf" srcId="{97ADE76E-C597-4B41-937E-C813B369893E}" destId="{9E7D9EB1-A3BD-4582-887A-42BF915A82FC}" srcOrd="35" destOrd="0" presId="urn:microsoft.com/office/officeart/2011/layout/ConvergingText"/>
    <dgm:cxn modelId="{694FB964-08BC-4210-A869-CF98284152D9}" type="presParOf" srcId="{97ADE76E-C597-4B41-937E-C813B369893E}" destId="{29E88BB5-EC94-4B6E-A337-336381522760}" srcOrd="36" destOrd="0" presId="urn:microsoft.com/office/officeart/2011/layout/ConvergingText"/>
    <dgm:cxn modelId="{D6D54D01-9D91-4A8C-A466-F1CAEA3A1A95}" type="presParOf" srcId="{97ADE76E-C597-4B41-937E-C813B369893E}" destId="{43CB9B51-0E7D-4EA5-B3B7-1564C8C35049}" srcOrd="37" destOrd="0" presId="urn:microsoft.com/office/officeart/2011/layout/ConvergingText"/>
    <dgm:cxn modelId="{2A8661C6-ABB6-4007-98FE-D6F962AFC347}" type="presParOf" srcId="{97ADE76E-C597-4B41-937E-C813B369893E}" destId="{CD2F5C4F-DBD4-4737-BEA6-DBB11FC50098}" srcOrd="38" destOrd="0" presId="urn:microsoft.com/office/officeart/2011/layout/ConvergingText"/>
    <dgm:cxn modelId="{C70457B8-72A2-4AC3-A288-1809407E79E1}" type="presParOf" srcId="{97ADE76E-C597-4B41-937E-C813B369893E}" destId="{10D1E083-A0FC-4D99-8E75-C743C5034944}" srcOrd="39" destOrd="0" presId="urn:microsoft.com/office/officeart/2011/layout/ConvergingText"/>
    <dgm:cxn modelId="{8CB6B69F-9FE4-41A6-BB7F-0F372A0031D1}" type="presParOf" srcId="{97ADE76E-C597-4B41-937E-C813B369893E}" destId="{67B8B927-B0D6-44F0-9949-71838CC7B3D9}" srcOrd="40" destOrd="0" presId="urn:microsoft.com/office/officeart/2011/layout/ConvergingText"/>
    <dgm:cxn modelId="{5326C50A-C175-4AB7-BD7A-E6C7B30DA8DD}" type="presParOf" srcId="{97ADE76E-C597-4B41-937E-C813B369893E}" destId="{DC56AB95-2968-40D3-8721-5A079189C5D1}" srcOrd="41" destOrd="0" presId="urn:microsoft.com/office/officeart/2011/layout/ConvergingText"/>
    <dgm:cxn modelId="{65E5D23C-A579-42D6-BED0-29B67383D18A}" type="presParOf" srcId="{97ADE76E-C597-4B41-937E-C813B369893E}" destId="{B11D4668-B6EB-4F44-83DA-0C3274394621}" srcOrd="42" destOrd="0" presId="urn:microsoft.com/office/officeart/2011/layout/ConvergingText"/>
    <dgm:cxn modelId="{BE4E2044-4184-4F0C-8617-00AD80513535}" type="presParOf" srcId="{97ADE76E-C597-4B41-937E-C813B369893E}" destId="{25B0A0C1-64A3-4ACB-AB08-BE3D6043112C}" srcOrd="43" destOrd="0" presId="urn:microsoft.com/office/officeart/2011/layout/ConvergingText"/>
    <dgm:cxn modelId="{5FF7EF23-FE7F-48B4-B6B6-DD3D21976268}" type="presParOf" srcId="{97ADE76E-C597-4B41-937E-C813B369893E}" destId="{83B8D0A4-0AC9-43C1-9C37-825AAE465577}" srcOrd="44" destOrd="0" presId="urn:microsoft.com/office/officeart/2011/layout/ConvergingText"/>
    <dgm:cxn modelId="{78F693D7-18E4-4D5B-9AA6-18B126727F18}" type="presParOf" srcId="{97ADE76E-C597-4B41-937E-C813B369893E}" destId="{74AB5C58-0465-447C-ADEE-29307274C9E3}" srcOrd="45" destOrd="0" presId="urn:microsoft.com/office/officeart/2011/layout/ConvergingTex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9AA562-C251-4540-9A58-2779E6A44C6E}"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US"/>
        </a:p>
      </dgm:t>
    </dgm:pt>
    <dgm:pt modelId="{7CD1B705-721A-456D-B761-5B4039F2ECCE}">
      <dgm:prSet phldrT="[Text]" custT="1"/>
      <dgm:spPr/>
      <dgm:t>
        <a:bodyPr/>
        <a:lstStyle/>
        <a:p>
          <a:r>
            <a:rPr lang="en-US" sz="2800" dirty="0">
              <a:latin typeface="Arial" panose="020B0604020202020204" pitchFamily="34" charset="0"/>
              <a:cs typeface="Arial" panose="020B0604020202020204" pitchFamily="34" charset="0"/>
            </a:rPr>
            <a:t>Base Budget</a:t>
          </a:r>
        </a:p>
      </dgm:t>
    </dgm:pt>
    <dgm:pt modelId="{149A39F7-4AB1-4DFE-A668-97EAFB5D9254}" type="parTrans" cxnId="{BCEA751B-A67C-4A68-BFA6-466A2CC98EFA}">
      <dgm:prSet/>
      <dgm:spPr/>
      <dgm:t>
        <a:bodyPr/>
        <a:lstStyle/>
        <a:p>
          <a:endParaRPr lang="en-US"/>
        </a:p>
      </dgm:t>
    </dgm:pt>
    <dgm:pt modelId="{A922FC54-9970-42B5-8871-25B85FACE39B}" type="sibTrans" cxnId="{BCEA751B-A67C-4A68-BFA6-466A2CC98EFA}">
      <dgm:prSet/>
      <dgm:spPr/>
      <dgm:t>
        <a:bodyPr/>
        <a:lstStyle/>
        <a:p>
          <a:endParaRPr lang="en-US"/>
        </a:p>
      </dgm:t>
    </dgm:pt>
    <dgm:pt modelId="{F7FCBFFD-D674-44CD-950D-A6EE16022611}">
      <dgm:prSet phldrT="[Text]" custT="1"/>
      <dgm:spPr/>
      <dgm:t>
        <a:bodyPr/>
        <a:lstStyle/>
        <a:p>
          <a:r>
            <a:rPr lang="en-US" sz="2800" dirty="0">
              <a:latin typeface="Arial" panose="020B0604020202020204" pitchFamily="34" charset="0"/>
              <a:cs typeface="Arial" panose="020B0604020202020204" pitchFamily="34" charset="0"/>
            </a:rPr>
            <a:t>Continuing Service Level Budget</a:t>
          </a:r>
        </a:p>
      </dgm:t>
    </dgm:pt>
    <dgm:pt modelId="{92539D65-D6B0-42B1-9A6B-8137246FD261}" type="parTrans" cxnId="{334681D2-04A5-4E96-A67A-FD333B78BD2C}">
      <dgm:prSet/>
      <dgm:spPr/>
      <dgm:t>
        <a:bodyPr/>
        <a:lstStyle/>
        <a:p>
          <a:endParaRPr lang="en-US"/>
        </a:p>
      </dgm:t>
    </dgm:pt>
    <dgm:pt modelId="{27F0ABAF-32C7-408D-982D-BD98E5DF57A8}" type="sibTrans" cxnId="{334681D2-04A5-4E96-A67A-FD333B78BD2C}">
      <dgm:prSet/>
      <dgm:spPr/>
      <dgm:t>
        <a:bodyPr/>
        <a:lstStyle/>
        <a:p>
          <a:endParaRPr lang="en-US"/>
        </a:p>
      </dgm:t>
    </dgm:pt>
    <dgm:pt modelId="{7555E3F2-C824-48E1-A01B-FDDE0F648E69}">
      <dgm:prSet phldrT="[Text]" custT="1"/>
      <dgm:spPr/>
      <dgm:t>
        <a:bodyPr/>
        <a:lstStyle/>
        <a:p>
          <a:r>
            <a:rPr lang="en-US" sz="2800" dirty="0">
              <a:latin typeface="Arial" panose="020B0604020202020204" pitchFamily="34" charset="0"/>
              <a:cs typeface="Arial" panose="020B0604020202020204" pitchFamily="34" charset="0"/>
            </a:rPr>
            <a:t>Agency Request Budget</a:t>
          </a:r>
        </a:p>
      </dgm:t>
    </dgm:pt>
    <dgm:pt modelId="{8BA86009-CCD7-4CEA-B58F-584AD269B6A0}" type="parTrans" cxnId="{8E457BF5-0613-4030-A56F-66FBC02D225F}">
      <dgm:prSet/>
      <dgm:spPr/>
      <dgm:t>
        <a:bodyPr/>
        <a:lstStyle/>
        <a:p>
          <a:endParaRPr lang="en-US"/>
        </a:p>
      </dgm:t>
    </dgm:pt>
    <dgm:pt modelId="{BF757E48-27CA-4464-8125-D14F7C1091E5}" type="sibTrans" cxnId="{8E457BF5-0613-4030-A56F-66FBC02D225F}">
      <dgm:prSet/>
      <dgm:spPr/>
      <dgm:t>
        <a:bodyPr/>
        <a:lstStyle/>
        <a:p>
          <a:endParaRPr lang="en-US"/>
        </a:p>
      </dgm:t>
    </dgm:pt>
    <dgm:pt modelId="{E76F41D7-E4C1-4BDF-9220-2B66BF2152AA}">
      <dgm:prSet phldrT="[Text]" custT="1"/>
      <dgm:spPr/>
      <dgm:t>
        <a:bodyPr/>
        <a:lstStyle/>
        <a:p>
          <a:r>
            <a:rPr lang="en-US" sz="2800" dirty="0">
              <a:latin typeface="Arial" panose="020B0604020202020204" pitchFamily="34" charset="0"/>
              <a:cs typeface="Arial" panose="020B0604020202020204" pitchFamily="34" charset="0"/>
            </a:rPr>
            <a:t>Modified Continuing Service Level Budget</a:t>
          </a:r>
        </a:p>
      </dgm:t>
    </dgm:pt>
    <dgm:pt modelId="{7E644B3E-3C58-4A7E-B629-57CB2A463534}" type="parTrans" cxnId="{5AEBD3C6-F010-49AC-BCEC-7C8B554EA36A}">
      <dgm:prSet/>
      <dgm:spPr/>
      <dgm:t>
        <a:bodyPr/>
        <a:lstStyle/>
        <a:p>
          <a:endParaRPr lang="en-US"/>
        </a:p>
      </dgm:t>
    </dgm:pt>
    <dgm:pt modelId="{65DDF590-6DA6-4CA0-809B-04D9D49B9D92}" type="sibTrans" cxnId="{5AEBD3C6-F010-49AC-BCEC-7C8B554EA36A}">
      <dgm:prSet/>
      <dgm:spPr/>
      <dgm:t>
        <a:bodyPr/>
        <a:lstStyle/>
        <a:p>
          <a:endParaRPr lang="en-US"/>
        </a:p>
      </dgm:t>
    </dgm:pt>
    <dgm:pt modelId="{2B21DE57-93C4-401B-B25A-DCD506CA7016}" type="pres">
      <dgm:prSet presAssocID="{C89AA562-C251-4540-9A58-2779E6A44C6E}" presName="rootnode" presStyleCnt="0">
        <dgm:presLayoutVars>
          <dgm:chMax/>
          <dgm:chPref/>
          <dgm:dir/>
          <dgm:animLvl val="lvl"/>
        </dgm:presLayoutVars>
      </dgm:prSet>
      <dgm:spPr/>
    </dgm:pt>
    <dgm:pt modelId="{C92A4B53-E8EA-49BF-B3A5-FCBC1380D76B}" type="pres">
      <dgm:prSet presAssocID="{7CD1B705-721A-456D-B761-5B4039F2ECCE}" presName="composite" presStyleCnt="0"/>
      <dgm:spPr/>
    </dgm:pt>
    <dgm:pt modelId="{85E6C8CA-C714-4581-87A9-42785C0AAC7F}" type="pres">
      <dgm:prSet presAssocID="{7CD1B705-721A-456D-B761-5B4039F2ECCE}" presName="LShape" presStyleLbl="alignNode1" presStyleIdx="0" presStyleCnt="7"/>
      <dgm:spPr/>
    </dgm:pt>
    <dgm:pt modelId="{8E9E1A92-1358-4E04-8065-53F6A812273F}" type="pres">
      <dgm:prSet presAssocID="{7CD1B705-721A-456D-B761-5B4039F2ECCE}" presName="ParentText" presStyleLbl="revTx" presStyleIdx="0" presStyleCnt="4">
        <dgm:presLayoutVars>
          <dgm:chMax val="0"/>
          <dgm:chPref val="0"/>
          <dgm:bulletEnabled val="1"/>
        </dgm:presLayoutVars>
      </dgm:prSet>
      <dgm:spPr/>
    </dgm:pt>
    <dgm:pt modelId="{D62E0F4A-47BA-42B9-AEB3-669D9164E674}" type="pres">
      <dgm:prSet presAssocID="{7CD1B705-721A-456D-B761-5B4039F2ECCE}" presName="Triangle" presStyleLbl="alignNode1" presStyleIdx="1" presStyleCnt="7"/>
      <dgm:spPr/>
    </dgm:pt>
    <dgm:pt modelId="{439E2746-111D-49C2-825B-91889AC6D746}" type="pres">
      <dgm:prSet presAssocID="{A922FC54-9970-42B5-8871-25B85FACE39B}" presName="sibTrans" presStyleCnt="0"/>
      <dgm:spPr/>
    </dgm:pt>
    <dgm:pt modelId="{7820865A-2B17-47D7-A80C-72597C7A6D09}" type="pres">
      <dgm:prSet presAssocID="{A922FC54-9970-42B5-8871-25B85FACE39B}" presName="space" presStyleCnt="0"/>
      <dgm:spPr/>
    </dgm:pt>
    <dgm:pt modelId="{76E14969-BAFC-4289-AB1D-CD0F2084896C}" type="pres">
      <dgm:prSet presAssocID="{F7FCBFFD-D674-44CD-950D-A6EE16022611}" presName="composite" presStyleCnt="0"/>
      <dgm:spPr/>
    </dgm:pt>
    <dgm:pt modelId="{1ACAEB97-CE3F-4322-B7E3-8A35C2326DA6}" type="pres">
      <dgm:prSet presAssocID="{F7FCBFFD-D674-44CD-950D-A6EE16022611}" presName="LShape" presStyleLbl="alignNode1" presStyleIdx="2" presStyleCnt="7"/>
      <dgm:spPr/>
    </dgm:pt>
    <dgm:pt modelId="{11707C04-4DF3-4227-8446-54BB57BECC18}" type="pres">
      <dgm:prSet presAssocID="{F7FCBFFD-D674-44CD-950D-A6EE16022611}" presName="ParentText" presStyleLbl="revTx" presStyleIdx="1" presStyleCnt="4">
        <dgm:presLayoutVars>
          <dgm:chMax val="0"/>
          <dgm:chPref val="0"/>
          <dgm:bulletEnabled val="1"/>
        </dgm:presLayoutVars>
      </dgm:prSet>
      <dgm:spPr/>
    </dgm:pt>
    <dgm:pt modelId="{0D4A166F-79A1-47BF-95EC-F61F88EF6FFE}" type="pres">
      <dgm:prSet presAssocID="{F7FCBFFD-D674-44CD-950D-A6EE16022611}" presName="Triangle" presStyleLbl="alignNode1" presStyleIdx="3" presStyleCnt="7"/>
      <dgm:spPr/>
    </dgm:pt>
    <dgm:pt modelId="{5D68E981-6FDC-4C9F-8093-E3F3C62E6887}" type="pres">
      <dgm:prSet presAssocID="{27F0ABAF-32C7-408D-982D-BD98E5DF57A8}" presName="sibTrans" presStyleCnt="0"/>
      <dgm:spPr/>
    </dgm:pt>
    <dgm:pt modelId="{7009F9F3-1E4B-49E3-8847-23DEF89B4047}" type="pres">
      <dgm:prSet presAssocID="{27F0ABAF-32C7-408D-982D-BD98E5DF57A8}" presName="space" presStyleCnt="0"/>
      <dgm:spPr/>
    </dgm:pt>
    <dgm:pt modelId="{F56FBA93-F6AF-4E91-B58E-490BE23810A7}" type="pres">
      <dgm:prSet presAssocID="{E76F41D7-E4C1-4BDF-9220-2B66BF2152AA}" presName="composite" presStyleCnt="0"/>
      <dgm:spPr/>
    </dgm:pt>
    <dgm:pt modelId="{CD445E3F-316C-4160-9A4E-83B6D4D49FD5}" type="pres">
      <dgm:prSet presAssocID="{E76F41D7-E4C1-4BDF-9220-2B66BF2152AA}" presName="LShape" presStyleLbl="alignNode1" presStyleIdx="4" presStyleCnt="7"/>
      <dgm:spPr/>
    </dgm:pt>
    <dgm:pt modelId="{72E057BA-E82F-43EB-8AB1-EFA0BFFE79A4}" type="pres">
      <dgm:prSet presAssocID="{E76F41D7-E4C1-4BDF-9220-2B66BF2152AA}" presName="ParentText" presStyleLbl="revTx" presStyleIdx="2" presStyleCnt="4">
        <dgm:presLayoutVars>
          <dgm:chMax val="0"/>
          <dgm:chPref val="0"/>
          <dgm:bulletEnabled val="1"/>
        </dgm:presLayoutVars>
      </dgm:prSet>
      <dgm:spPr/>
    </dgm:pt>
    <dgm:pt modelId="{45975716-46B1-427E-A781-8EEC16B6204C}" type="pres">
      <dgm:prSet presAssocID="{E76F41D7-E4C1-4BDF-9220-2B66BF2152AA}" presName="Triangle" presStyleLbl="alignNode1" presStyleIdx="5" presStyleCnt="7"/>
      <dgm:spPr/>
    </dgm:pt>
    <dgm:pt modelId="{2E8739C0-2F25-4DB4-BFFF-35B3625F5A92}" type="pres">
      <dgm:prSet presAssocID="{65DDF590-6DA6-4CA0-809B-04D9D49B9D92}" presName="sibTrans" presStyleCnt="0"/>
      <dgm:spPr/>
    </dgm:pt>
    <dgm:pt modelId="{A4525729-A132-4C27-8687-C1866C504983}" type="pres">
      <dgm:prSet presAssocID="{65DDF590-6DA6-4CA0-809B-04D9D49B9D92}" presName="space" presStyleCnt="0"/>
      <dgm:spPr/>
    </dgm:pt>
    <dgm:pt modelId="{F46F7DC6-B5CB-41C5-8A52-C11A2E2FCEB4}" type="pres">
      <dgm:prSet presAssocID="{7555E3F2-C824-48E1-A01B-FDDE0F648E69}" presName="composite" presStyleCnt="0"/>
      <dgm:spPr/>
    </dgm:pt>
    <dgm:pt modelId="{3440C2C2-6C88-406F-AAA1-B7840053AF4D}" type="pres">
      <dgm:prSet presAssocID="{7555E3F2-C824-48E1-A01B-FDDE0F648E69}" presName="LShape" presStyleLbl="alignNode1" presStyleIdx="6" presStyleCnt="7"/>
      <dgm:spPr/>
    </dgm:pt>
    <dgm:pt modelId="{315C50B9-F797-4C9D-8F4B-57CB45A5D5C8}" type="pres">
      <dgm:prSet presAssocID="{7555E3F2-C824-48E1-A01B-FDDE0F648E69}" presName="ParentText" presStyleLbl="revTx" presStyleIdx="3" presStyleCnt="4">
        <dgm:presLayoutVars>
          <dgm:chMax val="0"/>
          <dgm:chPref val="0"/>
          <dgm:bulletEnabled val="1"/>
        </dgm:presLayoutVars>
      </dgm:prSet>
      <dgm:spPr/>
    </dgm:pt>
  </dgm:ptLst>
  <dgm:cxnLst>
    <dgm:cxn modelId="{BCEA751B-A67C-4A68-BFA6-466A2CC98EFA}" srcId="{C89AA562-C251-4540-9A58-2779E6A44C6E}" destId="{7CD1B705-721A-456D-B761-5B4039F2ECCE}" srcOrd="0" destOrd="0" parTransId="{149A39F7-4AB1-4DFE-A668-97EAFB5D9254}" sibTransId="{A922FC54-9970-42B5-8871-25B85FACE39B}"/>
    <dgm:cxn modelId="{58F03670-3340-4DCD-95BF-70B40C36BF62}" type="presOf" srcId="{E76F41D7-E4C1-4BDF-9220-2B66BF2152AA}" destId="{72E057BA-E82F-43EB-8AB1-EFA0BFFE79A4}" srcOrd="0" destOrd="0" presId="urn:microsoft.com/office/officeart/2009/3/layout/StepUpProcess"/>
    <dgm:cxn modelId="{9AEBA654-A90B-4FF3-B647-401DDF23C930}" type="presOf" srcId="{7CD1B705-721A-456D-B761-5B4039F2ECCE}" destId="{8E9E1A92-1358-4E04-8065-53F6A812273F}" srcOrd="0" destOrd="0" presId="urn:microsoft.com/office/officeart/2009/3/layout/StepUpProcess"/>
    <dgm:cxn modelId="{4C75A874-541B-4D7F-A5DC-B5C24D2D6ACD}" type="presOf" srcId="{7555E3F2-C824-48E1-A01B-FDDE0F648E69}" destId="{315C50B9-F797-4C9D-8F4B-57CB45A5D5C8}" srcOrd="0" destOrd="0" presId="urn:microsoft.com/office/officeart/2009/3/layout/StepUpProcess"/>
    <dgm:cxn modelId="{31A7B089-DA03-4B9A-BCBA-95077D56E5B9}" type="presOf" srcId="{F7FCBFFD-D674-44CD-950D-A6EE16022611}" destId="{11707C04-4DF3-4227-8446-54BB57BECC18}" srcOrd="0" destOrd="0" presId="urn:microsoft.com/office/officeart/2009/3/layout/StepUpProcess"/>
    <dgm:cxn modelId="{5AEBD3C6-F010-49AC-BCEC-7C8B554EA36A}" srcId="{C89AA562-C251-4540-9A58-2779E6A44C6E}" destId="{E76F41D7-E4C1-4BDF-9220-2B66BF2152AA}" srcOrd="2" destOrd="0" parTransId="{7E644B3E-3C58-4A7E-B629-57CB2A463534}" sibTransId="{65DDF590-6DA6-4CA0-809B-04D9D49B9D92}"/>
    <dgm:cxn modelId="{F21C33C8-DFC8-440B-BBAE-AA1F89099A38}" type="presOf" srcId="{C89AA562-C251-4540-9A58-2779E6A44C6E}" destId="{2B21DE57-93C4-401B-B25A-DCD506CA7016}" srcOrd="0" destOrd="0" presId="urn:microsoft.com/office/officeart/2009/3/layout/StepUpProcess"/>
    <dgm:cxn modelId="{334681D2-04A5-4E96-A67A-FD333B78BD2C}" srcId="{C89AA562-C251-4540-9A58-2779E6A44C6E}" destId="{F7FCBFFD-D674-44CD-950D-A6EE16022611}" srcOrd="1" destOrd="0" parTransId="{92539D65-D6B0-42B1-9A6B-8137246FD261}" sibTransId="{27F0ABAF-32C7-408D-982D-BD98E5DF57A8}"/>
    <dgm:cxn modelId="{8E457BF5-0613-4030-A56F-66FBC02D225F}" srcId="{C89AA562-C251-4540-9A58-2779E6A44C6E}" destId="{7555E3F2-C824-48E1-A01B-FDDE0F648E69}" srcOrd="3" destOrd="0" parTransId="{8BA86009-CCD7-4CEA-B58F-584AD269B6A0}" sibTransId="{BF757E48-27CA-4464-8125-D14F7C1091E5}"/>
    <dgm:cxn modelId="{73E98756-64D5-4197-9FDE-0A237D36515E}" type="presParOf" srcId="{2B21DE57-93C4-401B-B25A-DCD506CA7016}" destId="{C92A4B53-E8EA-49BF-B3A5-FCBC1380D76B}" srcOrd="0" destOrd="0" presId="urn:microsoft.com/office/officeart/2009/3/layout/StepUpProcess"/>
    <dgm:cxn modelId="{1F138CC1-2F7E-4B97-8EDB-00CC8E181398}" type="presParOf" srcId="{C92A4B53-E8EA-49BF-B3A5-FCBC1380D76B}" destId="{85E6C8CA-C714-4581-87A9-42785C0AAC7F}" srcOrd="0" destOrd="0" presId="urn:microsoft.com/office/officeart/2009/3/layout/StepUpProcess"/>
    <dgm:cxn modelId="{8C2EE016-DD1A-42FD-A6D2-68CCF87418C6}" type="presParOf" srcId="{C92A4B53-E8EA-49BF-B3A5-FCBC1380D76B}" destId="{8E9E1A92-1358-4E04-8065-53F6A812273F}" srcOrd="1" destOrd="0" presId="urn:microsoft.com/office/officeart/2009/3/layout/StepUpProcess"/>
    <dgm:cxn modelId="{614ABB96-93FD-4613-981F-34EC02835076}" type="presParOf" srcId="{C92A4B53-E8EA-49BF-B3A5-FCBC1380D76B}" destId="{D62E0F4A-47BA-42B9-AEB3-669D9164E674}" srcOrd="2" destOrd="0" presId="urn:microsoft.com/office/officeart/2009/3/layout/StepUpProcess"/>
    <dgm:cxn modelId="{FF7FCA73-3D80-42D8-8087-4A90B0C68DE1}" type="presParOf" srcId="{2B21DE57-93C4-401B-B25A-DCD506CA7016}" destId="{439E2746-111D-49C2-825B-91889AC6D746}" srcOrd="1" destOrd="0" presId="urn:microsoft.com/office/officeart/2009/3/layout/StepUpProcess"/>
    <dgm:cxn modelId="{0026AAD3-8AB0-4674-8457-CF55E25AD5C1}" type="presParOf" srcId="{439E2746-111D-49C2-825B-91889AC6D746}" destId="{7820865A-2B17-47D7-A80C-72597C7A6D09}" srcOrd="0" destOrd="0" presId="urn:microsoft.com/office/officeart/2009/3/layout/StepUpProcess"/>
    <dgm:cxn modelId="{597EA97B-32EB-41B0-A4CC-63F164F0B996}" type="presParOf" srcId="{2B21DE57-93C4-401B-B25A-DCD506CA7016}" destId="{76E14969-BAFC-4289-AB1D-CD0F2084896C}" srcOrd="2" destOrd="0" presId="urn:microsoft.com/office/officeart/2009/3/layout/StepUpProcess"/>
    <dgm:cxn modelId="{95C94EA8-2D1B-4370-A15E-6DA90DA834EC}" type="presParOf" srcId="{76E14969-BAFC-4289-AB1D-CD0F2084896C}" destId="{1ACAEB97-CE3F-4322-B7E3-8A35C2326DA6}" srcOrd="0" destOrd="0" presId="urn:microsoft.com/office/officeart/2009/3/layout/StepUpProcess"/>
    <dgm:cxn modelId="{BD55F702-ADE7-49E9-8C78-4EFE4BDCC109}" type="presParOf" srcId="{76E14969-BAFC-4289-AB1D-CD0F2084896C}" destId="{11707C04-4DF3-4227-8446-54BB57BECC18}" srcOrd="1" destOrd="0" presId="urn:microsoft.com/office/officeart/2009/3/layout/StepUpProcess"/>
    <dgm:cxn modelId="{E8CB7B2A-F408-41A3-9654-85E09044EBC9}" type="presParOf" srcId="{76E14969-BAFC-4289-AB1D-CD0F2084896C}" destId="{0D4A166F-79A1-47BF-95EC-F61F88EF6FFE}" srcOrd="2" destOrd="0" presId="urn:microsoft.com/office/officeart/2009/3/layout/StepUpProcess"/>
    <dgm:cxn modelId="{325FBF35-CBB8-47E4-8BDF-195D94D741BB}" type="presParOf" srcId="{2B21DE57-93C4-401B-B25A-DCD506CA7016}" destId="{5D68E981-6FDC-4C9F-8093-E3F3C62E6887}" srcOrd="3" destOrd="0" presId="urn:microsoft.com/office/officeart/2009/3/layout/StepUpProcess"/>
    <dgm:cxn modelId="{792E90AB-95FB-426F-968D-191D835D6A07}" type="presParOf" srcId="{5D68E981-6FDC-4C9F-8093-E3F3C62E6887}" destId="{7009F9F3-1E4B-49E3-8847-23DEF89B4047}" srcOrd="0" destOrd="0" presId="urn:microsoft.com/office/officeart/2009/3/layout/StepUpProcess"/>
    <dgm:cxn modelId="{4DEF449D-988E-42BF-85BD-699BAA7BD173}" type="presParOf" srcId="{2B21DE57-93C4-401B-B25A-DCD506CA7016}" destId="{F56FBA93-F6AF-4E91-B58E-490BE23810A7}" srcOrd="4" destOrd="0" presId="urn:microsoft.com/office/officeart/2009/3/layout/StepUpProcess"/>
    <dgm:cxn modelId="{E2D74D99-2AE1-4EAB-A1CA-6E90ADBAD57E}" type="presParOf" srcId="{F56FBA93-F6AF-4E91-B58E-490BE23810A7}" destId="{CD445E3F-316C-4160-9A4E-83B6D4D49FD5}" srcOrd="0" destOrd="0" presId="urn:microsoft.com/office/officeart/2009/3/layout/StepUpProcess"/>
    <dgm:cxn modelId="{64D1F277-EE32-4A6A-8FD6-8FF3EC514A66}" type="presParOf" srcId="{F56FBA93-F6AF-4E91-B58E-490BE23810A7}" destId="{72E057BA-E82F-43EB-8AB1-EFA0BFFE79A4}" srcOrd="1" destOrd="0" presId="urn:microsoft.com/office/officeart/2009/3/layout/StepUpProcess"/>
    <dgm:cxn modelId="{E5DEE276-2B4F-4020-904F-227585B3C8CD}" type="presParOf" srcId="{F56FBA93-F6AF-4E91-B58E-490BE23810A7}" destId="{45975716-46B1-427E-A781-8EEC16B6204C}" srcOrd="2" destOrd="0" presId="urn:microsoft.com/office/officeart/2009/3/layout/StepUpProcess"/>
    <dgm:cxn modelId="{B3714F12-AD44-4DA0-820B-AAA1B489B929}" type="presParOf" srcId="{2B21DE57-93C4-401B-B25A-DCD506CA7016}" destId="{2E8739C0-2F25-4DB4-BFFF-35B3625F5A92}" srcOrd="5" destOrd="0" presId="urn:microsoft.com/office/officeart/2009/3/layout/StepUpProcess"/>
    <dgm:cxn modelId="{9031C8C6-C356-452D-A576-8BC41ADB332F}" type="presParOf" srcId="{2E8739C0-2F25-4DB4-BFFF-35B3625F5A92}" destId="{A4525729-A132-4C27-8687-C1866C504983}" srcOrd="0" destOrd="0" presId="urn:microsoft.com/office/officeart/2009/3/layout/StepUpProcess"/>
    <dgm:cxn modelId="{1D2CA20C-750F-4D47-9BFB-2DB79BC1DF6F}" type="presParOf" srcId="{2B21DE57-93C4-401B-B25A-DCD506CA7016}" destId="{F46F7DC6-B5CB-41C5-8A52-C11A2E2FCEB4}" srcOrd="6" destOrd="0" presId="urn:microsoft.com/office/officeart/2009/3/layout/StepUpProcess"/>
    <dgm:cxn modelId="{A3DC7FEF-139A-411D-A585-8A40A40F340E}" type="presParOf" srcId="{F46F7DC6-B5CB-41C5-8A52-C11A2E2FCEB4}" destId="{3440C2C2-6C88-406F-AAA1-B7840053AF4D}" srcOrd="0" destOrd="0" presId="urn:microsoft.com/office/officeart/2009/3/layout/StepUpProcess"/>
    <dgm:cxn modelId="{7CA70806-BC7C-429E-9944-16CFB20D41E8}" type="presParOf" srcId="{F46F7DC6-B5CB-41C5-8A52-C11A2E2FCEB4}" destId="{315C50B9-F797-4C9D-8F4B-57CB45A5D5C8}"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19D7A2-75F9-4BE2-8164-1AF3FC4247F1}" type="doc">
      <dgm:prSet loTypeId="urn:microsoft.com/office/officeart/2005/8/layout/hProcess11" loCatId="process" qsTypeId="urn:microsoft.com/office/officeart/2005/8/quickstyle/simple1" qsCatId="simple" csTypeId="urn:microsoft.com/office/officeart/2005/8/colors/accent1_2" csCatId="accent1" phldr="1"/>
      <dgm:spPr/>
    </dgm:pt>
    <dgm:pt modelId="{431AF6EB-2762-436E-9554-F7D4CFB0AC57}">
      <dgm:prSet phldrT="[Text]"/>
      <dgm:spPr/>
      <dgm:t>
        <a:bodyPr/>
        <a:lstStyle/>
        <a:p>
          <a:endParaRPr lang="en-US" dirty="0"/>
        </a:p>
      </dgm:t>
    </dgm:pt>
    <dgm:pt modelId="{65B78F41-8A9E-407F-8142-0185459464B6}" type="parTrans" cxnId="{B2E994DC-EBBB-46F1-B56B-F769ECDD6D6B}">
      <dgm:prSet/>
      <dgm:spPr/>
      <dgm:t>
        <a:bodyPr/>
        <a:lstStyle/>
        <a:p>
          <a:endParaRPr lang="en-US"/>
        </a:p>
      </dgm:t>
    </dgm:pt>
    <dgm:pt modelId="{11A3BAF8-0883-40D4-B275-3A94F7C3A660}" type="sibTrans" cxnId="{B2E994DC-EBBB-46F1-B56B-F769ECDD6D6B}">
      <dgm:prSet/>
      <dgm:spPr/>
      <dgm:t>
        <a:bodyPr/>
        <a:lstStyle/>
        <a:p>
          <a:endParaRPr lang="en-US"/>
        </a:p>
      </dgm:t>
    </dgm:pt>
    <dgm:pt modelId="{61E105C2-2E2B-442B-B887-D4CC386160F3}">
      <dgm:prSet phldrT="[Text]"/>
      <dgm:spPr/>
      <dgm:t>
        <a:bodyPr/>
        <a:lstStyle/>
        <a:p>
          <a:endParaRPr lang="en-US" dirty="0"/>
        </a:p>
      </dgm:t>
    </dgm:pt>
    <dgm:pt modelId="{627EFC00-1957-4584-99AE-88B85C73A484}" type="parTrans" cxnId="{83DA092D-30AE-47AB-9814-10A2507D001B}">
      <dgm:prSet/>
      <dgm:spPr/>
      <dgm:t>
        <a:bodyPr/>
        <a:lstStyle/>
        <a:p>
          <a:endParaRPr lang="en-US"/>
        </a:p>
      </dgm:t>
    </dgm:pt>
    <dgm:pt modelId="{CAAB5BC7-4259-4D1F-831B-11810DEA6C8E}" type="sibTrans" cxnId="{83DA092D-30AE-47AB-9814-10A2507D001B}">
      <dgm:prSet/>
      <dgm:spPr/>
      <dgm:t>
        <a:bodyPr/>
        <a:lstStyle/>
        <a:p>
          <a:endParaRPr lang="en-US"/>
        </a:p>
      </dgm:t>
    </dgm:pt>
    <dgm:pt modelId="{22F5528C-5F6A-44BF-A910-6AD9B1B3DA91}">
      <dgm:prSet phldrT="[Text]"/>
      <dgm:spPr/>
      <dgm:t>
        <a:bodyPr/>
        <a:lstStyle/>
        <a:p>
          <a:endParaRPr lang="en-US" dirty="0"/>
        </a:p>
      </dgm:t>
    </dgm:pt>
    <dgm:pt modelId="{42B9A2D9-FD15-49F0-BA7A-29AEDE123E47}" type="parTrans" cxnId="{4BDFCADA-C776-4565-99E8-6C159F5A2986}">
      <dgm:prSet/>
      <dgm:spPr/>
      <dgm:t>
        <a:bodyPr/>
        <a:lstStyle/>
        <a:p>
          <a:endParaRPr lang="en-US"/>
        </a:p>
      </dgm:t>
    </dgm:pt>
    <dgm:pt modelId="{F91088C7-6FDB-4936-A292-FE4A269172A1}" type="sibTrans" cxnId="{4BDFCADA-C776-4565-99E8-6C159F5A2986}">
      <dgm:prSet/>
      <dgm:spPr/>
      <dgm:t>
        <a:bodyPr/>
        <a:lstStyle/>
        <a:p>
          <a:endParaRPr lang="en-US"/>
        </a:p>
      </dgm:t>
    </dgm:pt>
    <dgm:pt modelId="{D3B139BF-2038-4456-A869-651AE34A661B}">
      <dgm:prSet phldrT="[Text]"/>
      <dgm:spPr/>
      <dgm:t>
        <a:bodyPr/>
        <a:lstStyle/>
        <a:p>
          <a:endParaRPr lang="en-US" dirty="0"/>
        </a:p>
      </dgm:t>
    </dgm:pt>
    <dgm:pt modelId="{2A2F87AA-7880-482C-A746-4DD9C71FEF2A}" type="parTrans" cxnId="{07D82437-42E9-4917-B94D-A9BCC8FDA6A3}">
      <dgm:prSet/>
      <dgm:spPr/>
      <dgm:t>
        <a:bodyPr/>
        <a:lstStyle/>
        <a:p>
          <a:endParaRPr lang="en-US"/>
        </a:p>
      </dgm:t>
    </dgm:pt>
    <dgm:pt modelId="{6AF67333-A8C8-43D3-A7F3-3D941DB2C0B3}" type="sibTrans" cxnId="{07D82437-42E9-4917-B94D-A9BCC8FDA6A3}">
      <dgm:prSet/>
      <dgm:spPr/>
      <dgm:t>
        <a:bodyPr/>
        <a:lstStyle/>
        <a:p>
          <a:endParaRPr lang="en-US"/>
        </a:p>
      </dgm:t>
    </dgm:pt>
    <dgm:pt modelId="{837EF167-443D-4BB8-B8DD-503B0189CDB4}" type="pres">
      <dgm:prSet presAssocID="{9319D7A2-75F9-4BE2-8164-1AF3FC4247F1}" presName="Name0" presStyleCnt="0">
        <dgm:presLayoutVars>
          <dgm:dir/>
          <dgm:resizeHandles val="exact"/>
        </dgm:presLayoutVars>
      </dgm:prSet>
      <dgm:spPr/>
    </dgm:pt>
    <dgm:pt modelId="{9A9EB56F-9259-4A15-9D77-810A4F774044}" type="pres">
      <dgm:prSet presAssocID="{9319D7A2-75F9-4BE2-8164-1AF3FC4247F1}" presName="arrow" presStyleLbl="bgShp" presStyleIdx="0" presStyleCnt="1"/>
      <dgm:spPr/>
    </dgm:pt>
    <dgm:pt modelId="{AE8F77F2-416D-4B01-8BFF-F635B52183F9}" type="pres">
      <dgm:prSet presAssocID="{9319D7A2-75F9-4BE2-8164-1AF3FC4247F1}" presName="points" presStyleCnt="0"/>
      <dgm:spPr/>
    </dgm:pt>
    <dgm:pt modelId="{E32899DA-ABD6-4E51-8215-1EBB50A20204}" type="pres">
      <dgm:prSet presAssocID="{431AF6EB-2762-436E-9554-F7D4CFB0AC57}" presName="compositeA" presStyleCnt="0"/>
      <dgm:spPr/>
    </dgm:pt>
    <dgm:pt modelId="{E7F2743A-F4E6-4A0C-AB5B-99802F443510}" type="pres">
      <dgm:prSet presAssocID="{431AF6EB-2762-436E-9554-F7D4CFB0AC57}" presName="textA" presStyleLbl="revTx" presStyleIdx="0" presStyleCnt="4">
        <dgm:presLayoutVars>
          <dgm:bulletEnabled val="1"/>
        </dgm:presLayoutVars>
      </dgm:prSet>
      <dgm:spPr/>
    </dgm:pt>
    <dgm:pt modelId="{707BB2DC-46B8-4A7F-A0B8-9293E43633B1}" type="pres">
      <dgm:prSet presAssocID="{431AF6EB-2762-436E-9554-F7D4CFB0AC57}" presName="circleA" presStyleLbl="node1" presStyleIdx="0" presStyleCnt="4"/>
      <dgm:spPr/>
    </dgm:pt>
    <dgm:pt modelId="{F2490830-8B48-49FA-9003-5FBC66E436F5}" type="pres">
      <dgm:prSet presAssocID="{431AF6EB-2762-436E-9554-F7D4CFB0AC57}" presName="spaceA" presStyleCnt="0"/>
      <dgm:spPr/>
    </dgm:pt>
    <dgm:pt modelId="{1426E8C3-3AE1-4EF9-A21F-3B946CBE34B4}" type="pres">
      <dgm:prSet presAssocID="{11A3BAF8-0883-40D4-B275-3A94F7C3A660}" presName="space" presStyleCnt="0"/>
      <dgm:spPr/>
    </dgm:pt>
    <dgm:pt modelId="{A21BA278-29C7-49F1-8D82-0FB9DB256752}" type="pres">
      <dgm:prSet presAssocID="{61E105C2-2E2B-442B-B887-D4CC386160F3}" presName="compositeB" presStyleCnt="0"/>
      <dgm:spPr/>
    </dgm:pt>
    <dgm:pt modelId="{241A7388-5702-4AB9-B826-E809B101DFAF}" type="pres">
      <dgm:prSet presAssocID="{61E105C2-2E2B-442B-B887-D4CC386160F3}" presName="textB" presStyleLbl="revTx" presStyleIdx="1" presStyleCnt="4">
        <dgm:presLayoutVars>
          <dgm:bulletEnabled val="1"/>
        </dgm:presLayoutVars>
      </dgm:prSet>
      <dgm:spPr/>
    </dgm:pt>
    <dgm:pt modelId="{BAFFDB51-596A-4C42-A240-593DB26CAC72}" type="pres">
      <dgm:prSet presAssocID="{61E105C2-2E2B-442B-B887-D4CC386160F3}" presName="circleB" presStyleLbl="node1" presStyleIdx="1" presStyleCnt="4"/>
      <dgm:spPr/>
    </dgm:pt>
    <dgm:pt modelId="{C68C5088-70D0-4B74-A819-D141FC5D123B}" type="pres">
      <dgm:prSet presAssocID="{61E105C2-2E2B-442B-B887-D4CC386160F3}" presName="spaceB" presStyleCnt="0"/>
      <dgm:spPr/>
    </dgm:pt>
    <dgm:pt modelId="{F33E23C4-DDA1-481F-AB70-1FA461F18C13}" type="pres">
      <dgm:prSet presAssocID="{CAAB5BC7-4259-4D1F-831B-11810DEA6C8E}" presName="space" presStyleCnt="0"/>
      <dgm:spPr/>
    </dgm:pt>
    <dgm:pt modelId="{619317E1-242C-4180-9C88-BBE20820A246}" type="pres">
      <dgm:prSet presAssocID="{D3B139BF-2038-4456-A869-651AE34A661B}" presName="compositeA" presStyleCnt="0"/>
      <dgm:spPr/>
    </dgm:pt>
    <dgm:pt modelId="{B0458C31-B2E5-431A-8D9F-5B4056AE545E}" type="pres">
      <dgm:prSet presAssocID="{D3B139BF-2038-4456-A869-651AE34A661B}" presName="textA" presStyleLbl="revTx" presStyleIdx="2" presStyleCnt="4">
        <dgm:presLayoutVars>
          <dgm:bulletEnabled val="1"/>
        </dgm:presLayoutVars>
      </dgm:prSet>
      <dgm:spPr/>
    </dgm:pt>
    <dgm:pt modelId="{865CC395-C9B0-41F1-8B2C-9E79A84A764B}" type="pres">
      <dgm:prSet presAssocID="{D3B139BF-2038-4456-A869-651AE34A661B}" presName="circleA" presStyleLbl="node1" presStyleIdx="2" presStyleCnt="4"/>
      <dgm:spPr/>
    </dgm:pt>
    <dgm:pt modelId="{50CBA9B6-18AB-48AC-B07A-78ECFC5FB724}" type="pres">
      <dgm:prSet presAssocID="{D3B139BF-2038-4456-A869-651AE34A661B}" presName="spaceA" presStyleCnt="0"/>
      <dgm:spPr/>
    </dgm:pt>
    <dgm:pt modelId="{A9C39E72-4D9C-44B9-A658-D599E1DFBAB0}" type="pres">
      <dgm:prSet presAssocID="{6AF67333-A8C8-43D3-A7F3-3D941DB2C0B3}" presName="space" presStyleCnt="0"/>
      <dgm:spPr/>
    </dgm:pt>
    <dgm:pt modelId="{EE3E04D9-8FD4-4DBD-832B-84B70E33B1F5}" type="pres">
      <dgm:prSet presAssocID="{22F5528C-5F6A-44BF-A910-6AD9B1B3DA91}" presName="compositeB" presStyleCnt="0"/>
      <dgm:spPr/>
    </dgm:pt>
    <dgm:pt modelId="{B415D4F4-5196-4252-B4E0-895EB7194192}" type="pres">
      <dgm:prSet presAssocID="{22F5528C-5F6A-44BF-A910-6AD9B1B3DA91}" presName="textB" presStyleLbl="revTx" presStyleIdx="3" presStyleCnt="4">
        <dgm:presLayoutVars>
          <dgm:bulletEnabled val="1"/>
        </dgm:presLayoutVars>
      </dgm:prSet>
      <dgm:spPr/>
    </dgm:pt>
    <dgm:pt modelId="{395A98BF-5F1C-4ECE-9CFB-EFBEB3BD0F7C}" type="pres">
      <dgm:prSet presAssocID="{22F5528C-5F6A-44BF-A910-6AD9B1B3DA91}" presName="circleB" presStyleLbl="node1" presStyleIdx="3" presStyleCnt="4"/>
      <dgm:spPr/>
    </dgm:pt>
    <dgm:pt modelId="{7362AADA-BA97-4879-8C21-305338E2BB77}" type="pres">
      <dgm:prSet presAssocID="{22F5528C-5F6A-44BF-A910-6AD9B1B3DA91}" presName="spaceB" presStyleCnt="0"/>
      <dgm:spPr/>
    </dgm:pt>
  </dgm:ptLst>
  <dgm:cxnLst>
    <dgm:cxn modelId="{259F751F-6190-48BB-840C-9D97C7F66EB9}" type="presOf" srcId="{22F5528C-5F6A-44BF-A910-6AD9B1B3DA91}" destId="{B415D4F4-5196-4252-B4E0-895EB7194192}" srcOrd="0" destOrd="0" presId="urn:microsoft.com/office/officeart/2005/8/layout/hProcess11"/>
    <dgm:cxn modelId="{83DA092D-30AE-47AB-9814-10A2507D001B}" srcId="{9319D7A2-75F9-4BE2-8164-1AF3FC4247F1}" destId="{61E105C2-2E2B-442B-B887-D4CC386160F3}" srcOrd="1" destOrd="0" parTransId="{627EFC00-1957-4584-99AE-88B85C73A484}" sibTransId="{CAAB5BC7-4259-4D1F-831B-11810DEA6C8E}"/>
    <dgm:cxn modelId="{FC7EE52D-8DF7-4219-9A71-F772A12CFC25}" type="presOf" srcId="{D3B139BF-2038-4456-A869-651AE34A661B}" destId="{B0458C31-B2E5-431A-8D9F-5B4056AE545E}" srcOrd="0" destOrd="0" presId="urn:microsoft.com/office/officeart/2005/8/layout/hProcess11"/>
    <dgm:cxn modelId="{F6E42B33-0134-44AE-A17C-6998C3052972}" type="presOf" srcId="{431AF6EB-2762-436E-9554-F7D4CFB0AC57}" destId="{E7F2743A-F4E6-4A0C-AB5B-99802F443510}" srcOrd="0" destOrd="0" presId="urn:microsoft.com/office/officeart/2005/8/layout/hProcess11"/>
    <dgm:cxn modelId="{07D82437-42E9-4917-B94D-A9BCC8FDA6A3}" srcId="{9319D7A2-75F9-4BE2-8164-1AF3FC4247F1}" destId="{D3B139BF-2038-4456-A869-651AE34A661B}" srcOrd="2" destOrd="0" parTransId="{2A2F87AA-7880-482C-A746-4DD9C71FEF2A}" sibTransId="{6AF67333-A8C8-43D3-A7F3-3D941DB2C0B3}"/>
    <dgm:cxn modelId="{B3AE55A8-7C1B-45C9-8280-B85914FAEF47}" type="presOf" srcId="{9319D7A2-75F9-4BE2-8164-1AF3FC4247F1}" destId="{837EF167-443D-4BB8-B8DD-503B0189CDB4}" srcOrd="0" destOrd="0" presId="urn:microsoft.com/office/officeart/2005/8/layout/hProcess11"/>
    <dgm:cxn modelId="{42AEEACE-373A-465D-82D9-C7B62C3A37F3}" type="presOf" srcId="{61E105C2-2E2B-442B-B887-D4CC386160F3}" destId="{241A7388-5702-4AB9-B826-E809B101DFAF}" srcOrd="0" destOrd="0" presId="urn:microsoft.com/office/officeart/2005/8/layout/hProcess11"/>
    <dgm:cxn modelId="{4BDFCADA-C776-4565-99E8-6C159F5A2986}" srcId="{9319D7A2-75F9-4BE2-8164-1AF3FC4247F1}" destId="{22F5528C-5F6A-44BF-A910-6AD9B1B3DA91}" srcOrd="3" destOrd="0" parTransId="{42B9A2D9-FD15-49F0-BA7A-29AEDE123E47}" sibTransId="{F91088C7-6FDB-4936-A292-FE4A269172A1}"/>
    <dgm:cxn modelId="{B2E994DC-EBBB-46F1-B56B-F769ECDD6D6B}" srcId="{9319D7A2-75F9-4BE2-8164-1AF3FC4247F1}" destId="{431AF6EB-2762-436E-9554-F7D4CFB0AC57}" srcOrd="0" destOrd="0" parTransId="{65B78F41-8A9E-407F-8142-0185459464B6}" sibTransId="{11A3BAF8-0883-40D4-B275-3A94F7C3A660}"/>
    <dgm:cxn modelId="{5B094898-A59E-4422-8B9A-70A708957444}" type="presParOf" srcId="{837EF167-443D-4BB8-B8DD-503B0189CDB4}" destId="{9A9EB56F-9259-4A15-9D77-810A4F774044}" srcOrd="0" destOrd="0" presId="urn:microsoft.com/office/officeart/2005/8/layout/hProcess11"/>
    <dgm:cxn modelId="{481D6FE9-E06C-415B-BB09-E1B8434B760C}" type="presParOf" srcId="{837EF167-443D-4BB8-B8DD-503B0189CDB4}" destId="{AE8F77F2-416D-4B01-8BFF-F635B52183F9}" srcOrd="1" destOrd="0" presId="urn:microsoft.com/office/officeart/2005/8/layout/hProcess11"/>
    <dgm:cxn modelId="{652F7BA0-0C1D-4DC1-9889-39C69BFFFDB0}" type="presParOf" srcId="{AE8F77F2-416D-4B01-8BFF-F635B52183F9}" destId="{E32899DA-ABD6-4E51-8215-1EBB50A20204}" srcOrd="0" destOrd="0" presId="urn:microsoft.com/office/officeart/2005/8/layout/hProcess11"/>
    <dgm:cxn modelId="{44A8E683-4995-41D7-B35A-0E486FEC2B56}" type="presParOf" srcId="{E32899DA-ABD6-4E51-8215-1EBB50A20204}" destId="{E7F2743A-F4E6-4A0C-AB5B-99802F443510}" srcOrd="0" destOrd="0" presId="urn:microsoft.com/office/officeart/2005/8/layout/hProcess11"/>
    <dgm:cxn modelId="{C80192E9-14FC-4CFB-87B8-5FA284F848A7}" type="presParOf" srcId="{E32899DA-ABD6-4E51-8215-1EBB50A20204}" destId="{707BB2DC-46B8-4A7F-A0B8-9293E43633B1}" srcOrd="1" destOrd="0" presId="urn:microsoft.com/office/officeart/2005/8/layout/hProcess11"/>
    <dgm:cxn modelId="{74BB1C87-799A-4130-B394-736199F585FE}" type="presParOf" srcId="{E32899DA-ABD6-4E51-8215-1EBB50A20204}" destId="{F2490830-8B48-49FA-9003-5FBC66E436F5}" srcOrd="2" destOrd="0" presId="urn:microsoft.com/office/officeart/2005/8/layout/hProcess11"/>
    <dgm:cxn modelId="{5C25626B-6753-42BB-A508-4054ED90DAF4}" type="presParOf" srcId="{AE8F77F2-416D-4B01-8BFF-F635B52183F9}" destId="{1426E8C3-3AE1-4EF9-A21F-3B946CBE34B4}" srcOrd="1" destOrd="0" presId="urn:microsoft.com/office/officeart/2005/8/layout/hProcess11"/>
    <dgm:cxn modelId="{7CE3B928-3B8B-423B-96AC-0768E7225955}" type="presParOf" srcId="{AE8F77F2-416D-4B01-8BFF-F635B52183F9}" destId="{A21BA278-29C7-49F1-8D82-0FB9DB256752}" srcOrd="2" destOrd="0" presId="urn:microsoft.com/office/officeart/2005/8/layout/hProcess11"/>
    <dgm:cxn modelId="{AAF32A20-2ADD-4424-ACC4-81A872A22FF6}" type="presParOf" srcId="{A21BA278-29C7-49F1-8D82-0FB9DB256752}" destId="{241A7388-5702-4AB9-B826-E809B101DFAF}" srcOrd="0" destOrd="0" presId="urn:microsoft.com/office/officeart/2005/8/layout/hProcess11"/>
    <dgm:cxn modelId="{E3CAB917-CF41-4355-A5BE-C44B0A5B73CF}" type="presParOf" srcId="{A21BA278-29C7-49F1-8D82-0FB9DB256752}" destId="{BAFFDB51-596A-4C42-A240-593DB26CAC72}" srcOrd="1" destOrd="0" presId="urn:microsoft.com/office/officeart/2005/8/layout/hProcess11"/>
    <dgm:cxn modelId="{F31D9AFB-F64C-4889-900F-1A8E6AF998C9}" type="presParOf" srcId="{A21BA278-29C7-49F1-8D82-0FB9DB256752}" destId="{C68C5088-70D0-4B74-A819-D141FC5D123B}" srcOrd="2" destOrd="0" presId="urn:microsoft.com/office/officeart/2005/8/layout/hProcess11"/>
    <dgm:cxn modelId="{0C63F7AC-0DD6-4B92-8A80-8FA69BA03301}" type="presParOf" srcId="{AE8F77F2-416D-4B01-8BFF-F635B52183F9}" destId="{F33E23C4-DDA1-481F-AB70-1FA461F18C13}" srcOrd="3" destOrd="0" presId="urn:microsoft.com/office/officeart/2005/8/layout/hProcess11"/>
    <dgm:cxn modelId="{9BE8258E-E494-48CB-A892-01C67EDF3400}" type="presParOf" srcId="{AE8F77F2-416D-4B01-8BFF-F635B52183F9}" destId="{619317E1-242C-4180-9C88-BBE20820A246}" srcOrd="4" destOrd="0" presId="urn:microsoft.com/office/officeart/2005/8/layout/hProcess11"/>
    <dgm:cxn modelId="{4D12EDF9-3E7A-4D09-95E7-F62C246D927C}" type="presParOf" srcId="{619317E1-242C-4180-9C88-BBE20820A246}" destId="{B0458C31-B2E5-431A-8D9F-5B4056AE545E}" srcOrd="0" destOrd="0" presId="urn:microsoft.com/office/officeart/2005/8/layout/hProcess11"/>
    <dgm:cxn modelId="{6327BCC7-9F18-4925-A504-555C6F65E6AE}" type="presParOf" srcId="{619317E1-242C-4180-9C88-BBE20820A246}" destId="{865CC395-C9B0-41F1-8B2C-9E79A84A764B}" srcOrd="1" destOrd="0" presId="urn:microsoft.com/office/officeart/2005/8/layout/hProcess11"/>
    <dgm:cxn modelId="{1A99CFC7-0CD1-4E49-B59A-9F741454328A}" type="presParOf" srcId="{619317E1-242C-4180-9C88-BBE20820A246}" destId="{50CBA9B6-18AB-48AC-B07A-78ECFC5FB724}" srcOrd="2" destOrd="0" presId="urn:microsoft.com/office/officeart/2005/8/layout/hProcess11"/>
    <dgm:cxn modelId="{418E4EDC-CFAD-47E0-864F-3594A0AB485F}" type="presParOf" srcId="{AE8F77F2-416D-4B01-8BFF-F635B52183F9}" destId="{A9C39E72-4D9C-44B9-A658-D599E1DFBAB0}" srcOrd="5" destOrd="0" presId="urn:microsoft.com/office/officeart/2005/8/layout/hProcess11"/>
    <dgm:cxn modelId="{5A477E29-686E-4EDC-A80A-94BC7406394B}" type="presParOf" srcId="{AE8F77F2-416D-4B01-8BFF-F635B52183F9}" destId="{EE3E04D9-8FD4-4DBD-832B-84B70E33B1F5}" srcOrd="6" destOrd="0" presId="urn:microsoft.com/office/officeart/2005/8/layout/hProcess11"/>
    <dgm:cxn modelId="{AEE9B95A-67A5-4694-8DE4-850FC7B97154}" type="presParOf" srcId="{EE3E04D9-8FD4-4DBD-832B-84B70E33B1F5}" destId="{B415D4F4-5196-4252-B4E0-895EB7194192}" srcOrd="0" destOrd="0" presId="urn:microsoft.com/office/officeart/2005/8/layout/hProcess11"/>
    <dgm:cxn modelId="{08348FC6-8A74-41BD-92D7-BD30DF7383E4}" type="presParOf" srcId="{EE3E04D9-8FD4-4DBD-832B-84B70E33B1F5}" destId="{395A98BF-5F1C-4ECE-9CFB-EFBEB3BD0F7C}" srcOrd="1" destOrd="0" presId="urn:microsoft.com/office/officeart/2005/8/layout/hProcess11"/>
    <dgm:cxn modelId="{FB25D6E5-82F1-4859-B83D-2E501043A973}" type="presParOf" srcId="{EE3E04D9-8FD4-4DBD-832B-84B70E33B1F5}" destId="{7362AADA-BA97-4879-8C21-305338E2BB77}" srcOrd="2" destOrd="0" presId="urn:microsoft.com/office/officeart/2005/8/layout/hProcess1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E2DDC6-DAE8-4581-B995-092F26B2AFF5}">
      <dsp:nvSpPr>
        <dsp:cNvPr id="0" name=""/>
        <dsp:cNvSpPr/>
      </dsp:nvSpPr>
      <dsp:spPr>
        <a:xfrm>
          <a:off x="9183145" y="227610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B7B807-8AEE-46DC-BAC8-C73936D982DE}">
      <dsp:nvSpPr>
        <dsp:cNvPr id="0" name=""/>
        <dsp:cNvSpPr/>
      </dsp:nvSpPr>
      <dsp:spPr>
        <a:xfrm>
          <a:off x="8777185" y="227610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2F286B9-75B8-4152-A627-39AEE76AEC11}">
      <dsp:nvSpPr>
        <dsp:cNvPr id="0" name=""/>
        <dsp:cNvSpPr/>
      </dsp:nvSpPr>
      <dsp:spPr>
        <a:xfrm>
          <a:off x="8372009" y="227610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65B50B0-57ED-4521-9CC5-75F6B378462F}">
      <dsp:nvSpPr>
        <dsp:cNvPr id="0" name=""/>
        <dsp:cNvSpPr/>
      </dsp:nvSpPr>
      <dsp:spPr>
        <a:xfrm>
          <a:off x="7966048" y="227610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2C40910-2FBD-4C0E-8CDB-9777D409593F}">
      <dsp:nvSpPr>
        <dsp:cNvPr id="0" name=""/>
        <dsp:cNvSpPr/>
      </dsp:nvSpPr>
      <dsp:spPr>
        <a:xfrm>
          <a:off x="7560088" y="227610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B74562-A185-4D62-B447-9DCB26D2D9FC}">
      <dsp:nvSpPr>
        <dsp:cNvPr id="0" name=""/>
        <dsp:cNvSpPr/>
      </dsp:nvSpPr>
      <dsp:spPr>
        <a:xfrm>
          <a:off x="6933123" y="2165213"/>
          <a:ext cx="443578" cy="44314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E97655-3BD2-4772-9CD8-9F58F00441EA}">
      <dsp:nvSpPr>
        <dsp:cNvPr id="0" name=""/>
        <dsp:cNvSpPr/>
      </dsp:nvSpPr>
      <dsp:spPr>
        <a:xfrm>
          <a:off x="8821856" y="1818402"/>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A54EB0-53CB-44E1-A40D-FC6C237F041A}">
      <dsp:nvSpPr>
        <dsp:cNvPr id="0" name=""/>
        <dsp:cNvSpPr/>
      </dsp:nvSpPr>
      <dsp:spPr>
        <a:xfrm>
          <a:off x="8821856" y="2736808"/>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7EA785-8EC4-4C0E-81F5-CB4962E851B5}">
      <dsp:nvSpPr>
        <dsp:cNvPr id="0" name=""/>
        <dsp:cNvSpPr/>
      </dsp:nvSpPr>
      <dsp:spPr>
        <a:xfrm>
          <a:off x="9020134" y="201749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9084BC5-9A24-47F3-A163-67F198612DC7}">
      <dsp:nvSpPr>
        <dsp:cNvPr id="0" name=""/>
        <dsp:cNvSpPr/>
      </dsp:nvSpPr>
      <dsp:spPr>
        <a:xfrm>
          <a:off x="9032674" y="2538998"/>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8DAC46-B928-432E-9FAF-E448DC1DF808}">
      <dsp:nvSpPr>
        <dsp:cNvPr id="0" name=""/>
        <dsp:cNvSpPr/>
      </dsp:nvSpPr>
      <dsp:spPr>
        <a:xfrm>
          <a:off x="4523224" y="1261364"/>
          <a:ext cx="2242969" cy="2243138"/>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9850" tIns="69850" rIns="69850" bIns="69850" numCol="1" spcCol="1270" anchor="ctr" anchorCtr="0">
          <a:noAutofit/>
        </a:bodyPr>
        <a:lstStyle/>
        <a:p>
          <a:pPr marL="0" lvl="0" indent="0" algn="ctr" defTabSz="2444750">
            <a:lnSpc>
              <a:spcPct val="90000"/>
            </a:lnSpc>
            <a:spcBef>
              <a:spcPct val="0"/>
            </a:spcBef>
            <a:spcAft>
              <a:spcPct val="35000"/>
            </a:spcAft>
            <a:buNone/>
          </a:pPr>
          <a:r>
            <a:rPr lang="en-US" sz="5500" kern="1200" dirty="0">
              <a:latin typeface="Arial" panose="020B0604020202020204" pitchFamily="34" charset="0"/>
              <a:cs typeface="Arial" panose="020B0604020202020204" pitchFamily="34" charset="0"/>
            </a:rPr>
            <a:t>ARB</a:t>
          </a:r>
        </a:p>
      </dsp:txBody>
      <dsp:txXfrm>
        <a:off x="4851699" y="1589864"/>
        <a:ext cx="1586019" cy="1586138"/>
      </dsp:txXfrm>
    </dsp:sp>
    <dsp:sp modelId="{BB64315B-8863-4BA7-AF1D-E641AF53088A}">
      <dsp:nvSpPr>
        <dsp:cNvPr id="0" name=""/>
        <dsp:cNvSpPr/>
      </dsp:nvSpPr>
      <dsp:spPr>
        <a:xfrm>
          <a:off x="4627457" y="900852"/>
          <a:ext cx="443578" cy="44314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960D96-B6E0-4BB9-A48C-EF73D149413D}">
      <dsp:nvSpPr>
        <dsp:cNvPr id="0" name=""/>
        <dsp:cNvSpPr/>
      </dsp:nvSpPr>
      <dsp:spPr>
        <a:xfrm>
          <a:off x="4377454" y="693621"/>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3A3D73-76DF-4213-B7FA-BC431EC7F02C}">
      <dsp:nvSpPr>
        <dsp:cNvPr id="0" name=""/>
        <dsp:cNvSpPr/>
      </dsp:nvSpPr>
      <dsp:spPr>
        <a:xfrm>
          <a:off x="3919769" y="548046"/>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60657A6-7F69-4A66-A0EA-EFC34063AF3C}">
      <dsp:nvSpPr>
        <dsp:cNvPr id="0" name=""/>
        <dsp:cNvSpPr/>
      </dsp:nvSpPr>
      <dsp:spPr>
        <a:xfrm>
          <a:off x="3462868" y="548046"/>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C56CB7-AA2B-4931-A76A-7E82268F2690}">
      <dsp:nvSpPr>
        <dsp:cNvPr id="0" name=""/>
        <dsp:cNvSpPr/>
      </dsp:nvSpPr>
      <dsp:spPr>
        <a:xfrm>
          <a:off x="3005967" y="548046"/>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E80DFC-9E1B-44E2-834C-5D07DE149AB6}">
      <dsp:nvSpPr>
        <dsp:cNvPr id="0" name=""/>
        <dsp:cNvSpPr/>
      </dsp:nvSpPr>
      <dsp:spPr>
        <a:xfrm>
          <a:off x="2549066" y="548046"/>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2604162-3005-42B0-89CE-C21910446E54}">
      <dsp:nvSpPr>
        <dsp:cNvPr id="0" name=""/>
        <dsp:cNvSpPr/>
      </dsp:nvSpPr>
      <dsp:spPr>
        <a:xfrm>
          <a:off x="2091381" y="548046"/>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F6200C-96BF-4B16-A1FF-64A60E519C73}">
      <dsp:nvSpPr>
        <dsp:cNvPr id="0" name=""/>
        <dsp:cNvSpPr/>
      </dsp:nvSpPr>
      <dsp:spPr>
        <a:xfrm>
          <a:off x="1634480" y="548046"/>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893735F-7612-466D-A8AA-F3286FF4104A}">
      <dsp:nvSpPr>
        <dsp:cNvPr id="0" name=""/>
        <dsp:cNvSpPr/>
      </dsp:nvSpPr>
      <dsp:spPr>
        <a:xfrm>
          <a:off x="1631345" y="0"/>
          <a:ext cx="2501592" cy="554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l"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Base Budget</a:t>
          </a:r>
        </a:p>
      </dsp:txBody>
      <dsp:txXfrm>
        <a:off x="1631345" y="0"/>
        <a:ext cx="2501592" cy="554041"/>
      </dsp:txXfrm>
    </dsp:sp>
    <dsp:sp modelId="{E2F6F00B-F638-4E00-B019-6F78083EDC6C}">
      <dsp:nvSpPr>
        <dsp:cNvPr id="0" name=""/>
        <dsp:cNvSpPr/>
      </dsp:nvSpPr>
      <dsp:spPr>
        <a:xfrm>
          <a:off x="4042811" y="1594901"/>
          <a:ext cx="443578" cy="44314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0D23950-7469-4FF4-8E57-2D609C064775}">
      <dsp:nvSpPr>
        <dsp:cNvPr id="0" name=""/>
        <dsp:cNvSpPr/>
      </dsp:nvSpPr>
      <dsp:spPr>
        <a:xfrm>
          <a:off x="3675253" y="1685672"/>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019D3-E55E-4941-A655-547CCB244D46}">
      <dsp:nvSpPr>
        <dsp:cNvPr id="0" name=""/>
        <dsp:cNvSpPr/>
      </dsp:nvSpPr>
      <dsp:spPr>
        <a:xfrm>
          <a:off x="3253618" y="1685672"/>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1091F52-6BA7-4522-94C0-33D6C53D475F}">
      <dsp:nvSpPr>
        <dsp:cNvPr id="0" name=""/>
        <dsp:cNvSpPr/>
      </dsp:nvSpPr>
      <dsp:spPr>
        <a:xfrm>
          <a:off x="2832768" y="1685672"/>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D5C008B-1528-4A59-86C1-C69B44ED7880}">
      <dsp:nvSpPr>
        <dsp:cNvPr id="0" name=""/>
        <dsp:cNvSpPr/>
      </dsp:nvSpPr>
      <dsp:spPr>
        <a:xfrm>
          <a:off x="2411917" y="1685672"/>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51B6420-654B-419B-9B77-060037E41207}">
      <dsp:nvSpPr>
        <dsp:cNvPr id="0" name=""/>
        <dsp:cNvSpPr/>
      </dsp:nvSpPr>
      <dsp:spPr>
        <a:xfrm>
          <a:off x="1990283" y="1685672"/>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171FCE4-E061-4FB4-87A6-EB0BAE052C8A}">
      <dsp:nvSpPr>
        <dsp:cNvPr id="0" name=""/>
        <dsp:cNvSpPr/>
      </dsp:nvSpPr>
      <dsp:spPr>
        <a:xfrm>
          <a:off x="1569432" y="1685672"/>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3FF0E47-5065-49EC-9F95-231B5BEF31BD}">
      <dsp:nvSpPr>
        <dsp:cNvPr id="0" name=""/>
        <dsp:cNvSpPr/>
      </dsp:nvSpPr>
      <dsp:spPr>
        <a:xfrm>
          <a:off x="1567865" y="1090345"/>
          <a:ext cx="2327609" cy="554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l"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Revenue Shortfalls</a:t>
          </a:r>
        </a:p>
      </dsp:txBody>
      <dsp:txXfrm>
        <a:off x="1567865" y="1090345"/>
        <a:ext cx="2327609" cy="554041"/>
      </dsp:txXfrm>
    </dsp:sp>
    <dsp:sp modelId="{B94E9671-06F1-4755-AE74-86B7839CCDF8}">
      <dsp:nvSpPr>
        <dsp:cNvPr id="0" name=""/>
        <dsp:cNvSpPr/>
      </dsp:nvSpPr>
      <dsp:spPr>
        <a:xfrm>
          <a:off x="4042811" y="2659739"/>
          <a:ext cx="443578" cy="44314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B940FC-6189-4B96-89EF-B34679CEE8FF}">
      <dsp:nvSpPr>
        <dsp:cNvPr id="0" name=""/>
        <dsp:cNvSpPr/>
      </dsp:nvSpPr>
      <dsp:spPr>
        <a:xfrm>
          <a:off x="3675253" y="292348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C18E3DA-876F-4179-AB53-33D7375047D2}">
      <dsp:nvSpPr>
        <dsp:cNvPr id="0" name=""/>
        <dsp:cNvSpPr/>
      </dsp:nvSpPr>
      <dsp:spPr>
        <a:xfrm>
          <a:off x="3253618" y="292348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DA8CCAB-E28E-4F1F-964A-B4E3E872A337}">
      <dsp:nvSpPr>
        <dsp:cNvPr id="0" name=""/>
        <dsp:cNvSpPr/>
      </dsp:nvSpPr>
      <dsp:spPr>
        <a:xfrm>
          <a:off x="2832768" y="292348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E8D161-AAC6-41F2-B26C-BAA33A8E4649}">
      <dsp:nvSpPr>
        <dsp:cNvPr id="0" name=""/>
        <dsp:cNvSpPr/>
      </dsp:nvSpPr>
      <dsp:spPr>
        <a:xfrm>
          <a:off x="2411917" y="292348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708C017-ECA1-49DF-89C0-0A4D9C6E2139}">
      <dsp:nvSpPr>
        <dsp:cNvPr id="0" name=""/>
        <dsp:cNvSpPr/>
      </dsp:nvSpPr>
      <dsp:spPr>
        <a:xfrm>
          <a:off x="1990283" y="292348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E7D9EB1-A3BD-4582-887A-42BF915A82FC}">
      <dsp:nvSpPr>
        <dsp:cNvPr id="0" name=""/>
        <dsp:cNvSpPr/>
      </dsp:nvSpPr>
      <dsp:spPr>
        <a:xfrm>
          <a:off x="1569432" y="292348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E88BB5-EC94-4B6E-A337-336381522760}">
      <dsp:nvSpPr>
        <dsp:cNvPr id="0" name=""/>
        <dsp:cNvSpPr/>
      </dsp:nvSpPr>
      <dsp:spPr>
        <a:xfrm>
          <a:off x="1567865" y="2325591"/>
          <a:ext cx="2327609" cy="554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l"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POPs/LC’s</a:t>
          </a:r>
        </a:p>
      </dsp:txBody>
      <dsp:txXfrm>
        <a:off x="1567865" y="2325591"/>
        <a:ext cx="2327609" cy="554041"/>
      </dsp:txXfrm>
    </dsp:sp>
    <dsp:sp modelId="{43CB9B51-0E7D-4EA5-B3B7-1564C8C35049}">
      <dsp:nvSpPr>
        <dsp:cNvPr id="0" name=""/>
        <dsp:cNvSpPr/>
      </dsp:nvSpPr>
      <dsp:spPr>
        <a:xfrm>
          <a:off x="4627457" y="3425292"/>
          <a:ext cx="443578" cy="44314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2F5C4F-DBD4-4737-BEA6-DBB11FC50098}">
      <dsp:nvSpPr>
        <dsp:cNvPr id="0" name=""/>
        <dsp:cNvSpPr/>
      </dsp:nvSpPr>
      <dsp:spPr>
        <a:xfrm>
          <a:off x="4373536" y="3850457"/>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0D1E083-A0FC-4D99-8E75-C743C5034944}">
      <dsp:nvSpPr>
        <dsp:cNvPr id="0" name=""/>
        <dsp:cNvSpPr/>
      </dsp:nvSpPr>
      <dsp:spPr>
        <a:xfrm>
          <a:off x="3917418" y="4059828"/>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7B8B927-B0D6-44F0-9949-71838CC7B3D9}">
      <dsp:nvSpPr>
        <dsp:cNvPr id="0" name=""/>
        <dsp:cNvSpPr/>
      </dsp:nvSpPr>
      <dsp:spPr>
        <a:xfrm>
          <a:off x="3460517" y="4059828"/>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C56AB95-2968-40D3-8721-5A079189C5D1}">
      <dsp:nvSpPr>
        <dsp:cNvPr id="0" name=""/>
        <dsp:cNvSpPr/>
      </dsp:nvSpPr>
      <dsp:spPr>
        <a:xfrm>
          <a:off x="3004399" y="4059828"/>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1D4668-B6EB-4F44-83DA-0C3274394621}">
      <dsp:nvSpPr>
        <dsp:cNvPr id="0" name=""/>
        <dsp:cNvSpPr/>
      </dsp:nvSpPr>
      <dsp:spPr>
        <a:xfrm>
          <a:off x="2548282" y="4059828"/>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5B0A0C1-64A3-4ACB-AB08-BE3D6043112C}">
      <dsp:nvSpPr>
        <dsp:cNvPr id="0" name=""/>
        <dsp:cNvSpPr/>
      </dsp:nvSpPr>
      <dsp:spPr>
        <a:xfrm>
          <a:off x="2091381" y="4059828"/>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3B8D0A4-0AC9-43C1-9C37-825AAE465577}">
      <dsp:nvSpPr>
        <dsp:cNvPr id="0" name=""/>
        <dsp:cNvSpPr/>
      </dsp:nvSpPr>
      <dsp:spPr>
        <a:xfrm>
          <a:off x="1635263" y="4059828"/>
          <a:ext cx="221789" cy="221787"/>
        </a:xfrm>
        <a:prstGeom prst="ellips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4AB5C58-0465-447C-ADEE-29307274C9E3}">
      <dsp:nvSpPr>
        <dsp:cNvPr id="0" name=""/>
        <dsp:cNvSpPr/>
      </dsp:nvSpPr>
      <dsp:spPr>
        <a:xfrm>
          <a:off x="1631345" y="3442298"/>
          <a:ext cx="2501592" cy="5540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marL="0" lvl="0" indent="0" algn="l"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Reduction Options</a:t>
          </a:r>
        </a:p>
      </dsp:txBody>
      <dsp:txXfrm>
        <a:off x="1631345" y="3442298"/>
        <a:ext cx="2501592" cy="5540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6C8CA-C714-4581-87A9-42785C0AAC7F}">
      <dsp:nvSpPr>
        <dsp:cNvPr id="0" name=""/>
        <dsp:cNvSpPr/>
      </dsp:nvSpPr>
      <dsp:spPr>
        <a:xfrm rot="5400000">
          <a:off x="506412" y="1675812"/>
          <a:ext cx="1504120" cy="2502823"/>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E9E1A92-1358-4E04-8065-53F6A812273F}">
      <dsp:nvSpPr>
        <dsp:cNvPr id="0" name=""/>
        <dsp:cNvSpPr/>
      </dsp:nvSpPr>
      <dsp:spPr>
        <a:xfrm>
          <a:off x="255337" y="2423617"/>
          <a:ext cx="2259562" cy="19806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Base Budget</a:t>
          </a:r>
        </a:p>
      </dsp:txBody>
      <dsp:txXfrm>
        <a:off x="255337" y="2423617"/>
        <a:ext cx="2259562" cy="1980639"/>
      </dsp:txXfrm>
    </dsp:sp>
    <dsp:sp modelId="{D62E0F4A-47BA-42B9-AEB3-669D9164E674}">
      <dsp:nvSpPr>
        <dsp:cNvPr id="0" name=""/>
        <dsp:cNvSpPr/>
      </dsp:nvSpPr>
      <dsp:spPr>
        <a:xfrm>
          <a:off x="2088567" y="1491551"/>
          <a:ext cx="426332" cy="426332"/>
        </a:xfrm>
        <a:prstGeom prst="triangle">
          <a:avLst>
            <a:gd name="adj" fmla="val 1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CAEB97-CE3F-4322-B7E3-8A35C2326DA6}">
      <dsp:nvSpPr>
        <dsp:cNvPr id="0" name=""/>
        <dsp:cNvSpPr/>
      </dsp:nvSpPr>
      <dsp:spPr>
        <a:xfrm rot="5400000">
          <a:off x="3272558" y="991326"/>
          <a:ext cx="1504120" cy="2502823"/>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707C04-4DF3-4227-8446-54BB57BECC18}">
      <dsp:nvSpPr>
        <dsp:cNvPr id="0" name=""/>
        <dsp:cNvSpPr/>
      </dsp:nvSpPr>
      <dsp:spPr>
        <a:xfrm>
          <a:off x="3021483" y="1739131"/>
          <a:ext cx="2259562" cy="19806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Continuing Service Level Budget</a:t>
          </a:r>
        </a:p>
      </dsp:txBody>
      <dsp:txXfrm>
        <a:off x="3021483" y="1739131"/>
        <a:ext cx="2259562" cy="1980639"/>
      </dsp:txXfrm>
    </dsp:sp>
    <dsp:sp modelId="{0D4A166F-79A1-47BF-95EC-F61F88EF6FFE}">
      <dsp:nvSpPr>
        <dsp:cNvPr id="0" name=""/>
        <dsp:cNvSpPr/>
      </dsp:nvSpPr>
      <dsp:spPr>
        <a:xfrm>
          <a:off x="4854713" y="807066"/>
          <a:ext cx="426332" cy="426332"/>
        </a:xfrm>
        <a:prstGeom prst="triangle">
          <a:avLst>
            <a:gd name="adj" fmla="val 1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D445E3F-316C-4160-9A4E-83B6D4D49FD5}">
      <dsp:nvSpPr>
        <dsp:cNvPr id="0" name=""/>
        <dsp:cNvSpPr/>
      </dsp:nvSpPr>
      <dsp:spPr>
        <a:xfrm rot="5400000">
          <a:off x="6038704" y="306841"/>
          <a:ext cx="1504120" cy="2502823"/>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E057BA-E82F-43EB-8AB1-EFA0BFFE79A4}">
      <dsp:nvSpPr>
        <dsp:cNvPr id="0" name=""/>
        <dsp:cNvSpPr/>
      </dsp:nvSpPr>
      <dsp:spPr>
        <a:xfrm>
          <a:off x="5787629" y="1054645"/>
          <a:ext cx="2259562" cy="19806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Modified Continuing Service Level Budget</a:t>
          </a:r>
        </a:p>
      </dsp:txBody>
      <dsp:txXfrm>
        <a:off x="5787629" y="1054645"/>
        <a:ext cx="2259562" cy="1980639"/>
      </dsp:txXfrm>
    </dsp:sp>
    <dsp:sp modelId="{45975716-46B1-427E-A781-8EEC16B6204C}">
      <dsp:nvSpPr>
        <dsp:cNvPr id="0" name=""/>
        <dsp:cNvSpPr/>
      </dsp:nvSpPr>
      <dsp:spPr>
        <a:xfrm>
          <a:off x="7620859" y="122580"/>
          <a:ext cx="426332" cy="426332"/>
        </a:xfrm>
        <a:prstGeom prst="triangle">
          <a:avLst>
            <a:gd name="adj" fmla="val 1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40C2C2-6C88-406F-AAA1-B7840053AF4D}">
      <dsp:nvSpPr>
        <dsp:cNvPr id="0" name=""/>
        <dsp:cNvSpPr/>
      </dsp:nvSpPr>
      <dsp:spPr>
        <a:xfrm rot="5400000">
          <a:off x="8804851" y="-377644"/>
          <a:ext cx="1504120" cy="2502823"/>
        </a:xfrm>
        <a:prstGeom prst="corner">
          <a:avLst>
            <a:gd name="adj1" fmla="val 16120"/>
            <a:gd name="adj2" fmla="val 1611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5C50B9-F797-4C9D-8F4B-57CB45A5D5C8}">
      <dsp:nvSpPr>
        <dsp:cNvPr id="0" name=""/>
        <dsp:cNvSpPr/>
      </dsp:nvSpPr>
      <dsp:spPr>
        <a:xfrm>
          <a:off x="8553775" y="370160"/>
          <a:ext cx="2259562" cy="19806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latin typeface="Arial" panose="020B0604020202020204" pitchFamily="34" charset="0"/>
              <a:cs typeface="Arial" panose="020B0604020202020204" pitchFamily="34" charset="0"/>
            </a:rPr>
            <a:t>Agency Request Budget</a:t>
          </a:r>
        </a:p>
      </dsp:txBody>
      <dsp:txXfrm>
        <a:off x="8553775" y="370160"/>
        <a:ext cx="2259562" cy="19806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9EB56F-9259-4A15-9D77-810A4F774044}">
      <dsp:nvSpPr>
        <dsp:cNvPr id="0" name=""/>
        <dsp:cNvSpPr/>
      </dsp:nvSpPr>
      <dsp:spPr>
        <a:xfrm>
          <a:off x="0" y="746544"/>
          <a:ext cx="9431580" cy="995393"/>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F2743A-F4E6-4A0C-AB5B-99802F443510}">
      <dsp:nvSpPr>
        <dsp:cNvPr id="0" name=""/>
        <dsp:cNvSpPr/>
      </dsp:nvSpPr>
      <dsp:spPr>
        <a:xfrm>
          <a:off x="4248" y="0"/>
          <a:ext cx="2043355" cy="995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920" tIns="248920" rIns="248920" bIns="248920" numCol="1" spcCol="1270" anchor="b" anchorCtr="0">
          <a:noAutofit/>
        </a:bodyPr>
        <a:lstStyle/>
        <a:p>
          <a:pPr marL="0" lvl="0" indent="0" algn="ctr" defTabSz="1555750">
            <a:lnSpc>
              <a:spcPct val="90000"/>
            </a:lnSpc>
            <a:spcBef>
              <a:spcPct val="0"/>
            </a:spcBef>
            <a:spcAft>
              <a:spcPct val="35000"/>
            </a:spcAft>
            <a:buNone/>
          </a:pPr>
          <a:endParaRPr lang="en-US" sz="3500" kern="1200" dirty="0"/>
        </a:p>
      </dsp:txBody>
      <dsp:txXfrm>
        <a:off x="4248" y="0"/>
        <a:ext cx="2043355" cy="995393"/>
      </dsp:txXfrm>
    </dsp:sp>
    <dsp:sp modelId="{707BB2DC-46B8-4A7F-A0B8-9293E43633B1}">
      <dsp:nvSpPr>
        <dsp:cNvPr id="0" name=""/>
        <dsp:cNvSpPr/>
      </dsp:nvSpPr>
      <dsp:spPr>
        <a:xfrm>
          <a:off x="901501" y="1119817"/>
          <a:ext cx="248848" cy="24884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1A7388-5702-4AB9-B826-E809B101DFAF}">
      <dsp:nvSpPr>
        <dsp:cNvPr id="0" name=""/>
        <dsp:cNvSpPr/>
      </dsp:nvSpPr>
      <dsp:spPr>
        <a:xfrm>
          <a:off x="2149771" y="1493089"/>
          <a:ext cx="2043355" cy="995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920" tIns="248920" rIns="248920" bIns="248920" numCol="1" spcCol="1270" anchor="t" anchorCtr="0">
          <a:noAutofit/>
        </a:bodyPr>
        <a:lstStyle/>
        <a:p>
          <a:pPr marL="0" lvl="0" indent="0" algn="ctr" defTabSz="1555750">
            <a:lnSpc>
              <a:spcPct val="90000"/>
            </a:lnSpc>
            <a:spcBef>
              <a:spcPct val="0"/>
            </a:spcBef>
            <a:spcAft>
              <a:spcPct val="35000"/>
            </a:spcAft>
            <a:buNone/>
          </a:pPr>
          <a:endParaRPr lang="en-US" sz="3500" kern="1200" dirty="0"/>
        </a:p>
      </dsp:txBody>
      <dsp:txXfrm>
        <a:off x="2149771" y="1493089"/>
        <a:ext cx="2043355" cy="995393"/>
      </dsp:txXfrm>
    </dsp:sp>
    <dsp:sp modelId="{BAFFDB51-596A-4C42-A240-593DB26CAC72}">
      <dsp:nvSpPr>
        <dsp:cNvPr id="0" name=""/>
        <dsp:cNvSpPr/>
      </dsp:nvSpPr>
      <dsp:spPr>
        <a:xfrm>
          <a:off x="3047025" y="1119817"/>
          <a:ext cx="248848" cy="24884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0458C31-B2E5-431A-8D9F-5B4056AE545E}">
      <dsp:nvSpPr>
        <dsp:cNvPr id="0" name=""/>
        <dsp:cNvSpPr/>
      </dsp:nvSpPr>
      <dsp:spPr>
        <a:xfrm>
          <a:off x="4295294" y="0"/>
          <a:ext cx="2043355" cy="995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920" tIns="248920" rIns="248920" bIns="248920" numCol="1" spcCol="1270" anchor="b" anchorCtr="0">
          <a:noAutofit/>
        </a:bodyPr>
        <a:lstStyle/>
        <a:p>
          <a:pPr marL="0" lvl="0" indent="0" algn="ctr" defTabSz="1555750">
            <a:lnSpc>
              <a:spcPct val="90000"/>
            </a:lnSpc>
            <a:spcBef>
              <a:spcPct val="0"/>
            </a:spcBef>
            <a:spcAft>
              <a:spcPct val="35000"/>
            </a:spcAft>
            <a:buNone/>
          </a:pPr>
          <a:endParaRPr lang="en-US" sz="3500" kern="1200" dirty="0"/>
        </a:p>
      </dsp:txBody>
      <dsp:txXfrm>
        <a:off x="4295294" y="0"/>
        <a:ext cx="2043355" cy="995393"/>
      </dsp:txXfrm>
    </dsp:sp>
    <dsp:sp modelId="{865CC395-C9B0-41F1-8B2C-9E79A84A764B}">
      <dsp:nvSpPr>
        <dsp:cNvPr id="0" name=""/>
        <dsp:cNvSpPr/>
      </dsp:nvSpPr>
      <dsp:spPr>
        <a:xfrm>
          <a:off x="5192548" y="1119817"/>
          <a:ext cx="248848" cy="24884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15D4F4-5196-4252-B4E0-895EB7194192}">
      <dsp:nvSpPr>
        <dsp:cNvPr id="0" name=""/>
        <dsp:cNvSpPr/>
      </dsp:nvSpPr>
      <dsp:spPr>
        <a:xfrm>
          <a:off x="6440818" y="1493089"/>
          <a:ext cx="2043355" cy="9953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8920" tIns="248920" rIns="248920" bIns="248920" numCol="1" spcCol="1270" anchor="t" anchorCtr="0">
          <a:noAutofit/>
        </a:bodyPr>
        <a:lstStyle/>
        <a:p>
          <a:pPr marL="0" lvl="0" indent="0" algn="ctr" defTabSz="1555750">
            <a:lnSpc>
              <a:spcPct val="90000"/>
            </a:lnSpc>
            <a:spcBef>
              <a:spcPct val="0"/>
            </a:spcBef>
            <a:spcAft>
              <a:spcPct val="35000"/>
            </a:spcAft>
            <a:buNone/>
          </a:pPr>
          <a:endParaRPr lang="en-US" sz="3500" kern="1200" dirty="0"/>
        </a:p>
      </dsp:txBody>
      <dsp:txXfrm>
        <a:off x="6440818" y="1493089"/>
        <a:ext cx="2043355" cy="995393"/>
      </dsp:txXfrm>
    </dsp:sp>
    <dsp:sp modelId="{395A98BF-5F1C-4ECE-9CFB-EFBEB3BD0F7C}">
      <dsp:nvSpPr>
        <dsp:cNvPr id="0" name=""/>
        <dsp:cNvSpPr/>
      </dsp:nvSpPr>
      <dsp:spPr>
        <a:xfrm>
          <a:off x="7338071" y="1119817"/>
          <a:ext cx="248848" cy="248848"/>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1/layout/ConvergingText">
  <dgm:title val="Converging Text"/>
  <dgm:desc val="Use to show multiple steps or parts that merge into a whole. Limited to one Level 1 shape that contains text and a maximum of five Level 2 shapes."/>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0DCEB-E0DC-4ADD-9BF3-326A5B6F645B}" type="datetimeFigureOut">
              <a:rPr lang="en-US" smtClean="0"/>
              <a:t>6/30/2026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9EE114C-A74A-4843-95E9-140FB714CBFE}" type="slidenum">
              <a:rPr lang="en-US" smtClean="0"/>
              <a:t>2</a:t>
            </a:fld>
            <a:endParaRPr lang="en-US"/>
          </a:p>
        </p:txBody>
      </p:sp>
    </p:spTree>
    <p:extLst>
      <p:ext uri="{BB962C8B-B14F-4D97-AF65-F5344CB8AC3E}">
        <p14:creationId xmlns:p14="http://schemas.microsoft.com/office/powerpoint/2010/main" val="251898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9EE114C-A74A-4843-95E9-140FB714CBF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85548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83981EC-B6E6-4B85-93C1-B50A6F43896D}" type="slidenum">
              <a:rPr lang="en-US" smtClean="0"/>
              <a:t>4</a:t>
            </a:fld>
            <a:endParaRPr lang="en-US"/>
          </a:p>
        </p:txBody>
      </p:sp>
    </p:spTree>
    <p:extLst>
      <p:ext uri="{BB962C8B-B14F-4D97-AF65-F5344CB8AC3E}">
        <p14:creationId xmlns:p14="http://schemas.microsoft.com/office/powerpoint/2010/main" val="183528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9EE114C-A74A-4843-95E9-140FB714CBFE}" type="slidenum">
              <a:rPr lang="en-US" smtClean="0"/>
              <a:t>6</a:t>
            </a:fld>
            <a:endParaRPr lang="en-US"/>
          </a:p>
        </p:txBody>
      </p:sp>
    </p:spTree>
    <p:extLst>
      <p:ext uri="{BB962C8B-B14F-4D97-AF65-F5344CB8AC3E}">
        <p14:creationId xmlns:p14="http://schemas.microsoft.com/office/powerpoint/2010/main" val="2746430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6"/>
            <a:ext cx="10972800" cy="1470025"/>
          </a:xfrm>
        </p:spPr>
        <p:txBody>
          <a:bodyPr/>
          <a:lstStyle>
            <a:lvl1pPr>
              <a:defRPr>
                <a:solidFill>
                  <a:schemeClr val="bg2">
                    <a:lumMod val="10000"/>
                  </a:schemeClr>
                </a:solidFill>
                <a:latin typeface="Arial" panose="020B0604020202020204" pitchFamily="34" charset="0"/>
                <a:cs typeface="Arial" panose="020B0604020202020204" pitchFamily="34" charset="0"/>
              </a:defRPr>
            </a:lvl1pPr>
          </a:lstStyle>
          <a:p>
            <a:r>
              <a:rPr lang="en-US" dirty="0"/>
              <a:t>Click to edit Master title style</a:t>
            </a:r>
          </a:p>
        </p:txBody>
      </p:sp>
      <p:sp>
        <p:nvSpPr>
          <p:cNvPr id="3" name="Subtitle 2"/>
          <p:cNvSpPr>
            <a:spLocks noGrp="1"/>
          </p:cNvSpPr>
          <p:nvPr>
            <p:ph type="subTitle" idx="1"/>
          </p:nvPr>
        </p:nvSpPr>
        <p:spPr>
          <a:xfrm>
            <a:off x="304800" y="3886200"/>
            <a:ext cx="10058400" cy="1752600"/>
          </a:xfrm>
        </p:spPr>
        <p:txBody>
          <a:bodyPr/>
          <a:lstStyle>
            <a:lvl1pPr marL="0" indent="0" algn="l">
              <a:buNone/>
              <a:defRPr>
                <a:solidFill>
                  <a:schemeClr val="bg2">
                    <a:lumMod val="10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61634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52400" y="6308727"/>
            <a:ext cx="28448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2" name="Title 1"/>
          <p:cNvSpPr>
            <a:spLocks noGrp="1"/>
          </p:cNvSpPr>
          <p:nvPr>
            <p:ph type="title"/>
          </p:nvPr>
        </p:nvSpPr>
        <p:spPr>
          <a:xfrm>
            <a:off x="152400" y="304800"/>
            <a:ext cx="11887200" cy="11128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152400" y="1600201"/>
            <a:ext cx="11887200" cy="452596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372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5084"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52400"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30439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7200"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29512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92727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274638"/>
            <a:ext cx="117348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28600" y="1600201"/>
            <a:ext cx="117348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4" descr="Oregon DEQ logo">
            <a:extLst>
              <a:ext uri="{FF2B5EF4-FFF2-40B4-BE49-F238E27FC236}">
                <a16:creationId xmlns:a16="http://schemas.microsoft.com/office/drawing/2014/main" id="{925C3B3A-4508-4B22-B1BB-DFBA057D2EB4}"/>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0134600" y="6276993"/>
            <a:ext cx="1828800" cy="457200"/>
          </a:xfrm>
          <a:prstGeom prst="rect">
            <a:avLst/>
          </a:prstGeom>
        </p:spPr>
      </p:pic>
      <p:sp>
        <p:nvSpPr>
          <p:cNvPr id="9" name="Slide Number Placeholder 5">
            <a:extLst>
              <a:ext uri="{FF2B5EF4-FFF2-40B4-BE49-F238E27FC236}">
                <a16:creationId xmlns:a16="http://schemas.microsoft.com/office/drawing/2014/main" id="{73B3B042-7DBB-4450-8D62-80E91DC15A90}"/>
              </a:ext>
            </a:extLst>
          </p:cNvPr>
          <p:cNvSpPr>
            <a:spLocks noGrp="1"/>
          </p:cNvSpPr>
          <p:nvPr>
            <p:ph type="sldNum" sz="quarter" idx="4"/>
          </p:nvPr>
        </p:nvSpPr>
        <p:spPr>
          <a:xfrm>
            <a:off x="208472" y="6369068"/>
            <a:ext cx="27686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219634220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61" r:id="rId3"/>
    <p:sldLayoutId id="2147483762" r:id="rId4"/>
    <p:sldLayoutId id="2147483763" r:id="rId5"/>
  </p:sldLayoutIdLst>
  <p:hf hdr="0" ftr="0" dt="0"/>
  <p:txStyles>
    <p:title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mailto:deqinfo@deq.oregon.gov" TargetMode="External"/><Relationship Id="rId2" Type="http://schemas.openxmlformats.org/officeDocument/2006/relationships/hyperlink" Target="https://www.oregon.gov/deq/about-us/Pages/titleVIaccess.aspx"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3" name="Subtitle 2"/>
          <p:cNvSpPr>
            <a:spLocks noGrp="1"/>
          </p:cNvSpPr>
          <p:nvPr>
            <p:ph type="title" idx="4294967295"/>
          </p:nvPr>
        </p:nvSpPr>
        <p:spPr>
          <a:xfrm>
            <a:off x="381000" y="3200400"/>
            <a:ext cx="11430000" cy="28956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80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2027-2029 Agency Request Budget Certification </a:t>
            </a:r>
          </a:p>
          <a:p>
            <a:pPr marL="0" marR="0" lvl="0" indent="0" algn="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Environmental Quality Commission</a:t>
            </a:r>
            <a:br>
              <a:rPr kumimoji="0" lang="en-US" sz="20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kumimoji="0" lang="en-US" sz="20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July 9-10, 2026</a:t>
            </a:r>
          </a:p>
        </p:txBody>
      </p:sp>
      <p:pic>
        <p:nvPicPr>
          <p:cNvPr id="5" name="Picture 4">
            <a:extLst>
              <a:ext uri="{FF2B5EF4-FFF2-40B4-BE49-F238E27FC236}">
                <a16:creationId xmlns:a16="http://schemas.microsoft.com/office/drawing/2014/main" id="{3CFCF8DD-6872-48CC-9E1E-DC00831B136A}"/>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16" r="16"/>
          <a:stretch/>
        </p:blipFill>
        <p:spPr>
          <a:xfrm>
            <a:off x="-15240" y="-3586"/>
            <a:ext cx="12207240" cy="25943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6503CD-6598-7DF1-EA70-19E2F79319F9}"/>
              </a:ext>
            </a:extLst>
          </p:cNvPr>
          <p:cNvSpPr>
            <a:spLocks noGrp="1"/>
          </p:cNvSpPr>
          <p:nvPr>
            <p:ph type="title"/>
          </p:nvPr>
        </p:nvSpPr>
        <p:spPr/>
        <p:txBody>
          <a:bodyPr>
            <a:normAutofit/>
          </a:bodyPr>
          <a:lstStyle/>
          <a:p>
            <a:pPr algn="l"/>
            <a:r>
              <a:rPr lang="en-US" dirty="0">
                <a:cs typeface="Arial"/>
              </a:rPr>
              <a:t>State Budgeting Process </a:t>
            </a:r>
          </a:p>
        </p:txBody>
      </p:sp>
      <p:sp>
        <p:nvSpPr>
          <p:cNvPr id="4" name="Slide Number Placeholder 3">
            <a:extLst>
              <a:ext uri="{FF2B5EF4-FFF2-40B4-BE49-F238E27FC236}">
                <a16:creationId xmlns:a16="http://schemas.microsoft.com/office/drawing/2014/main" id="{B86B8403-196E-F623-D3FF-82CFDC28E351}"/>
              </a:ext>
            </a:extLst>
          </p:cNvPr>
          <p:cNvSpPr>
            <a:spLocks noGrp="1"/>
          </p:cNvSpPr>
          <p:nvPr>
            <p:ph type="sldNum" sz="quarter" idx="12"/>
          </p:nvPr>
        </p:nvSpPr>
        <p:spPr/>
        <p:txBody>
          <a:bodyPr/>
          <a:lstStyle/>
          <a:p>
            <a:fld id="{BD831F39-F232-48BF-986E-A88F0FD4BAB5}" type="slidenum">
              <a:rPr lang="en-US" smtClean="0">
                <a:solidFill>
                  <a:schemeClr val="tx1"/>
                </a:solidFill>
              </a:rPr>
              <a:pPr/>
              <a:t>2</a:t>
            </a:fld>
            <a:endParaRPr lang="en-US" dirty="0">
              <a:solidFill>
                <a:schemeClr val="tx1"/>
              </a:solidFill>
            </a:endParaRPr>
          </a:p>
        </p:txBody>
      </p:sp>
      <p:pic>
        <p:nvPicPr>
          <p:cNvPr id="5" name="Picture 4">
            <a:extLst>
              <a:ext uri="{FF2B5EF4-FFF2-40B4-BE49-F238E27FC236}">
                <a16:creationId xmlns:a16="http://schemas.microsoft.com/office/drawing/2014/main" id="{D2DCBFD6-1E00-0F14-5251-A25DB53C5D1C}"/>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2209800" y="1370546"/>
            <a:ext cx="7772400" cy="5015754"/>
          </a:xfrm>
          <a:prstGeom prst="rect">
            <a:avLst/>
          </a:prstGeom>
        </p:spPr>
      </p:pic>
    </p:spTree>
    <p:extLst>
      <p:ext uri="{BB962C8B-B14F-4D97-AF65-F5344CB8AC3E}">
        <p14:creationId xmlns:p14="http://schemas.microsoft.com/office/powerpoint/2010/main" val="2231825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9A90C-7843-0D31-2F62-AC8485C3EBA8}"/>
              </a:ext>
            </a:extLst>
          </p:cNvPr>
          <p:cNvSpPr>
            <a:spLocks noGrp="1"/>
          </p:cNvSpPr>
          <p:nvPr>
            <p:ph type="title"/>
          </p:nvPr>
        </p:nvSpPr>
        <p:spPr/>
        <p:txBody>
          <a:bodyPr/>
          <a:lstStyle/>
          <a:p>
            <a:pPr algn="l"/>
            <a:r>
              <a:rPr lang="en-US" b="1" dirty="0"/>
              <a:t>2027-29 Agency Request Budget</a:t>
            </a:r>
          </a:p>
        </p:txBody>
      </p:sp>
      <p:graphicFrame>
        <p:nvGraphicFramePr>
          <p:cNvPr id="5" name="Content Placeholder 4">
            <a:extLst>
              <a:ext uri="{FF2B5EF4-FFF2-40B4-BE49-F238E27FC236}">
                <a16:creationId xmlns:a16="http://schemas.microsoft.com/office/drawing/2014/main" id="{5B2976E9-803A-FC72-68C0-5CCE4E10511C}"/>
              </a:ext>
              <a:ext uri="{C183D7F6-B498-43B3-948B-1728B52AA6E4}">
                <adec:decorative xmlns:adec="http://schemas.microsoft.com/office/drawing/2017/decorative" val="1"/>
              </a:ext>
            </a:extLst>
          </p:cNvPr>
          <p:cNvGraphicFramePr>
            <a:graphicFrameLocks noGrp="1"/>
          </p:cNvGraphicFramePr>
          <p:nvPr>
            <p:ph idx="1"/>
          </p:nvPr>
        </p:nvGraphicFramePr>
        <p:xfrm>
          <a:off x="609600" y="1600201"/>
          <a:ext cx="10972800" cy="42816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5A540C09-B912-B2C7-2E9E-9092A18FD4E3}"/>
              </a:ext>
            </a:extLst>
          </p:cNvPr>
          <p:cNvSpPr>
            <a:spLocks noGrp="1"/>
          </p:cNvSpPr>
          <p:nvPr>
            <p:ph type="sldNum" sz="quarter" idx="12"/>
          </p:nvPr>
        </p:nvSpPr>
        <p:spPr/>
        <p:txBody>
          <a:bodyPr/>
          <a:lstStyle/>
          <a:p>
            <a:fld id="{1939E361-6CC3-4B93-8D02-0CA414705067}" type="slidenum">
              <a:rPr lang="en-US" smtClean="0">
                <a:solidFill>
                  <a:schemeClr val="tx1"/>
                </a:solidFill>
              </a:rPr>
              <a:pPr/>
              <a:t>3</a:t>
            </a:fld>
            <a:endParaRPr lang="en-US" dirty="0">
              <a:solidFill>
                <a:schemeClr val="tx1"/>
              </a:solidFill>
            </a:endParaRPr>
          </a:p>
        </p:txBody>
      </p:sp>
    </p:spTree>
    <p:extLst>
      <p:ext uri="{BB962C8B-B14F-4D97-AF65-F5344CB8AC3E}">
        <p14:creationId xmlns:p14="http://schemas.microsoft.com/office/powerpoint/2010/main" val="3949075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A9A66-E80F-9AC2-BA63-087093B505D1}"/>
              </a:ext>
            </a:extLst>
          </p:cNvPr>
          <p:cNvSpPr>
            <a:spLocks noGrp="1"/>
          </p:cNvSpPr>
          <p:nvPr>
            <p:ph type="title"/>
          </p:nvPr>
        </p:nvSpPr>
        <p:spPr/>
        <p:txBody>
          <a:bodyPr/>
          <a:lstStyle/>
          <a:p>
            <a:r>
              <a:rPr lang="en-US" dirty="0"/>
              <a:t>Quality Control Continuum </a:t>
            </a:r>
          </a:p>
        </p:txBody>
      </p:sp>
      <p:graphicFrame>
        <p:nvGraphicFramePr>
          <p:cNvPr id="4" name="Content Placeholder 3">
            <a:extLst>
              <a:ext uri="{FF2B5EF4-FFF2-40B4-BE49-F238E27FC236}">
                <a16:creationId xmlns:a16="http://schemas.microsoft.com/office/drawing/2014/main" id="{8FADBFA0-02FF-D385-DB06-A0FC06598AB1}"/>
              </a:ext>
            </a:extLst>
          </p:cNvPr>
          <p:cNvGraphicFramePr>
            <a:graphicFrameLocks noGrp="1"/>
          </p:cNvGraphicFramePr>
          <p:nvPr>
            <p:ph idx="1"/>
            <p:extLst>
              <p:ext uri="{D42A27DB-BD31-4B8C-83A1-F6EECF244321}">
                <p14:modId xmlns:p14="http://schemas.microsoft.com/office/powerpoint/2010/main" val="426616066"/>
              </p:ext>
            </p:extLst>
          </p:nvPr>
        </p:nvGraphicFramePr>
        <p:xfrm>
          <a:off x="457200" y="1417638"/>
          <a:ext cx="108204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a:extLst>
              <a:ext uri="{FF2B5EF4-FFF2-40B4-BE49-F238E27FC236}">
                <a16:creationId xmlns:a16="http://schemas.microsoft.com/office/drawing/2014/main" id="{35A20194-5EFD-06C6-96FC-6E48CD1E70AB}"/>
              </a:ext>
            </a:extLst>
          </p:cNvPr>
          <p:cNvGraphicFramePr/>
          <p:nvPr/>
        </p:nvGraphicFramePr>
        <p:xfrm>
          <a:off x="1484393" y="4094879"/>
          <a:ext cx="9431580" cy="248848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7" name="TextBox 6">
            <a:extLst>
              <a:ext uri="{FF2B5EF4-FFF2-40B4-BE49-F238E27FC236}">
                <a16:creationId xmlns:a16="http://schemas.microsoft.com/office/drawing/2014/main" id="{822100E3-37FF-A563-122E-D11DA18F3872}"/>
              </a:ext>
            </a:extLst>
          </p:cNvPr>
          <p:cNvSpPr txBox="1"/>
          <p:nvPr/>
        </p:nvSpPr>
        <p:spPr>
          <a:xfrm>
            <a:off x="3626603" y="5732418"/>
            <a:ext cx="5543227" cy="430887"/>
          </a:xfrm>
          <a:prstGeom prst="rect">
            <a:avLst/>
          </a:prstGeom>
          <a:noFill/>
        </p:spPr>
        <p:txBody>
          <a:bodyPr wrap="square" rtlCol="0">
            <a:spAutoFit/>
          </a:bodyPr>
          <a:lstStyle/>
          <a:p>
            <a:pPr algn="ctr"/>
            <a:r>
              <a:rPr lang="en-US" sz="2200" dirty="0">
                <a:latin typeface="Arial" panose="020B0604020202020204" pitchFamily="34" charset="0"/>
                <a:cs typeface="Arial" panose="020B0604020202020204" pitchFamily="34" charset="0"/>
              </a:rPr>
              <a:t>Iterative Audit Process</a:t>
            </a:r>
          </a:p>
        </p:txBody>
      </p:sp>
      <p:sp>
        <p:nvSpPr>
          <p:cNvPr id="3" name="Slide Number Placeholder 2">
            <a:extLst>
              <a:ext uri="{FF2B5EF4-FFF2-40B4-BE49-F238E27FC236}">
                <a16:creationId xmlns:a16="http://schemas.microsoft.com/office/drawing/2014/main" id="{242C30EC-DF6F-86DC-4C6C-BA536B532F3A}"/>
              </a:ext>
            </a:extLst>
          </p:cNvPr>
          <p:cNvSpPr>
            <a:spLocks noGrp="1"/>
          </p:cNvSpPr>
          <p:nvPr>
            <p:ph type="sldNum" sz="quarter" idx="12"/>
          </p:nvPr>
        </p:nvSpPr>
        <p:spPr/>
        <p:txBody>
          <a:bodyPr/>
          <a:lstStyle/>
          <a:p>
            <a:fld id="{1939E361-6CC3-4B93-8D02-0CA414705067}" type="slidenum">
              <a:rPr lang="en-US" smtClean="0">
                <a:solidFill>
                  <a:schemeClr val="tx1"/>
                </a:solidFill>
              </a:rPr>
              <a:pPr/>
              <a:t>4</a:t>
            </a:fld>
            <a:endParaRPr lang="en-US">
              <a:solidFill>
                <a:schemeClr val="tx1"/>
              </a:solidFill>
            </a:endParaRPr>
          </a:p>
        </p:txBody>
      </p:sp>
    </p:spTree>
    <p:extLst>
      <p:ext uri="{BB962C8B-B14F-4D97-AF65-F5344CB8AC3E}">
        <p14:creationId xmlns:p14="http://schemas.microsoft.com/office/powerpoint/2010/main" val="38480385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AC3BB-3A0A-AAF4-75AB-BC430249F850}"/>
              </a:ext>
            </a:extLst>
          </p:cNvPr>
          <p:cNvSpPr>
            <a:spLocks noGrp="1"/>
          </p:cNvSpPr>
          <p:nvPr>
            <p:ph type="title"/>
          </p:nvPr>
        </p:nvSpPr>
        <p:spPr>
          <a:xfrm>
            <a:off x="152400" y="304800"/>
            <a:ext cx="11887200" cy="1112838"/>
          </a:xfrm>
        </p:spPr>
        <p:txBody>
          <a:bodyPr anchor="ctr">
            <a:normAutofit/>
          </a:bodyPr>
          <a:lstStyle/>
          <a:p>
            <a:r>
              <a:rPr lang="en-US" dirty="0"/>
              <a:t>Certification Form </a:t>
            </a:r>
          </a:p>
        </p:txBody>
      </p:sp>
      <p:pic>
        <p:nvPicPr>
          <p:cNvPr id="5" name="Content Placeholder 4">
            <a:extLst>
              <a:ext uri="{FF2B5EF4-FFF2-40B4-BE49-F238E27FC236}">
                <a16:creationId xmlns:a16="http://schemas.microsoft.com/office/drawing/2014/main" id="{7EF333C6-388A-4086-C07E-92CCFFF3771A}"/>
              </a:ext>
            </a:extLst>
          </p:cNvPr>
          <p:cNvPicPr>
            <a:picLocks noGrp="1" noChangeAspect="1"/>
          </p:cNvPicPr>
          <p:nvPr>
            <p:ph idx="1"/>
          </p:nvPr>
        </p:nvPicPr>
        <p:blipFill>
          <a:blip r:embed="rId2"/>
          <a:stretch>
            <a:fillRect/>
          </a:stretch>
        </p:blipFill>
        <p:spPr>
          <a:xfrm rot="21600000">
            <a:off x="2362200" y="1388609"/>
            <a:ext cx="7010400" cy="5135119"/>
          </a:xfrm>
          <a:prstGeom prst="rect">
            <a:avLst/>
          </a:prstGeom>
          <a:noFill/>
        </p:spPr>
      </p:pic>
      <p:sp>
        <p:nvSpPr>
          <p:cNvPr id="3" name="Slide Number Placeholder 2">
            <a:extLst>
              <a:ext uri="{FF2B5EF4-FFF2-40B4-BE49-F238E27FC236}">
                <a16:creationId xmlns:a16="http://schemas.microsoft.com/office/drawing/2014/main" id="{884DB97F-9BCC-9618-F022-9ED218CE701E}"/>
              </a:ext>
            </a:extLst>
          </p:cNvPr>
          <p:cNvSpPr>
            <a:spLocks noGrp="1"/>
          </p:cNvSpPr>
          <p:nvPr>
            <p:ph type="sldNum" sz="quarter" idx="12"/>
          </p:nvPr>
        </p:nvSpPr>
        <p:spPr/>
        <p:txBody>
          <a:bodyPr/>
          <a:lstStyle/>
          <a:p>
            <a:fld id="{1939E361-6CC3-4B93-8D02-0CA414705067}" type="slidenum">
              <a:rPr lang="en-US" smtClean="0">
                <a:solidFill>
                  <a:schemeClr val="tx1"/>
                </a:solidFill>
              </a:rPr>
              <a:pPr/>
              <a:t>5</a:t>
            </a:fld>
            <a:endParaRPr lang="en-US">
              <a:solidFill>
                <a:schemeClr val="tx1"/>
              </a:solidFill>
            </a:endParaRPr>
          </a:p>
        </p:txBody>
      </p:sp>
    </p:spTree>
    <p:extLst>
      <p:ext uri="{BB962C8B-B14F-4D97-AF65-F5344CB8AC3E}">
        <p14:creationId xmlns:p14="http://schemas.microsoft.com/office/powerpoint/2010/main" val="3157368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DCCAF-67DB-67B2-9EA3-FF98F9DAF5A6}"/>
              </a:ext>
            </a:extLst>
          </p:cNvPr>
          <p:cNvSpPr>
            <a:spLocks noGrp="1"/>
          </p:cNvSpPr>
          <p:nvPr>
            <p:ph type="title"/>
          </p:nvPr>
        </p:nvSpPr>
        <p:spPr/>
        <p:txBody>
          <a:bodyPr/>
          <a:lstStyle/>
          <a:p>
            <a:pPr algn="l"/>
            <a:r>
              <a:rPr lang="en-US" dirty="0"/>
              <a:t>Proposed Motion Language </a:t>
            </a:r>
          </a:p>
        </p:txBody>
      </p:sp>
      <p:sp>
        <p:nvSpPr>
          <p:cNvPr id="3" name="Slide Number Placeholder 2">
            <a:extLst>
              <a:ext uri="{FF2B5EF4-FFF2-40B4-BE49-F238E27FC236}">
                <a16:creationId xmlns:a16="http://schemas.microsoft.com/office/drawing/2014/main" id="{0FD1134C-0EAA-562B-CDBD-144C0DD84F17}"/>
              </a:ext>
            </a:extLst>
          </p:cNvPr>
          <p:cNvSpPr>
            <a:spLocks noGrp="1"/>
          </p:cNvSpPr>
          <p:nvPr>
            <p:ph type="sldNum" sz="quarter" idx="12"/>
          </p:nvPr>
        </p:nvSpPr>
        <p:spPr/>
        <p:txBody>
          <a:bodyPr/>
          <a:lstStyle/>
          <a:p>
            <a:fld id="{BD831F39-F232-48BF-986E-A88F0FD4BAB5}" type="slidenum">
              <a:rPr lang="en-US" smtClean="0">
                <a:solidFill>
                  <a:schemeClr val="tx1"/>
                </a:solidFill>
              </a:rPr>
              <a:pPr/>
              <a:t>6</a:t>
            </a:fld>
            <a:endParaRPr lang="en-US" sz="1800" dirty="0">
              <a:solidFill>
                <a:schemeClr val="tx1"/>
              </a:solidFill>
            </a:endParaRPr>
          </a:p>
        </p:txBody>
      </p:sp>
      <p:sp>
        <p:nvSpPr>
          <p:cNvPr id="4" name="TextBox 3">
            <a:extLst>
              <a:ext uri="{FF2B5EF4-FFF2-40B4-BE49-F238E27FC236}">
                <a16:creationId xmlns:a16="http://schemas.microsoft.com/office/drawing/2014/main" id="{3240685B-ADDD-2C9E-7EF4-631B6A544067}"/>
              </a:ext>
            </a:extLst>
          </p:cNvPr>
          <p:cNvSpPr txBox="1"/>
          <p:nvPr/>
        </p:nvSpPr>
        <p:spPr>
          <a:xfrm>
            <a:off x="723900" y="1842323"/>
            <a:ext cx="10744200" cy="3785652"/>
          </a:xfrm>
          <a:prstGeom prst="rect">
            <a:avLst/>
          </a:prstGeom>
          <a:noFill/>
        </p:spPr>
        <p:txBody>
          <a:bodyPr wrap="square" rtlCol="0">
            <a:spAutoFit/>
          </a:bodyPr>
          <a:lstStyle/>
          <a:p>
            <a:pPr marL="0" marR="0">
              <a:spcBef>
                <a:spcPts val="0"/>
              </a:spcBef>
              <a:spcAft>
                <a:spcPts val="0"/>
              </a:spcAft>
              <a:tabLst>
                <a:tab pos="457200" algn="l"/>
              </a:tabLst>
            </a:pPr>
            <a:r>
              <a:rPr lang="en-US" sz="4000" i="1" dirty="0">
                <a:solidFill>
                  <a:srgbClr val="000000"/>
                </a:solidFill>
                <a:effectLst/>
                <a:uFill>
                  <a:solidFill>
                    <a:srgbClr val="000000"/>
                  </a:solidFill>
                </a:uFill>
                <a:latin typeface="Arial" panose="020B0604020202020204" pitchFamily="34" charset="0"/>
                <a:ea typeface="Arial Unicode MS"/>
                <a:cs typeface="Arial" panose="020B0604020202020204" pitchFamily="34" charset="0"/>
              </a:rPr>
              <a:t>“I move that the Oregon Environmental Quality Commission authorize Chair Donegan to sign the DEQ 2027-29 Agency Request Budget certification form on behalf of the commission as part of the agency’s budget submittal to the Governor.”</a:t>
            </a:r>
          </a:p>
        </p:txBody>
      </p:sp>
    </p:spTree>
    <p:extLst>
      <p:ext uri="{BB962C8B-B14F-4D97-AF65-F5344CB8AC3E}">
        <p14:creationId xmlns:p14="http://schemas.microsoft.com/office/powerpoint/2010/main" val="15127364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AF648-58AA-C850-11AE-966CDC554619}"/>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dirty="0"/>
              <a:t>Title VI and Alternate Formats </a:t>
            </a:r>
          </a:p>
        </p:txBody>
      </p:sp>
      <p:sp>
        <p:nvSpPr>
          <p:cNvPr id="3" name="Content Placeholder 2">
            <a:extLst>
              <a:ext uri="{FF2B5EF4-FFF2-40B4-BE49-F238E27FC236}">
                <a16:creationId xmlns:a16="http://schemas.microsoft.com/office/drawing/2014/main" id="{0FBBB871-1594-44D9-A45A-C281038EE3DD}"/>
              </a:ext>
              <a:ext uri="{C183D7F6-B498-43B3-948B-1728B52AA6E4}">
                <adec:decorative xmlns:adec="http://schemas.microsoft.com/office/drawing/2017/decorative" val="0"/>
              </a:ext>
            </a:extLst>
          </p:cNvPr>
          <p:cNvSpPr>
            <a:spLocks noGrp="1"/>
          </p:cNvSpPr>
          <p:nvPr>
            <p:ph idx="1"/>
          </p:nvPr>
        </p:nvSpPr>
        <p:spPr>
          <a:xfrm>
            <a:off x="152400" y="2286000"/>
            <a:ext cx="11887200" cy="3047999"/>
          </a:xfrm>
        </p:spPr>
        <p:txBody>
          <a:bodyPr/>
          <a:lstStyle/>
          <a:p>
            <a:pPr marL="0" indent="0">
              <a:spcBef>
                <a:spcPts val="0"/>
              </a:spcBef>
              <a:buNone/>
              <a:tabLst>
                <a:tab pos="2971800" algn="ctr"/>
                <a:tab pos="5943600" algn="r"/>
              </a:tabLst>
            </a:pPr>
            <a:r>
              <a:rPr lang="en-US" sz="1800" dirty="0">
                <a:ea typeface="Times New Roman" panose="02020603050405020304" pitchFamily="18" charset="0"/>
              </a:rPr>
              <a:t>DEQ does not discriminate on the basis of race, color, national origin, disability, age, sex, religion, sexual orientation, gender identity, or marital status in the administration of its programs and activities. </a:t>
            </a:r>
          </a:p>
          <a:p>
            <a:pPr marL="0" indent="0">
              <a:spcBef>
                <a:spcPts val="0"/>
              </a:spcBef>
              <a:buNone/>
              <a:tabLst>
                <a:tab pos="2971800" algn="ctr"/>
                <a:tab pos="5943600" algn="r"/>
              </a:tabLst>
            </a:pPr>
            <a:endParaRPr lang="en-US" sz="1800" dirty="0">
              <a:ea typeface="Times New Roman" panose="02020603050405020304" pitchFamily="18" charset="0"/>
            </a:endParaRPr>
          </a:p>
          <a:p>
            <a:pPr marL="0" indent="0">
              <a:spcBef>
                <a:spcPts val="0"/>
              </a:spcBef>
              <a:buNone/>
              <a:tabLst>
                <a:tab pos="2971800" algn="ctr"/>
                <a:tab pos="5943600" algn="r"/>
              </a:tabLst>
            </a:pPr>
            <a:r>
              <a:rPr lang="en-US" sz="1800" dirty="0">
                <a:ea typeface="Times New Roman" panose="02020603050405020304" pitchFamily="18" charset="0"/>
              </a:rPr>
              <a:t>Visit DEQ’s </a:t>
            </a:r>
            <a:r>
              <a:rPr lang="en-US" sz="1800" u="sng" dirty="0">
                <a:solidFill>
                  <a:schemeClr val="accent6"/>
                </a:solidFill>
                <a:ea typeface="Times New Roman" panose="02020603050405020304" pitchFamily="18" charset="0"/>
                <a:hlinkClick r:id="rId2" tooltip="Civil Rights and Environmental Justice page">
                  <a:extLst>
                    <a:ext uri="{A12FA001-AC4F-418D-AE19-62706E023703}">
                      <ahyp:hlinkClr xmlns:ahyp="http://schemas.microsoft.com/office/drawing/2018/hyperlinkcolor" val="tx"/>
                    </a:ext>
                  </a:extLst>
                </a:hlinkClick>
              </a:rPr>
              <a:t>Civil Rights and Environmental Justice page</a:t>
            </a:r>
            <a:r>
              <a:rPr lang="en-US" sz="1800" dirty="0">
                <a:ea typeface="Times New Roman" panose="02020603050405020304" pitchFamily="18" charset="0"/>
              </a:rPr>
              <a:t>.</a:t>
            </a:r>
          </a:p>
          <a:p>
            <a:pPr marL="0" indent="0">
              <a:spcBef>
                <a:spcPts val="0"/>
              </a:spcBef>
              <a:buNone/>
              <a:tabLst>
                <a:tab pos="2971800" algn="ctr"/>
                <a:tab pos="5943600" algn="r"/>
              </a:tabLst>
            </a:pPr>
            <a:endParaRPr lang="en-US" sz="1800" dirty="0">
              <a:solidFill>
                <a:schemeClr val="accent2">
                  <a:lumMod val="75000"/>
                </a:schemeClr>
              </a:solidFill>
              <a:ea typeface="Times New Roman" panose="02020603050405020304" pitchFamily="18" charset="0"/>
            </a:endParaRPr>
          </a:p>
          <a:p>
            <a:pPr marL="0" marR="0" indent="0">
              <a:spcBef>
                <a:spcPts val="600"/>
              </a:spcBef>
              <a:spcAft>
                <a:spcPts val="0"/>
              </a:spcAft>
              <a:buNone/>
            </a:pPr>
            <a:r>
              <a:rPr lang="en-US" sz="1800" u="sng" dirty="0">
                <a:solidFill>
                  <a:schemeClr val="accent6"/>
                </a:solidFill>
                <a:effectLst/>
                <a:hlinkClick r:id="rId2" tooltip="Español">
                  <a:extLst>
                    <a:ext uri="{A12FA001-AC4F-418D-AE19-62706E023703}">
                      <ahyp:hlinkClr xmlns:ahyp="http://schemas.microsoft.com/office/drawing/2018/hyperlinkcolor" val="tx"/>
                    </a:ext>
                  </a:extLst>
                </a:hlinkClick>
              </a:rPr>
              <a:t>Español</a:t>
            </a:r>
            <a:r>
              <a:rPr lang="en-US" sz="1800" dirty="0">
                <a:solidFill>
                  <a:schemeClr val="accent6"/>
                </a:solidFill>
                <a:effectLst/>
              </a:rPr>
              <a:t> </a:t>
            </a:r>
            <a:r>
              <a:rPr lang="en-US" sz="1800" dirty="0">
                <a:solidFill>
                  <a:schemeClr val="accent6"/>
                </a:solidFill>
                <a:effectLst/>
                <a:latin typeface="Segoe UI" panose="020B0502040204020203" pitchFamily="34" charset="0"/>
                <a:cs typeface="+mn-cs"/>
              </a:rPr>
              <a:t> </a:t>
            </a:r>
            <a:r>
              <a:rPr lang="en-US" sz="1800" dirty="0">
                <a:effectLst/>
                <a:latin typeface="Segoe UI" panose="020B0502040204020203" pitchFamily="34" charset="0"/>
                <a:cs typeface="+mn-cs"/>
              </a:rPr>
              <a:t>|</a:t>
            </a:r>
            <a:r>
              <a:rPr lang="en-US" sz="1800" dirty="0">
                <a:solidFill>
                  <a:schemeClr val="accent6"/>
                </a:solidFill>
                <a:effectLst/>
                <a:latin typeface="Segoe UI" panose="020B0502040204020203" pitchFamily="34" charset="0"/>
                <a:cs typeface="+mn-cs"/>
              </a:rPr>
              <a:t>  </a:t>
            </a:r>
            <a:r>
              <a:rPr lang="en-US" sz="1800" u="sng" dirty="0">
                <a:solidFill>
                  <a:schemeClr val="accent6"/>
                </a:solidFill>
                <a:effectLst/>
                <a:hlinkClick r:id="rId2" tooltip="한국어">
                  <a:extLst>
                    <a:ext uri="{A12FA001-AC4F-418D-AE19-62706E023703}">
                      <ahyp:hlinkClr xmlns:ahyp="http://schemas.microsoft.com/office/drawing/2018/hyperlinkcolor" val="tx"/>
                    </a:ext>
                  </a:extLst>
                </a:hlinkClick>
              </a:rPr>
              <a:t>한국어</a:t>
            </a:r>
            <a:r>
              <a:rPr lang="en-US" sz="1800" dirty="0">
                <a:solidFill>
                  <a:schemeClr val="accent6"/>
                </a:solidFill>
                <a:effectLst/>
                <a:latin typeface="Segoe UI" panose="020B0502040204020203" pitchFamily="34" charset="0"/>
                <a:ea typeface="Malgun Gothic" panose="020B0503020000020004" pitchFamily="34" charset="-127"/>
                <a:cs typeface="+mn-cs"/>
              </a:rPr>
              <a:t>  </a:t>
            </a:r>
            <a:r>
              <a:rPr lang="en-US" sz="1800" dirty="0">
                <a:effectLst/>
                <a:latin typeface="Segoe UI" panose="020B0502040204020203" pitchFamily="34" charset="0"/>
                <a:ea typeface="SimSun" panose="02010600030101010101" pitchFamily="2" charset="-122"/>
                <a:cs typeface="+mn-cs"/>
              </a:rPr>
              <a:t>|</a:t>
            </a:r>
            <a:r>
              <a:rPr lang="en-US" sz="1800" dirty="0">
                <a:solidFill>
                  <a:schemeClr val="accent6"/>
                </a:solidFill>
                <a:effectLst/>
                <a:latin typeface="Segoe UI" panose="020B0502040204020203" pitchFamily="34" charset="0"/>
                <a:ea typeface="SimSun" panose="02010600030101010101" pitchFamily="2" charset="-122"/>
                <a:cs typeface="+mn-cs"/>
              </a:rPr>
              <a:t> </a:t>
            </a:r>
            <a:r>
              <a:rPr lang="en-US" sz="1800" dirty="0">
                <a:solidFill>
                  <a:schemeClr val="accent6"/>
                </a:solidFill>
                <a:effectLst/>
                <a:latin typeface="Segoe UI" panose="020B0502040204020203" pitchFamily="34" charset="0"/>
                <a:cs typeface="+mn-cs"/>
              </a:rPr>
              <a:t> </a:t>
            </a:r>
            <a:r>
              <a:rPr lang="en-US" sz="1800" u="sng" dirty="0">
                <a:solidFill>
                  <a:schemeClr val="accent6"/>
                </a:solidFill>
                <a:effectLst/>
                <a:latin typeface="MS Mincho" panose="02020609040205080304" pitchFamily="49" charset="-128"/>
                <a:cs typeface="+mn-cs"/>
                <a:hlinkClick r:id="rId2" tooltip="繁體中文">
                  <a:extLst>
                    <a:ext uri="{A12FA001-AC4F-418D-AE19-62706E023703}">
                      <ahyp:hlinkClr xmlns:ahyp="http://schemas.microsoft.com/office/drawing/2018/hyperlinkcolor" val="tx"/>
                    </a:ext>
                  </a:extLst>
                </a:hlinkClick>
              </a:rPr>
              <a:t>繁體中文</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dirty="0">
                <a:effectLst/>
                <a:latin typeface="Segoe UI" panose="020B0502040204020203" pitchFamily="34" charset="0"/>
                <a:ea typeface="MS Mincho" panose="02020609040205080304" pitchFamily="49" charset="-128"/>
                <a:cs typeface="+mn-cs"/>
              </a:rPr>
              <a:t>|</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u="sng" dirty="0">
                <a:solidFill>
                  <a:schemeClr val="accent6"/>
                </a:solidFill>
                <a:effectLst/>
                <a:hlinkClick r:id="rId2" tooltip="Pусский">
                  <a:extLst>
                    <a:ext uri="{A12FA001-AC4F-418D-AE19-62706E023703}">
                      <ahyp:hlinkClr xmlns:ahyp="http://schemas.microsoft.com/office/drawing/2018/hyperlinkcolor" val="tx"/>
                    </a:ext>
                  </a:extLst>
                </a:hlinkClick>
              </a:rPr>
              <a:t>Pусский</a:t>
            </a:r>
            <a:r>
              <a:rPr lang="en-US" sz="1800" dirty="0">
                <a:solidFill>
                  <a:schemeClr val="accent6"/>
                </a:solidFill>
                <a:effectLst/>
                <a:latin typeface="Segoe UI" panose="020B0502040204020203" pitchFamily="34" charset="0"/>
                <a:cs typeface="+mn-cs"/>
              </a:rPr>
              <a:t>  </a:t>
            </a:r>
            <a:r>
              <a:rPr lang="en-US" sz="1800" dirty="0">
                <a:effectLst/>
                <a:latin typeface="Segoe UI" panose="020B0502040204020203" pitchFamily="34" charset="0"/>
                <a:ea typeface="MS Mincho" panose="02020609040205080304" pitchFamily="49" charset="-128"/>
                <a:cs typeface="+mn-cs"/>
              </a:rPr>
              <a:t>|</a:t>
            </a:r>
            <a:r>
              <a:rPr lang="en-US" sz="1800" dirty="0">
                <a:solidFill>
                  <a:schemeClr val="accent6"/>
                </a:solidFill>
                <a:effectLst/>
                <a:latin typeface="Segoe UI" panose="020B0502040204020203" pitchFamily="34" charset="0"/>
                <a:ea typeface="MS Mincho" panose="02020609040205080304" pitchFamily="49" charset="-128"/>
                <a:cs typeface="+mn-cs"/>
              </a:rPr>
              <a:t>  </a:t>
            </a:r>
            <a:r>
              <a:rPr lang="en-US" sz="1800" u="sng" dirty="0">
                <a:solidFill>
                  <a:schemeClr val="accent6"/>
                </a:solidFill>
                <a:effectLst/>
                <a:hlinkClick r:id="rId2" tooltip="Tiếng Việt">
                  <a:extLst>
                    <a:ext uri="{A12FA001-AC4F-418D-AE19-62706E023703}">
                      <ahyp:hlinkClr xmlns:ahyp="http://schemas.microsoft.com/office/drawing/2018/hyperlinkcolor" val="tx"/>
                    </a:ext>
                  </a:extLst>
                </a:hlinkClick>
              </a:rPr>
              <a:t>Tiếng Việt</a:t>
            </a:r>
            <a:r>
              <a:rPr lang="en-US" sz="1800" u="none" strike="noStrike" dirty="0">
                <a:solidFill>
                  <a:schemeClr val="accent6"/>
                </a:solidFill>
                <a:effectLst/>
              </a:rPr>
              <a:t>  </a:t>
            </a:r>
            <a:r>
              <a:rPr lang="en-US" sz="1800" u="none" strike="noStrike" dirty="0">
                <a:effectLst/>
                <a:latin typeface="Segoe UI" panose="020B0502040204020203" pitchFamily="34" charset="0"/>
                <a:cs typeface="+mn-cs"/>
              </a:rPr>
              <a:t>|</a:t>
            </a:r>
            <a:r>
              <a:rPr lang="en-US" sz="1800" u="none" strike="noStrike" dirty="0">
                <a:solidFill>
                  <a:schemeClr val="accent6"/>
                </a:solidFill>
                <a:effectLst/>
                <a:latin typeface="Segoe UI" panose="020B0502040204020203" pitchFamily="34" charset="0"/>
                <a:cs typeface="+mn-cs"/>
              </a:rPr>
              <a:t>  </a:t>
            </a:r>
            <a:r>
              <a:rPr lang="ar-SA" sz="1800" u="sng" dirty="0">
                <a:solidFill>
                  <a:schemeClr val="accent6"/>
                </a:solidFill>
                <a:effectLst/>
                <a:latin typeface="Segoe UI" panose="020B0502040204020203" pitchFamily="34" charset="0"/>
                <a:cs typeface="+mn-cs"/>
                <a:hlinkClick r:id="rId2" tooltip="العربية">
                  <a:extLst>
                    <a:ext uri="{A12FA001-AC4F-418D-AE19-62706E023703}">
                      <ahyp:hlinkClr xmlns:ahyp="http://schemas.microsoft.com/office/drawing/2018/hyperlinkcolor" val="tx"/>
                    </a:ext>
                  </a:extLst>
                </a:hlinkClick>
              </a:rPr>
              <a:t>العربية</a:t>
            </a:r>
            <a:endParaRPr lang="en-US" sz="1800" dirty="0">
              <a:solidFill>
                <a:schemeClr val="accent6"/>
              </a:solidFill>
              <a:effectLst/>
              <a:latin typeface="Segoe UI" panose="020B0502040204020203" pitchFamily="34" charset="0"/>
              <a:cs typeface="+mn-cs"/>
            </a:endParaRPr>
          </a:p>
          <a:p>
            <a:pPr marL="0" marR="0" indent="0">
              <a:spcBef>
                <a:spcPts val="0"/>
              </a:spcBef>
              <a:spcAft>
                <a:spcPts val="0"/>
              </a:spcAft>
              <a:buNone/>
              <a:tabLst>
                <a:tab pos="2971800" algn="ctr"/>
                <a:tab pos="5943600" algn="r"/>
              </a:tabLst>
            </a:pPr>
            <a:r>
              <a:rPr lang="en-US" sz="1800" dirty="0">
                <a:effectLst/>
                <a:latin typeface="Arial" panose="020B0604020202020204" pitchFamily="34" charset="0"/>
                <a:ea typeface="Times New Roman" panose="02020603050405020304" pitchFamily="18" charset="0"/>
              </a:rPr>
              <a:t>Contact: 800-452-4011  |  TTY: 711  |  </a:t>
            </a:r>
            <a:r>
              <a:rPr lang="en-US" sz="1800" u="sng" dirty="0">
                <a:solidFill>
                  <a:schemeClr val="accent6"/>
                </a:solidFill>
                <a:effectLst/>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deqinfo@deq.</a:t>
            </a:r>
            <a:r>
              <a:rPr lang="en-US" sz="1800" u="sng" dirty="0">
                <a:solidFill>
                  <a:schemeClr val="accent6"/>
                </a:solidFill>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o</a:t>
            </a:r>
            <a:r>
              <a:rPr lang="en-US" sz="1800" u="sng" dirty="0">
                <a:solidFill>
                  <a:schemeClr val="accent6"/>
                </a:solidFill>
                <a:effectLst/>
                <a:ea typeface="Times New Roman" panose="02020603050405020304" pitchFamily="18" charset="0"/>
                <a:hlinkClick r:id="rId3" tooltip="deqinfo@deq.oregon.gov">
                  <a:extLst>
                    <a:ext uri="{A12FA001-AC4F-418D-AE19-62706E023703}">
                      <ahyp:hlinkClr xmlns:ahyp="http://schemas.microsoft.com/office/drawing/2018/hyperlinkcolor" val="tx"/>
                    </a:ext>
                  </a:extLst>
                </a:hlinkClick>
              </a:rPr>
              <a:t>regon.gov</a:t>
            </a:r>
            <a:r>
              <a:rPr lang="en-US" sz="1800" dirty="0">
                <a:solidFill>
                  <a:schemeClr val="accent6"/>
                </a:solidFill>
                <a:effectLst/>
                <a:latin typeface="Arial" panose="020B0604020202020204" pitchFamily="34" charset="0"/>
                <a:ea typeface="Times New Roman" panose="02020603050405020304" pitchFamily="18" charset="0"/>
              </a:rPr>
              <a:t> </a:t>
            </a:r>
          </a:p>
        </p:txBody>
      </p:sp>
      <p:sp>
        <p:nvSpPr>
          <p:cNvPr id="4" name="Slide Number Placeholder 3">
            <a:extLst>
              <a:ext uri="{FF2B5EF4-FFF2-40B4-BE49-F238E27FC236}">
                <a16:creationId xmlns:a16="http://schemas.microsoft.com/office/drawing/2014/main" id="{50B73DA0-7010-7E3E-CAC9-BDDCD72CADDC}"/>
              </a:ext>
            </a:extLst>
          </p:cNvPr>
          <p:cNvSpPr>
            <a:spLocks noGrp="1"/>
          </p:cNvSpPr>
          <p:nvPr>
            <p:ph type="sldNum" sz="quarter" idx="12"/>
          </p:nvPr>
        </p:nvSpPr>
        <p:spPr/>
        <p:txBody>
          <a:bodyPr/>
          <a:lstStyle/>
          <a:p>
            <a:fld id="{1939E361-6CC3-4B93-8D02-0CA414705067}" type="slidenum">
              <a:rPr lang="en-US" smtClean="0">
                <a:solidFill>
                  <a:schemeClr val="tx1"/>
                </a:solidFill>
              </a:rPr>
              <a:pPr/>
              <a:t>7</a:t>
            </a:fld>
            <a:endParaRPr lang="en-US" dirty="0">
              <a:solidFill>
                <a:schemeClr val="tx1"/>
              </a:solidFill>
            </a:endParaRPr>
          </a:p>
        </p:txBody>
      </p:sp>
    </p:spTree>
    <p:extLst>
      <p:ext uri="{BB962C8B-B14F-4D97-AF65-F5344CB8AC3E}">
        <p14:creationId xmlns:p14="http://schemas.microsoft.com/office/powerpoint/2010/main" val="2251117388"/>
      </p:ext>
    </p:extLst>
  </p:cSld>
  <p:clrMapOvr>
    <a:masterClrMapping/>
  </p:clrMapOvr>
</p:sld>
</file>

<file path=ppt/theme/theme1.xml><?xml version="1.0" encoding="utf-8"?>
<a:theme xmlns:a="http://schemas.openxmlformats.org/drawingml/2006/main" name="DEQSimpleTheme">
  <a:themeElements>
    <a:clrScheme name="Deep Cyan">
      <a:dk1>
        <a:srgbClr val="2D2D2D"/>
      </a:dk1>
      <a:lt1>
        <a:sysClr val="window" lastClr="FFFFFF"/>
      </a:lt1>
      <a:dk2>
        <a:srgbClr val="7F7F7F"/>
      </a:dk2>
      <a:lt2>
        <a:srgbClr val="EEECE1"/>
      </a:lt2>
      <a:accent1>
        <a:srgbClr val="00907E"/>
      </a:accent1>
      <a:accent2>
        <a:srgbClr val="71BCB4"/>
      </a:accent2>
      <a:accent3>
        <a:srgbClr val="B1CA54"/>
      </a:accent3>
      <a:accent4>
        <a:srgbClr val="F57F32"/>
      </a:accent4>
      <a:accent5>
        <a:srgbClr val="248F79"/>
      </a:accent5>
      <a:accent6>
        <a:srgbClr val="23769A"/>
      </a:accent6>
      <a:hlink>
        <a:srgbClr val="00907E"/>
      </a:hlink>
      <a:folHlink>
        <a:srgbClr val="71BC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templateDark.potx" id="{1879AB53-D263-45F3-98AF-94734B993A19}" vid="{CBD13BF4-AAEC-417E-8CFB-7CD767C4AC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D2B50B40939EF4CA7B63E968F7225EE" ma:contentTypeVersion="3" ma:contentTypeDescription="Create a new document." ma:contentTypeScope="" ma:versionID="2a7d35e55fa50e45481485a56f4c284b">
  <xsd:schema xmlns:xsd="http://www.w3.org/2001/XMLSchema" xmlns:xs="http://www.w3.org/2001/XMLSchema" xmlns:p="http://schemas.microsoft.com/office/2006/metadata/properties" xmlns:ns2="6b3c66af-2c5e-4a64-b1f0-eca17e4268a6" targetNamespace="http://schemas.microsoft.com/office/2006/metadata/properties" ma:root="true" ma:fieldsID="3683e58581ea1345059d98bdcffe62ed" ns2:_="">
    <xsd:import namespace="6b3c66af-2c5e-4a64-b1f0-eca17e4268a6"/>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3c66af-2c5e-4a64-b1f0-eca17e4268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2739B4D-513D-4335-9CAC-01E8979F3510}">
  <ds:schemaRefs>
    <ds:schemaRef ds:uri="http://schemas.microsoft.com/sharepoint/v3/contenttype/forms"/>
  </ds:schemaRefs>
</ds:datastoreItem>
</file>

<file path=customXml/itemProps2.xml><?xml version="1.0" encoding="utf-8"?>
<ds:datastoreItem xmlns:ds="http://schemas.openxmlformats.org/officeDocument/2006/customXml" ds:itemID="{0FE05AC8-6681-48F2-B275-2175FFF4586A}">
  <ds:schemaRefs>
    <ds:schemaRef ds:uri="http://purl.org/dc/elements/1.1/"/>
    <ds:schemaRef ds:uri="http://purl.org/dc/terms/"/>
    <ds:schemaRef ds:uri="6b3c66af-2c5e-4a64-b1f0-eca17e4268a6"/>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http://purl.org/dc/dcmitype/"/>
    <ds:schemaRef ds:uri="http://schemas.openxmlformats.org/package/2006/metadata/core-properties"/>
  </ds:schemaRefs>
</ds:datastoreItem>
</file>

<file path=customXml/itemProps3.xml><?xml version="1.0" encoding="utf-8"?>
<ds:datastoreItem xmlns:ds="http://schemas.openxmlformats.org/officeDocument/2006/customXml" ds:itemID="{16B75D1B-CC98-49BD-9F12-2F58394D3AC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b3c66af-2c5e-4a64-b1f0-eca17e4268a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09b73270-2993-4076-be47-9c78f42a1e84}" enabled="1" method="Privileged" siteId="{aa3f6932-fa7c-47b4-a0ce-a598cad161cf}" removed="0"/>
</clbl:labelList>
</file>

<file path=docProps/app.xml><?xml version="1.0" encoding="utf-8"?>
<Properties xmlns="http://schemas.openxmlformats.org/officeDocument/2006/extended-properties" xmlns:vt="http://schemas.openxmlformats.org/officeDocument/2006/docPropsVTypes">
  <Template>PPTtemplateDark</Template>
  <TotalTime>240</TotalTime>
  <Words>185</Words>
  <Application>Microsoft Office PowerPoint</Application>
  <PresentationFormat>Widescreen</PresentationFormat>
  <Paragraphs>36</Paragraphs>
  <Slides>7</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MS Mincho</vt:lpstr>
      <vt:lpstr>Arial</vt:lpstr>
      <vt:lpstr>Calibri</vt:lpstr>
      <vt:lpstr>Segoe UI</vt:lpstr>
      <vt:lpstr>Times New Roman</vt:lpstr>
      <vt:lpstr>DEQSimpleTheme</vt:lpstr>
      <vt:lpstr>2027-2029 Agency Request Budget Certification   Environmental Quality Commission July 9-10, 2026</vt:lpstr>
      <vt:lpstr>State Budgeting Process </vt:lpstr>
      <vt:lpstr>2027-29 Agency Request Budget</vt:lpstr>
      <vt:lpstr>Quality Control Continuum </vt:lpstr>
      <vt:lpstr>Certification Form </vt:lpstr>
      <vt:lpstr>Proposed Motion Language </vt:lpstr>
      <vt:lpstr>Title VI and Alternate Formats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 Light</dc:title>
  <dc:creator>THOMPSON Michele * DEQ</dc:creator>
  <cp:lastModifiedBy>TRAPP Lindsay * DEQ</cp:lastModifiedBy>
  <cp:revision>11</cp:revision>
  <dcterms:created xsi:type="dcterms:W3CDTF">2023-01-26T00:57:50Z</dcterms:created>
  <dcterms:modified xsi:type="dcterms:W3CDTF">2026-06-30T16:24:21Z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0x0101003D2B50B40939EF4CA7B63E968F7225EE</vt:lpwstr>
  </property>
  <property fmtid="{D5CDD505-2E9C-101B-9397-08002B2CF9AE}" pid="3" name="_dlc_DocIdItemGuid">
    <vt:lpwstr>329fcf54-7bef-403a-b376-34a41a6b236d</vt:lpwstr>
  </property>
  <property fmtid="{D5CDD505-2E9C-101B-9397-08002B2CF9AE}" pid="4" name="MSIP_Label_09b73270-2993-4076-be47-9c78f42a1e84_Enabled">
    <vt:lpwstr>true</vt:lpwstr>
  </property>
  <property fmtid="{D5CDD505-2E9C-101B-9397-08002B2CF9AE}" pid="5" name="MSIP_Label_09b73270-2993-4076-be47-9c78f42a1e84_SetDate">
    <vt:lpwstr>2022-11-21T22:11:49Z</vt:lpwstr>
  </property>
  <property fmtid="{D5CDD505-2E9C-101B-9397-08002B2CF9AE}" pid="6" name="MSIP_Label_09b73270-2993-4076-be47-9c78f42a1e84_Method">
    <vt:lpwstr>Privileged</vt:lpwstr>
  </property>
  <property fmtid="{D5CDD505-2E9C-101B-9397-08002B2CF9AE}" pid="7" name="MSIP_Label_09b73270-2993-4076-be47-9c78f42a1e84_Name">
    <vt:lpwstr>Level 1 - Published (Items)</vt:lpwstr>
  </property>
  <property fmtid="{D5CDD505-2E9C-101B-9397-08002B2CF9AE}" pid="8" name="MSIP_Label_09b73270-2993-4076-be47-9c78f42a1e84_SiteId">
    <vt:lpwstr>aa3f6932-fa7c-47b4-a0ce-a598cad161cf</vt:lpwstr>
  </property>
  <property fmtid="{D5CDD505-2E9C-101B-9397-08002B2CF9AE}" pid="9" name="MSIP_Label_09b73270-2993-4076-be47-9c78f42a1e84_ActionId">
    <vt:lpwstr>cdd2695b-b72c-4298-9b94-10ae2f4b82fa</vt:lpwstr>
  </property>
  <property fmtid="{D5CDD505-2E9C-101B-9397-08002B2CF9AE}" pid="10" name="MSIP_Label_09b73270-2993-4076-be47-9c78f42a1e84_ContentBits">
    <vt:lpwstr>0</vt:lpwstr>
  </property>
  <property fmtid="{D5CDD505-2E9C-101B-9397-08002B2CF9AE}" pid="11" name="MediaServiceImageTags">
    <vt:lpwstr/>
  </property>
</Properties>
</file>