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4"/>
  </p:sldMasterIdLst>
  <p:notesMasterIdLst>
    <p:notesMasterId r:id="rId17"/>
  </p:notesMasterIdLst>
  <p:sldIdLst>
    <p:sldId id="256" r:id="rId5"/>
    <p:sldId id="304" r:id="rId6"/>
    <p:sldId id="268" r:id="rId7"/>
    <p:sldId id="275" r:id="rId8"/>
    <p:sldId id="269" r:id="rId9"/>
    <p:sldId id="274" r:id="rId10"/>
    <p:sldId id="301" r:id="rId11"/>
    <p:sldId id="299" r:id="rId12"/>
    <p:sldId id="290" r:id="rId13"/>
    <p:sldId id="302" r:id="rId14"/>
    <p:sldId id="292"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3EC"/>
    <a:srgbClr val="E3F2F9"/>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867D61-4A59-4B28-9468-DFA11447EAA1}" v="23" dt="2026-05-06T22:46:14.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5" autoAdjust="0"/>
    <p:restoredTop sz="94404" autoAdjust="0"/>
  </p:normalViewPr>
  <p:slideViewPr>
    <p:cSldViewPr>
      <p:cViewPr varScale="1">
        <p:scale>
          <a:sx n="70" d="100"/>
          <a:sy n="70" d="100"/>
        </p:scale>
        <p:origin x="524" y="52"/>
      </p:cViewPr>
      <p:guideLst>
        <p:guide orient="horz" pos="2160"/>
        <p:guide pos="3840"/>
      </p:guideLst>
    </p:cSldViewPr>
  </p:slideViewPr>
  <p:outlineViewPr>
    <p:cViewPr>
      <p:scale>
        <a:sx n="33" d="100"/>
        <a:sy n="33" d="100"/>
      </p:scale>
      <p:origin x="0" y="-1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PP Lindsay * DEQ" userId="2bbf4ccf-fa25-401f-a93a-f56404faef8d" providerId="ADAL" clId="{E84375E9-0D54-42B0-ADFC-0B1C2891BFA7}"/>
    <pc:docChg chg="mod modSld">
      <pc:chgData name="TRAPP Lindsay * DEQ" userId="2bbf4ccf-fa25-401f-a93a-f56404faef8d" providerId="ADAL" clId="{E84375E9-0D54-42B0-ADFC-0B1C2891BFA7}" dt="2026-05-06T22:50:12.823" v="7"/>
      <pc:docMkLst>
        <pc:docMk/>
      </pc:docMkLst>
      <pc:sldChg chg="modNotesTx">
        <pc:chgData name="TRAPP Lindsay * DEQ" userId="2bbf4ccf-fa25-401f-a93a-f56404faef8d" providerId="ADAL" clId="{E84375E9-0D54-42B0-ADFC-0B1C2891BFA7}" dt="2026-05-06T22:49:26.566" v="0" actId="20577"/>
        <pc:sldMkLst>
          <pc:docMk/>
          <pc:sldMk cId="4097059588" sldId="268"/>
        </pc:sldMkLst>
      </pc:sldChg>
      <pc:sldChg chg="modNotesTx">
        <pc:chgData name="TRAPP Lindsay * DEQ" userId="2bbf4ccf-fa25-401f-a93a-f56404faef8d" providerId="ADAL" clId="{E84375E9-0D54-42B0-ADFC-0B1C2891BFA7}" dt="2026-05-06T22:49:33.766" v="1" actId="6549"/>
        <pc:sldMkLst>
          <pc:docMk/>
          <pc:sldMk cId="1098396328" sldId="274"/>
        </pc:sldMkLst>
      </pc:sldChg>
      <pc:sldChg chg="modNotesTx">
        <pc:chgData name="TRAPP Lindsay * DEQ" userId="2bbf4ccf-fa25-401f-a93a-f56404faef8d" providerId="ADAL" clId="{E84375E9-0D54-42B0-ADFC-0B1C2891BFA7}" dt="2026-05-06T22:49:42.491" v="4" actId="20577"/>
        <pc:sldMkLst>
          <pc:docMk/>
          <pc:sldMk cId="3047233435" sldId="290"/>
        </pc:sldMkLst>
      </pc:sldChg>
      <pc:sldChg chg="modNotesTx">
        <pc:chgData name="TRAPP Lindsay * DEQ" userId="2bbf4ccf-fa25-401f-a93a-f56404faef8d" providerId="ADAL" clId="{E84375E9-0D54-42B0-ADFC-0B1C2891BFA7}" dt="2026-05-06T22:49:47.261" v="6" actId="20577"/>
        <pc:sldMkLst>
          <pc:docMk/>
          <pc:sldMk cId="1519218787" sldId="292"/>
        </pc:sldMkLst>
      </pc:sldChg>
      <pc:sldChg chg="modNotesTx">
        <pc:chgData name="TRAPP Lindsay * DEQ" userId="2bbf4ccf-fa25-401f-a93a-f56404faef8d" providerId="ADAL" clId="{E84375E9-0D54-42B0-ADFC-0B1C2891BFA7}" dt="2026-05-06T22:49:40.175" v="3" actId="20577"/>
        <pc:sldMkLst>
          <pc:docMk/>
          <pc:sldMk cId="142979991" sldId="299"/>
        </pc:sldMkLst>
      </pc:sldChg>
      <pc:sldChg chg="modNotesTx">
        <pc:chgData name="TRAPP Lindsay * DEQ" userId="2bbf4ccf-fa25-401f-a93a-f56404faef8d" providerId="ADAL" clId="{E84375E9-0D54-42B0-ADFC-0B1C2891BFA7}" dt="2026-05-06T22:49:37.585" v="2" actId="20577"/>
        <pc:sldMkLst>
          <pc:docMk/>
          <pc:sldMk cId="1061174940" sldId="301"/>
        </pc:sldMkLst>
      </pc:sldChg>
      <pc:sldChg chg="modNotesTx">
        <pc:chgData name="TRAPP Lindsay * DEQ" userId="2bbf4ccf-fa25-401f-a93a-f56404faef8d" providerId="ADAL" clId="{E84375E9-0D54-42B0-ADFC-0B1C2891BFA7}" dt="2026-05-06T22:49:44.962" v="5" actId="20577"/>
        <pc:sldMkLst>
          <pc:docMk/>
          <pc:sldMk cId="2588277472" sldId="302"/>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BBB95-622F-47FD-9978-5B39DF2FF979}" type="doc">
      <dgm:prSet loTypeId="urn:microsoft.com/office/officeart/2005/8/layout/hProcess9" loCatId="process" qsTypeId="urn:microsoft.com/office/officeart/2005/8/quickstyle/simple1" qsCatId="simple" csTypeId="urn:microsoft.com/office/officeart/2005/8/colors/accent1_2" csCatId="accent1" phldr="1"/>
      <dgm:spPr/>
    </dgm:pt>
    <dgm:pt modelId="{98F7F4C9-0D2C-49BB-A2CB-8FFE0EC83AC8}">
      <dgm:prSet phldrT="[Text]"/>
      <dgm:spPr>
        <a:solidFill>
          <a:schemeClr val="accent1"/>
        </a:solidFill>
      </dgm:spPr>
      <dgm:t>
        <a:bodyPr/>
        <a:lstStyle/>
        <a:p>
          <a:r>
            <a:rPr lang="en-US" dirty="0">
              <a:latin typeface="Arial" panose="020B0604020202020204" pitchFamily="34" charset="0"/>
              <a:cs typeface="Arial" panose="020B0604020202020204" pitchFamily="34" charset="0"/>
            </a:rPr>
            <a:t>Identify Needs</a:t>
          </a:r>
        </a:p>
      </dgm:t>
    </dgm:pt>
    <dgm:pt modelId="{CA289C88-8E2B-47CD-9945-C9DB1060AFBD}" type="parTrans" cxnId="{C253C81A-BBFD-462D-911B-1C4EF630AC1F}">
      <dgm:prSet/>
      <dgm:spPr/>
      <dgm:t>
        <a:bodyPr/>
        <a:lstStyle/>
        <a:p>
          <a:endParaRPr lang="en-US"/>
        </a:p>
      </dgm:t>
    </dgm:pt>
    <dgm:pt modelId="{103D426F-51E4-419C-8701-09E71F8D7E3C}" type="sibTrans" cxnId="{C253C81A-BBFD-462D-911B-1C4EF630AC1F}">
      <dgm:prSet/>
      <dgm:spPr/>
      <dgm:t>
        <a:bodyPr/>
        <a:lstStyle/>
        <a:p>
          <a:endParaRPr lang="en-US"/>
        </a:p>
      </dgm:t>
    </dgm:pt>
    <dgm:pt modelId="{63B42721-C8C8-4B6A-A9B4-B8BA0084D0D3}">
      <dgm:prSet phldrT="[Text]"/>
      <dgm:spPr>
        <a:ln w="38100">
          <a:solidFill>
            <a:srgbClr val="003300"/>
          </a:solidFill>
        </a:ln>
      </dgm:spPr>
      <dgm:t>
        <a:bodyPr/>
        <a:lstStyle/>
        <a:p>
          <a:r>
            <a:rPr lang="en-US" dirty="0">
              <a:latin typeface="Arial" panose="020B0604020202020204" pitchFamily="34" charset="0"/>
              <a:cs typeface="Arial" panose="020B0604020202020204" pitchFamily="34" charset="0"/>
            </a:rPr>
            <a:t>Internal Review</a:t>
          </a:r>
        </a:p>
      </dgm:t>
    </dgm:pt>
    <dgm:pt modelId="{EEF4915D-8B2A-4C1B-BC6C-54772C6744C6}" type="parTrans" cxnId="{82130BB3-C288-4AB5-84DE-5D2593D62679}">
      <dgm:prSet/>
      <dgm:spPr/>
      <dgm:t>
        <a:bodyPr/>
        <a:lstStyle/>
        <a:p>
          <a:endParaRPr lang="en-US"/>
        </a:p>
      </dgm:t>
    </dgm:pt>
    <dgm:pt modelId="{89D9F550-3FC8-4D4D-B626-908A0A5CD7F7}" type="sibTrans" cxnId="{82130BB3-C288-4AB5-84DE-5D2593D62679}">
      <dgm:prSet/>
      <dgm:spPr/>
      <dgm:t>
        <a:bodyPr/>
        <a:lstStyle/>
        <a:p>
          <a:endParaRPr lang="en-US"/>
        </a:p>
      </dgm:t>
    </dgm:pt>
    <dgm:pt modelId="{435C2CDD-BE01-4E33-A99E-AB55B8E4E275}">
      <dgm:prSet phldrT="[Text]"/>
      <dgm:spPr>
        <a:ln w="38100">
          <a:solidFill>
            <a:srgbClr val="003300"/>
          </a:solidFill>
        </a:ln>
      </dgm:spPr>
      <dgm:t>
        <a:bodyPr/>
        <a:lstStyle/>
        <a:p>
          <a:r>
            <a:rPr lang="en-US" dirty="0">
              <a:latin typeface="Arial" panose="020B0604020202020204" pitchFamily="34" charset="0"/>
              <a:cs typeface="Arial" panose="020B0604020202020204" pitchFamily="34" charset="0"/>
            </a:rPr>
            <a:t>Update EQC</a:t>
          </a:r>
        </a:p>
      </dgm:t>
    </dgm:pt>
    <dgm:pt modelId="{499A5FE6-DD9D-4D71-B115-EBA90EAD24AF}" type="parTrans" cxnId="{B6B932AC-9D27-449A-BD8F-7AF37BC6DF54}">
      <dgm:prSet/>
      <dgm:spPr/>
      <dgm:t>
        <a:bodyPr/>
        <a:lstStyle/>
        <a:p>
          <a:endParaRPr lang="en-US"/>
        </a:p>
      </dgm:t>
    </dgm:pt>
    <dgm:pt modelId="{BD24F7B4-14F8-4F9A-9716-974A9FDA4814}" type="sibTrans" cxnId="{B6B932AC-9D27-449A-BD8F-7AF37BC6DF54}">
      <dgm:prSet/>
      <dgm:spPr/>
      <dgm:t>
        <a:bodyPr/>
        <a:lstStyle/>
        <a:p>
          <a:endParaRPr lang="en-US"/>
        </a:p>
      </dgm:t>
    </dgm:pt>
    <dgm:pt modelId="{7392A397-A2EE-4E51-8BE9-1F64139DB2A7}">
      <dgm:prSet phldrT="[Text]"/>
      <dgm:spPr/>
      <dgm:t>
        <a:bodyPr/>
        <a:lstStyle/>
        <a:p>
          <a:r>
            <a:rPr lang="en-US" dirty="0">
              <a:latin typeface="Arial" panose="020B0604020202020204" pitchFamily="34" charset="0"/>
              <a:cs typeface="Arial" panose="020B0604020202020204" pitchFamily="34" charset="0"/>
            </a:rPr>
            <a:t>Prioritize and Finalize</a:t>
          </a:r>
        </a:p>
      </dgm:t>
    </dgm:pt>
    <dgm:pt modelId="{25507E0C-E357-44E7-8C59-59D991CBB471}" type="parTrans" cxnId="{112060AA-6504-4E4D-A6BA-1F708FA23D11}">
      <dgm:prSet/>
      <dgm:spPr/>
      <dgm:t>
        <a:bodyPr/>
        <a:lstStyle/>
        <a:p>
          <a:endParaRPr lang="en-US"/>
        </a:p>
      </dgm:t>
    </dgm:pt>
    <dgm:pt modelId="{DB5AABAB-521F-456E-9AF0-84AD40F87F14}" type="sibTrans" cxnId="{112060AA-6504-4E4D-A6BA-1F708FA23D11}">
      <dgm:prSet/>
      <dgm:spPr/>
      <dgm:t>
        <a:bodyPr/>
        <a:lstStyle/>
        <a:p>
          <a:endParaRPr lang="en-US"/>
        </a:p>
      </dgm:t>
    </dgm:pt>
    <dgm:pt modelId="{E4034F77-C34C-44BE-8CF1-CF98613D9AAC}">
      <dgm:prSet phldrT="[Text]"/>
      <dgm:spPr/>
      <dgm:t>
        <a:bodyPr/>
        <a:lstStyle/>
        <a:p>
          <a:r>
            <a:rPr lang="en-US" dirty="0">
              <a:latin typeface="Arial" panose="020B0604020202020204" pitchFamily="34" charset="0"/>
              <a:cs typeface="Arial" panose="020B0604020202020204" pitchFamily="34" charset="0"/>
            </a:rPr>
            <a:t>EQC Certification</a:t>
          </a:r>
        </a:p>
      </dgm:t>
    </dgm:pt>
    <dgm:pt modelId="{8E76A446-73B6-4F20-9B52-C92F31FC1D70}" type="parTrans" cxnId="{6C92FB59-34C7-435F-B0E4-7273F824E157}">
      <dgm:prSet/>
      <dgm:spPr/>
      <dgm:t>
        <a:bodyPr/>
        <a:lstStyle/>
        <a:p>
          <a:endParaRPr lang="en-US"/>
        </a:p>
      </dgm:t>
    </dgm:pt>
    <dgm:pt modelId="{DDB78913-D44B-49A6-9348-B321CA9FBA98}" type="sibTrans" cxnId="{6C92FB59-34C7-435F-B0E4-7273F824E157}">
      <dgm:prSet/>
      <dgm:spPr/>
      <dgm:t>
        <a:bodyPr/>
        <a:lstStyle/>
        <a:p>
          <a:endParaRPr lang="en-US"/>
        </a:p>
      </dgm:t>
    </dgm:pt>
    <dgm:pt modelId="{439C1232-1CCA-4335-8AA9-A6252F796418}">
      <dgm:prSet phldrT="[Text]"/>
      <dgm:spPr/>
      <dgm:t>
        <a:bodyPr/>
        <a:lstStyle/>
        <a:p>
          <a:r>
            <a:rPr lang="en-US" dirty="0">
              <a:latin typeface="Arial" panose="020B0604020202020204" pitchFamily="34" charset="0"/>
              <a:cs typeface="Arial" panose="020B0604020202020204" pitchFamily="34" charset="0"/>
            </a:rPr>
            <a:t>Submit to the Governor</a:t>
          </a:r>
        </a:p>
        <a:p>
          <a:r>
            <a:rPr lang="en-US" dirty="0">
              <a:latin typeface="Arial" panose="020B0604020202020204" pitchFamily="34" charset="0"/>
              <a:cs typeface="Arial" panose="020B0604020202020204" pitchFamily="34" charset="0"/>
            </a:rPr>
            <a:t>(Aug. 31)</a:t>
          </a:r>
        </a:p>
      </dgm:t>
    </dgm:pt>
    <dgm:pt modelId="{7E49BA49-D5ED-401A-9CAD-8295A63872F1}" type="parTrans" cxnId="{6DB6124B-20E3-4B62-86F8-E01CE76657CD}">
      <dgm:prSet/>
      <dgm:spPr/>
      <dgm:t>
        <a:bodyPr/>
        <a:lstStyle/>
        <a:p>
          <a:endParaRPr lang="en-US"/>
        </a:p>
      </dgm:t>
    </dgm:pt>
    <dgm:pt modelId="{9DEDE1C9-D2AF-436B-B304-889B5001D28D}" type="sibTrans" cxnId="{6DB6124B-20E3-4B62-86F8-E01CE76657CD}">
      <dgm:prSet/>
      <dgm:spPr/>
      <dgm:t>
        <a:bodyPr/>
        <a:lstStyle/>
        <a:p>
          <a:endParaRPr lang="en-US"/>
        </a:p>
      </dgm:t>
    </dgm:pt>
    <dgm:pt modelId="{BE287D82-1E14-4ABE-84DB-92A2DF4A0F68}">
      <dgm:prSet phldrT="[Text]"/>
      <dgm:spPr>
        <a:ln w="38100">
          <a:solidFill>
            <a:srgbClr val="003300"/>
          </a:solidFill>
        </a:ln>
      </dgm:spPr>
      <dgm:t>
        <a:bodyPr/>
        <a:lstStyle/>
        <a:p>
          <a:r>
            <a:rPr lang="en-US" dirty="0">
              <a:latin typeface="Arial" panose="020B0604020202020204" pitchFamily="34" charset="0"/>
              <a:cs typeface="Arial" panose="020B0604020202020204" pitchFamily="34" charset="0"/>
            </a:rPr>
            <a:t>Engage Communities and Interested Parties</a:t>
          </a:r>
        </a:p>
      </dgm:t>
    </dgm:pt>
    <dgm:pt modelId="{9250731A-892E-4650-B1F8-B485CA0D65E6}" type="parTrans" cxnId="{F4AA0B58-969C-488A-A545-1FBD19986728}">
      <dgm:prSet/>
      <dgm:spPr/>
      <dgm:t>
        <a:bodyPr/>
        <a:lstStyle/>
        <a:p>
          <a:endParaRPr lang="en-US"/>
        </a:p>
      </dgm:t>
    </dgm:pt>
    <dgm:pt modelId="{66E0178D-F945-4B8F-9D66-795A53905088}" type="sibTrans" cxnId="{F4AA0B58-969C-488A-A545-1FBD19986728}">
      <dgm:prSet/>
      <dgm:spPr/>
      <dgm:t>
        <a:bodyPr/>
        <a:lstStyle/>
        <a:p>
          <a:endParaRPr lang="en-US"/>
        </a:p>
      </dgm:t>
    </dgm:pt>
    <dgm:pt modelId="{C3E95F55-33B6-4E6C-A9B9-7DF13D7A8B9E}" type="pres">
      <dgm:prSet presAssocID="{1C3BBB95-622F-47FD-9978-5B39DF2FF979}" presName="CompostProcess" presStyleCnt="0">
        <dgm:presLayoutVars>
          <dgm:dir/>
          <dgm:resizeHandles val="exact"/>
        </dgm:presLayoutVars>
      </dgm:prSet>
      <dgm:spPr/>
    </dgm:pt>
    <dgm:pt modelId="{7C2D2BF4-C0A8-4F82-9739-A07CFF8C8165}" type="pres">
      <dgm:prSet presAssocID="{1C3BBB95-622F-47FD-9978-5B39DF2FF979}" presName="arrow" presStyleLbl="bgShp" presStyleIdx="0" presStyleCnt="1"/>
      <dgm:spPr/>
    </dgm:pt>
    <dgm:pt modelId="{59CEF888-B40C-4491-B309-B47FDD43266F}" type="pres">
      <dgm:prSet presAssocID="{1C3BBB95-622F-47FD-9978-5B39DF2FF979}" presName="linearProcess" presStyleCnt="0"/>
      <dgm:spPr/>
    </dgm:pt>
    <dgm:pt modelId="{8C8F0066-125D-47B5-98F5-3FCACE75E42E}" type="pres">
      <dgm:prSet presAssocID="{98F7F4C9-0D2C-49BB-A2CB-8FFE0EC83AC8}" presName="textNode" presStyleLbl="node1" presStyleIdx="0" presStyleCnt="7">
        <dgm:presLayoutVars>
          <dgm:bulletEnabled val="1"/>
        </dgm:presLayoutVars>
      </dgm:prSet>
      <dgm:spPr/>
    </dgm:pt>
    <dgm:pt modelId="{BA7E30B6-2116-43FD-8B87-560BFDE18799}" type="pres">
      <dgm:prSet presAssocID="{103D426F-51E4-419C-8701-09E71F8D7E3C}" presName="sibTrans" presStyleCnt="0"/>
      <dgm:spPr/>
    </dgm:pt>
    <dgm:pt modelId="{BBB89603-B98F-4EA2-850C-9C926E0A4F4A}" type="pres">
      <dgm:prSet presAssocID="{63B42721-C8C8-4B6A-A9B4-B8BA0084D0D3}" presName="textNode" presStyleLbl="node1" presStyleIdx="1" presStyleCnt="7">
        <dgm:presLayoutVars>
          <dgm:bulletEnabled val="1"/>
        </dgm:presLayoutVars>
      </dgm:prSet>
      <dgm:spPr/>
    </dgm:pt>
    <dgm:pt modelId="{BC691E5E-C9ED-4827-89C2-B8EE24DF226A}" type="pres">
      <dgm:prSet presAssocID="{89D9F550-3FC8-4D4D-B626-908A0A5CD7F7}" presName="sibTrans" presStyleCnt="0"/>
      <dgm:spPr/>
    </dgm:pt>
    <dgm:pt modelId="{74591766-688E-4DFC-8163-AD7F192603FF}" type="pres">
      <dgm:prSet presAssocID="{BE287D82-1E14-4ABE-84DB-92A2DF4A0F68}" presName="textNode" presStyleLbl="node1" presStyleIdx="2" presStyleCnt="7">
        <dgm:presLayoutVars>
          <dgm:bulletEnabled val="1"/>
        </dgm:presLayoutVars>
      </dgm:prSet>
      <dgm:spPr/>
    </dgm:pt>
    <dgm:pt modelId="{AF71652B-03BC-4892-A364-7465F90B9005}" type="pres">
      <dgm:prSet presAssocID="{66E0178D-F945-4B8F-9D66-795A53905088}" presName="sibTrans" presStyleCnt="0"/>
      <dgm:spPr/>
    </dgm:pt>
    <dgm:pt modelId="{3130FBB2-D706-42E3-A601-3D82584958A5}" type="pres">
      <dgm:prSet presAssocID="{435C2CDD-BE01-4E33-A99E-AB55B8E4E275}" presName="textNode" presStyleLbl="node1" presStyleIdx="3" presStyleCnt="7">
        <dgm:presLayoutVars>
          <dgm:bulletEnabled val="1"/>
        </dgm:presLayoutVars>
      </dgm:prSet>
      <dgm:spPr/>
    </dgm:pt>
    <dgm:pt modelId="{CC71288E-C4BB-43AC-A988-223A992BDFDF}" type="pres">
      <dgm:prSet presAssocID="{BD24F7B4-14F8-4F9A-9716-974A9FDA4814}" presName="sibTrans" presStyleCnt="0"/>
      <dgm:spPr/>
    </dgm:pt>
    <dgm:pt modelId="{263EC55B-F657-409C-ABAB-AF0CC8BC08F0}" type="pres">
      <dgm:prSet presAssocID="{7392A397-A2EE-4E51-8BE9-1F64139DB2A7}" presName="textNode" presStyleLbl="node1" presStyleIdx="4" presStyleCnt="7">
        <dgm:presLayoutVars>
          <dgm:bulletEnabled val="1"/>
        </dgm:presLayoutVars>
      </dgm:prSet>
      <dgm:spPr/>
    </dgm:pt>
    <dgm:pt modelId="{B095102E-42CD-4A07-B990-BE123D70F3C8}" type="pres">
      <dgm:prSet presAssocID="{DB5AABAB-521F-456E-9AF0-84AD40F87F14}" presName="sibTrans" presStyleCnt="0"/>
      <dgm:spPr/>
    </dgm:pt>
    <dgm:pt modelId="{2652B8F8-FD2A-451E-BE63-BB8A6FA8CA79}" type="pres">
      <dgm:prSet presAssocID="{E4034F77-C34C-44BE-8CF1-CF98613D9AAC}" presName="textNode" presStyleLbl="node1" presStyleIdx="5" presStyleCnt="7">
        <dgm:presLayoutVars>
          <dgm:bulletEnabled val="1"/>
        </dgm:presLayoutVars>
      </dgm:prSet>
      <dgm:spPr/>
    </dgm:pt>
    <dgm:pt modelId="{2EA946F0-9C9A-478E-985C-E0D829A0D517}" type="pres">
      <dgm:prSet presAssocID="{DDB78913-D44B-49A6-9348-B321CA9FBA98}" presName="sibTrans" presStyleCnt="0"/>
      <dgm:spPr/>
    </dgm:pt>
    <dgm:pt modelId="{1B10C362-FD17-4D0E-8D10-A070BBC197C4}" type="pres">
      <dgm:prSet presAssocID="{439C1232-1CCA-4335-8AA9-A6252F796418}" presName="textNode" presStyleLbl="node1" presStyleIdx="6" presStyleCnt="7">
        <dgm:presLayoutVars>
          <dgm:bulletEnabled val="1"/>
        </dgm:presLayoutVars>
      </dgm:prSet>
      <dgm:spPr/>
    </dgm:pt>
  </dgm:ptLst>
  <dgm:cxnLst>
    <dgm:cxn modelId="{C253C81A-BBFD-462D-911B-1C4EF630AC1F}" srcId="{1C3BBB95-622F-47FD-9978-5B39DF2FF979}" destId="{98F7F4C9-0D2C-49BB-A2CB-8FFE0EC83AC8}" srcOrd="0" destOrd="0" parTransId="{CA289C88-8E2B-47CD-9945-C9DB1060AFBD}" sibTransId="{103D426F-51E4-419C-8701-09E71F8D7E3C}"/>
    <dgm:cxn modelId="{4BDBA929-847E-458B-8D30-C85318B98982}" type="presOf" srcId="{E4034F77-C34C-44BE-8CF1-CF98613D9AAC}" destId="{2652B8F8-FD2A-451E-BE63-BB8A6FA8CA79}" srcOrd="0" destOrd="0" presId="urn:microsoft.com/office/officeart/2005/8/layout/hProcess9"/>
    <dgm:cxn modelId="{2508BF39-C6C5-4347-8134-FC2DD4F75263}" type="presOf" srcId="{7392A397-A2EE-4E51-8BE9-1F64139DB2A7}" destId="{263EC55B-F657-409C-ABAB-AF0CC8BC08F0}" srcOrd="0" destOrd="0" presId="urn:microsoft.com/office/officeart/2005/8/layout/hProcess9"/>
    <dgm:cxn modelId="{6DB6124B-20E3-4B62-86F8-E01CE76657CD}" srcId="{1C3BBB95-622F-47FD-9978-5B39DF2FF979}" destId="{439C1232-1CCA-4335-8AA9-A6252F796418}" srcOrd="6" destOrd="0" parTransId="{7E49BA49-D5ED-401A-9CAD-8295A63872F1}" sibTransId="{9DEDE1C9-D2AF-436B-B304-889B5001D28D}"/>
    <dgm:cxn modelId="{F4AA0B58-969C-488A-A545-1FBD19986728}" srcId="{1C3BBB95-622F-47FD-9978-5B39DF2FF979}" destId="{BE287D82-1E14-4ABE-84DB-92A2DF4A0F68}" srcOrd="2" destOrd="0" parTransId="{9250731A-892E-4650-B1F8-B485CA0D65E6}" sibTransId="{66E0178D-F945-4B8F-9D66-795A53905088}"/>
    <dgm:cxn modelId="{6C92FB59-34C7-435F-B0E4-7273F824E157}" srcId="{1C3BBB95-622F-47FD-9978-5B39DF2FF979}" destId="{E4034F77-C34C-44BE-8CF1-CF98613D9AAC}" srcOrd="5" destOrd="0" parTransId="{8E76A446-73B6-4F20-9B52-C92F31FC1D70}" sibTransId="{DDB78913-D44B-49A6-9348-B321CA9FBA98}"/>
    <dgm:cxn modelId="{81750D7A-84DE-4D2C-BAA3-C9B4D50AF69C}" type="presOf" srcId="{435C2CDD-BE01-4E33-A99E-AB55B8E4E275}" destId="{3130FBB2-D706-42E3-A601-3D82584958A5}" srcOrd="0" destOrd="0" presId="urn:microsoft.com/office/officeart/2005/8/layout/hProcess9"/>
    <dgm:cxn modelId="{90311E8F-41EA-4858-B13D-978A6C7A623D}" type="presOf" srcId="{BE287D82-1E14-4ABE-84DB-92A2DF4A0F68}" destId="{74591766-688E-4DFC-8163-AD7F192603FF}" srcOrd="0" destOrd="0" presId="urn:microsoft.com/office/officeart/2005/8/layout/hProcess9"/>
    <dgm:cxn modelId="{94FBE09E-672F-426D-95CC-8B67DADEFE1D}" type="presOf" srcId="{63B42721-C8C8-4B6A-A9B4-B8BA0084D0D3}" destId="{BBB89603-B98F-4EA2-850C-9C926E0A4F4A}" srcOrd="0" destOrd="0" presId="urn:microsoft.com/office/officeart/2005/8/layout/hProcess9"/>
    <dgm:cxn modelId="{112060AA-6504-4E4D-A6BA-1F708FA23D11}" srcId="{1C3BBB95-622F-47FD-9978-5B39DF2FF979}" destId="{7392A397-A2EE-4E51-8BE9-1F64139DB2A7}" srcOrd="4" destOrd="0" parTransId="{25507E0C-E357-44E7-8C59-59D991CBB471}" sibTransId="{DB5AABAB-521F-456E-9AF0-84AD40F87F14}"/>
    <dgm:cxn modelId="{B6B932AC-9D27-449A-BD8F-7AF37BC6DF54}" srcId="{1C3BBB95-622F-47FD-9978-5B39DF2FF979}" destId="{435C2CDD-BE01-4E33-A99E-AB55B8E4E275}" srcOrd="3" destOrd="0" parTransId="{499A5FE6-DD9D-4D71-B115-EBA90EAD24AF}" sibTransId="{BD24F7B4-14F8-4F9A-9716-974A9FDA4814}"/>
    <dgm:cxn modelId="{8A939DAE-AC95-45A1-A089-DF0315404DD3}" type="presOf" srcId="{439C1232-1CCA-4335-8AA9-A6252F796418}" destId="{1B10C362-FD17-4D0E-8D10-A070BBC197C4}" srcOrd="0" destOrd="0" presId="urn:microsoft.com/office/officeart/2005/8/layout/hProcess9"/>
    <dgm:cxn modelId="{82130BB3-C288-4AB5-84DE-5D2593D62679}" srcId="{1C3BBB95-622F-47FD-9978-5B39DF2FF979}" destId="{63B42721-C8C8-4B6A-A9B4-B8BA0084D0D3}" srcOrd="1" destOrd="0" parTransId="{EEF4915D-8B2A-4C1B-BC6C-54772C6744C6}" sibTransId="{89D9F550-3FC8-4D4D-B626-908A0A5CD7F7}"/>
    <dgm:cxn modelId="{AE92B6BC-23D2-499D-9F92-9F206DAEC119}" type="presOf" srcId="{98F7F4C9-0D2C-49BB-A2CB-8FFE0EC83AC8}" destId="{8C8F0066-125D-47B5-98F5-3FCACE75E42E}" srcOrd="0" destOrd="0" presId="urn:microsoft.com/office/officeart/2005/8/layout/hProcess9"/>
    <dgm:cxn modelId="{96E930C9-EEC9-4DBC-8F63-A566E4DD69D3}" type="presOf" srcId="{1C3BBB95-622F-47FD-9978-5B39DF2FF979}" destId="{C3E95F55-33B6-4E6C-A9B9-7DF13D7A8B9E}" srcOrd="0" destOrd="0" presId="urn:microsoft.com/office/officeart/2005/8/layout/hProcess9"/>
    <dgm:cxn modelId="{617EE171-BC1F-4F5B-9BD3-98A25DCBDD9C}" type="presParOf" srcId="{C3E95F55-33B6-4E6C-A9B9-7DF13D7A8B9E}" destId="{7C2D2BF4-C0A8-4F82-9739-A07CFF8C8165}" srcOrd="0" destOrd="0" presId="urn:microsoft.com/office/officeart/2005/8/layout/hProcess9"/>
    <dgm:cxn modelId="{0825FAE8-5998-4297-B198-64ADB9D39C98}" type="presParOf" srcId="{C3E95F55-33B6-4E6C-A9B9-7DF13D7A8B9E}" destId="{59CEF888-B40C-4491-B309-B47FDD43266F}" srcOrd="1" destOrd="0" presId="urn:microsoft.com/office/officeart/2005/8/layout/hProcess9"/>
    <dgm:cxn modelId="{D88C2A27-3BBF-48D6-BD40-B4E155365D61}" type="presParOf" srcId="{59CEF888-B40C-4491-B309-B47FDD43266F}" destId="{8C8F0066-125D-47B5-98F5-3FCACE75E42E}" srcOrd="0" destOrd="0" presId="urn:microsoft.com/office/officeart/2005/8/layout/hProcess9"/>
    <dgm:cxn modelId="{5A266964-CDF8-468E-A2DB-2409AA72EEDD}" type="presParOf" srcId="{59CEF888-B40C-4491-B309-B47FDD43266F}" destId="{BA7E30B6-2116-43FD-8B87-560BFDE18799}" srcOrd="1" destOrd="0" presId="urn:microsoft.com/office/officeart/2005/8/layout/hProcess9"/>
    <dgm:cxn modelId="{7087C1E4-0D7E-4295-A470-9128FFDFCEDA}" type="presParOf" srcId="{59CEF888-B40C-4491-B309-B47FDD43266F}" destId="{BBB89603-B98F-4EA2-850C-9C926E0A4F4A}" srcOrd="2" destOrd="0" presId="urn:microsoft.com/office/officeart/2005/8/layout/hProcess9"/>
    <dgm:cxn modelId="{72DE4A67-5252-4F7C-97C6-6B0B290F36BD}" type="presParOf" srcId="{59CEF888-B40C-4491-B309-B47FDD43266F}" destId="{BC691E5E-C9ED-4827-89C2-B8EE24DF226A}" srcOrd="3" destOrd="0" presId="urn:microsoft.com/office/officeart/2005/8/layout/hProcess9"/>
    <dgm:cxn modelId="{8BC4BAF3-985F-4909-86A0-DF73BA6D924E}" type="presParOf" srcId="{59CEF888-B40C-4491-B309-B47FDD43266F}" destId="{74591766-688E-4DFC-8163-AD7F192603FF}" srcOrd="4" destOrd="0" presId="urn:microsoft.com/office/officeart/2005/8/layout/hProcess9"/>
    <dgm:cxn modelId="{E27678EB-3231-45F9-B597-51239ED94331}" type="presParOf" srcId="{59CEF888-B40C-4491-B309-B47FDD43266F}" destId="{AF71652B-03BC-4892-A364-7465F90B9005}" srcOrd="5" destOrd="0" presId="urn:microsoft.com/office/officeart/2005/8/layout/hProcess9"/>
    <dgm:cxn modelId="{124CD5D5-E7D1-446C-B56D-A3B973FB7745}" type="presParOf" srcId="{59CEF888-B40C-4491-B309-B47FDD43266F}" destId="{3130FBB2-D706-42E3-A601-3D82584958A5}" srcOrd="6" destOrd="0" presId="urn:microsoft.com/office/officeart/2005/8/layout/hProcess9"/>
    <dgm:cxn modelId="{54998B0A-FDAD-4832-860F-54E007670A70}" type="presParOf" srcId="{59CEF888-B40C-4491-B309-B47FDD43266F}" destId="{CC71288E-C4BB-43AC-A988-223A992BDFDF}" srcOrd="7" destOrd="0" presId="urn:microsoft.com/office/officeart/2005/8/layout/hProcess9"/>
    <dgm:cxn modelId="{8DEE12C8-31E9-4422-B94D-FDF3602DB75E}" type="presParOf" srcId="{59CEF888-B40C-4491-B309-B47FDD43266F}" destId="{263EC55B-F657-409C-ABAB-AF0CC8BC08F0}" srcOrd="8" destOrd="0" presId="urn:microsoft.com/office/officeart/2005/8/layout/hProcess9"/>
    <dgm:cxn modelId="{8D6CEA87-1EE7-49F2-B8B9-CE7494D562D6}" type="presParOf" srcId="{59CEF888-B40C-4491-B309-B47FDD43266F}" destId="{B095102E-42CD-4A07-B990-BE123D70F3C8}" srcOrd="9" destOrd="0" presId="urn:microsoft.com/office/officeart/2005/8/layout/hProcess9"/>
    <dgm:cxn modelId="{91B9CE41-6339-4830-9571-3136802A6EBC}" type="presParOf" srcId="{59CEF888-B40C-4491-B309-B47FDD43266F}" destId="{2652B8F8-FD2A-451E-BE63-BB8A6FA8CA79}" srcOrd="10" destOrd="0" presId="urn:microsoft.com/office/officeart/2005/8/layout/hProcess9"/>
    <dgm:cxn modelId="{7EB94D44-6152-4F97-8D97-F82D8E1D44A4}" type="presParOf" srcId="{59CEF888-B40C-4491-B309-B47FDD43266F}" destId="{2EA946F0-9C9A-478E-985C-E0D829A0D517}" srcOrd="11" destOrd="0" presId="urn:microsoft.com/office/officeart/2005/8/layout/hProcess9"/>
    <dgm:cxn modelId="{18606CBF-B09F-48ED-A8AE-FA88CAED9469}" type="presParOf" srcId="{59CEF888-B40C-4491-B309-B47FDD43266F}" destId="{1B10C362-FD17-4D0E-8D10-A070BBC197C4}"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65615-191C-4ADB-A1C9-D94007D2E516}" type="doc">
      <dgm:prSet loTypeId="urn:microsoft.com/office/officeart/2011/layout/ConvergingText" loCatId="process" qsTypeId="urn:microsoft.com/office/officeart/2005/8/quickstyle/simple1" qsCatId="simple" csTypeId="urn:microsoft.com/office/officeart/2005/8/colors/accent2_2" csCatId="accent2" phldr="1"/>
      <dgm:spPr/>
      <dgm:t>
        <a:bodyPr/>
        <a:lstStyle/>
        <a:p>
          <a:endParaRPr lang="en-US"/>
        </a:p>
      </dgm:t>
    </dgm:pt>
    <dgm:pt modelId="{FA2A950D-F430-4E87-BA2A-0C15AC695067}">
      <dgm:prSet phldrT="[Text]"/>
      <dgm:spPr/>
      <dgm:t>
        <a:bodyPr/>
        <a:lstStyle/>
        <a:p>
          <a:r>
            <a:rPr lang="en-US" dirty="0">
              <a:latin typeface="Arial" panose="020B0604020202020204" pitchFamily="34" charset="0"/>
              <a:cs typeface="Arial" panose="020B0604020202020204" pitchFamily="34" charset="0"/>
            </a:rPr>
            <a:t>ARB</a:t>
          </a:r>
        </a:p>
      </dgm:t>
    </dgm:pt>
    <dgm:pt modelId="{F56C1296-95DD-41CF-8D5F-0972D661E1FE}" type="parTrans" cxnId="{E5EEA069-A954-44D4-B953-35CED190C17B}">
      <dgm:prSet/>
      <dgm:spPr/>
      <dgm:t>
        <a:bodyPr/>
        <a:lstStyle/>
        <a:p>
          <a:endParaRPr lang="en-US"/>
        </a:p>
      </dgm:t>
    </dgm:pt>
    <dgm:pt modelId="{09FD982B-6DCC-4374-9A49-DBB14732446D}" type="sibTrans" cxnId="{E5EEA069-A954-44D4-B953-35CED190C17B}">
      <dgm:prSet/>
      <dgm:spPr/>
      <dgm:t>
        <a:bodyPr/>
        <a:lstStyle/>
        <a:p>
          <a:endParaRPr lang="en-US"/>
        </a:p>
      </dgm:t>
    </dgm:pt>
    <dgm:pt modelId="{2774261B-78E4-480C-83D3-7BB61FC0E105}">
      <dgm:prSet phldrT="[Text]"/>
      <dgm:spPr/>
      <dgm:t>
        <a:bodyPr/>
        <a:lstStyle/>
        <a:p>
          <a:r>
            <a:rPr lang="en-US" dirty="0">
              <a:latin typeface="Arial" panose="020B0604020202020204" pitchFamily="34" charset="0"/>
              <a:cs typeface="Arial" panose="020B0604020202020204" pitchFamily="34" charset="0"/>
            </a:rPr>
            <a:t>Base Budget</a:t>
          </a:r>
        </a:p>
      </dgm:t>
    </dgm:pt>
    <dgm:pt modelId="{4A307866-E5D1-4749-B7AA-2790D1378506}" type="parTrans" cxnId="{66BBBC01-F51B-4AAE-AB3B-0FA86FD3E924}">
      <dgm:prSet/>
      <dgm:spPr/>
      <dgm:t>
        <a:bodyPr/>
        <a:lstStyle/>
        <a:p>
          <a:endParaRPr lang="en-US"/>
        </a:p>
      </dgm:t>
    </dgm:pt>
    <dgm:pt modelId="{D379B70B-052B-4015-BCE3-A7601CCF0312}" type="sibTrans" cxnId="{66BBBC01-F51B-4AAE-AB3B-0FA86FD3E924}">
      <dgm:prSet/>
      <dgm:spPr/>
      <dgm:t>
        <a:bodyPr/>
        <a:lstStyle/>
        <a:p>
          <a:endParaRPr lang="en-US"/>
        </a:p>
      </dgm:t>
    </dgm:pt>
    <dgm:pt modelId="{7829A4DB-3375-40F4-AB36-A9D972127A28}">
      <dgm:prSet phldrT="[Text]"/>
      <dgm:spPr/>
      <dgm:t>
        <a:bodyPr/>
        <a:lstStyle/>
        <a:p>
          <a:r>
            <a:rPr lang="en-US" dirty="0">
              <a:latin typeface="Arial" panose="020B0604020202020204" pitchFamily="34" charset="0"/>
              <a:cs typeface="Arial" panose="020B0604020202020204" pitchFamily="34" charset="0"/>
            </a:rPr>
            <a:t>POPs/LC’s</a:t>
          </a:r>
        </a:p>
      </dgm:t>
    </dgm:pt>
    <dgm:pt modelId="{B13D9365-C55B-4292-842F-928FFBA78F3B}" type="parTrans" cxnId="{AE10EECB-0CD7-4307-BE58-6E13DAB7B3AF}">
      <dgm:prSet/>
      <dgm:spPr/>
      <dgm:t>
        <a:bodyPr/>
        <a:lstStyle/>
        <a:p>
          <a:endParaRPr lang="en-US"/>
        </a:p>
      </dgm:t>
    </dgm:pt>
    <dgm:pt modelId="{0DD52F0A-93D8-4728-924B-7EAABABDA17D}" type="sibTrans" cxnId="{AE10EECB-0CD7-4307-BE58-6E13DAB7B3AF}">
      <dgm:prSet/>
      <dgm:spPr/>
      <dgm:t>
        <a:bodyPr/>
        <a:lstStyle/>
        <a:p>
          <a:endParaRPr lang="en-US"/>
        </a:p>
      </dgm:t>
    </dgm:pt>
    <dgm:pt modelId="{16077726-36B6-4963-AFAD-AECDF7FBE3A3}">
      <dgm:prSet phldrT="[Text]"/>
      <dgm:spPr/>
      <dgm:t>
        <a:bodyPr/>
        <a:lstStyle/>
        <a:p>
          <a:r>
            <a:rPr lang="en-US" dirty="0">
              <a:latin typeface="Arial" panose="020B0604020202020204" pitchFamily="34" charset="0"/>
              <a:cs typeface="Arial" panose="020B0604020202020204" pitchFamily="34" charset="0"/>
            </a:rPr>
            <a:t>Reduction Options</a:t>
          </a:r>
        </a:p>
      </dgm:t>
    </dgm:pt>
    <dgm:pt modelId="{B750A29E-F33C-4F6E-B12A-F77800A09790}" type="parTrans" cxnId="{EAC469E9-138F-4E5E-A7D2-3DA4A24EE8CD}">
      <dgm:prSet/>
      <dgm:spPr/>
      <dgm:t>
        <a:bodyPr/>
        <a:lstStyle/>
        <a:p>
          <a:endParaRPr lang="en-US"/>
        </a:p>
      </dgm:t>
    </dgm:pt>
    <dgm:pt modelId="{8158E722-7069-4AC1-AE98-BA3541C2C65B}" type="sibTrans" cxnId="{EAC469E9-138F-4E5E-A7D2-3DA4A24EE8CD}">
      <dgm:prSet/>
      <dgm:spPr/>
      <dgm:t>
        <a:bodyPr/>
        <a:lstStyle/>
        <a:p>
          <a:endParaRPr lang="en-US"/>
        </a:p>
      </dgm:t>
    </dgm:pt>
    <dgm:pt modelId="{57653BBC-A0DF-49E2-B926-6FAB33FEC38F}">
      <dgm:prSet phldrT="[Text]"/>
      <dgm:spPr/>
      <dgm:t>
        <a:bodyPr/>
        <a:lstStyle/>
        <a:p>
          <a:r>
            <a:rPr lang="en-US" dirty="0">
              <a:latin typeface="Arial" panose="020B0604020202020204" pitchFamily="34" charset="0"/>
              <a:cs typeface="Arial" panose="020B0604020202020204" pitchFamily="34" charset="0"/>
            </a:rPr>
            <a:t>Revenue Shortfalls</a:t>
          </a:r>
        </a:p>
      </dgm:t>
    </dgm:pt>
    <dgm:pt modelId="{979D0691-A355-420B-9D6D-31B12C3676E2}" type="parTrans" cxnId="{537A8625-ECF6-4A7B-BB07-E78511202551}">
      <dgm:prSet/>
      <dgm:spPr/>
      <dgm:t>
        <a:bodyPr/>
        <a:lstStyle/>
        <a:p>
          <a:endParaRPr lang="en-US"/>
        </a:p>
      </dgm:t>
    </dgm:pt>
    <dgm:pt modelId="{40DF1290-4DD0-4B86-A28E-B1B87F1C661E}" type="sibTrans" cxnId="{537A8625-ECF6-4A7B-BB07-E78511202551}">
      <dgm:prSet/>
      <dgm:spPr/>
      <dgm:t>
        <a:bodyPr/>
        <a:lstStyle/>
        <a:p>
          <a:endParaRPr lang="en-US"/>
        </a:p>
      </dgm:t>
    </dgm:pt>
    <dgm:pt modelId="{642710B9-8B17-4A3F-91E0-4E54C4FF2DC2}" type="pres">
      <dgm:prSet presAssocID="{0D165615-191C-4ADB-A1C9-D94007D2E516}" presName="Name0" presStyleCnt="0">
        <dgm:presLayoutVars>
          <dgm:chMax/>
          <dgm:chPref val="1"/>
          <dgm:dir/>
          <dgm:animOne val="branch"/>
          <dgm:animLvl val="lvl"/>
          <dgm:resizeHandles/>
        </dgm:presLayoutVars>
      </dgm:prSet>
      <dgm:spPr/>
    </dgm:pt>
    <dgm:pt modelId="{97ADE76E-C597-4B41-937E-C813B369893E}" type="pres">
      <dgm:prSet presAssocID="{FA2A950D-F430-4E87-BA2A-0C15AC695067}" presName="composite" presStyleCnt="0"/>
      <dgm:spPr/>
    </dgm:pt>
    <dgm:pt modelId="{F9E2DDC6-DAE8-4581-B995-092F26B2AFF5}" type="pres">
      <dgm:prSet presAssocID="{FA2A950D-F430-4E87-BA2A-0C15AC695067}" presName="ParentAccent1" presStyleLbl="alignNode1" presStyleIdx="0" presStyleCnt="42"/>
      <dgm:spPr/>
    </dgm:pt>
    <dgm:pt modelId="{E1B7B807-8AEE-46DC-BAC8-C73936D982DE}" type="pres">
      <dgm:prSet presAssocID="{FA2A950D-F430-4E87-BA2A-0C15AC695067}" presName="ParentAccent2" presStyleLbl="alignNode1" presStyleIdx="1" presStyleCnt="42"/>
      <dgm:spPr/>
    </dgm:pt>
    <dgm:pt modelId="{D2F286B9-75B8-4152-A627-39AEE76AEC11}" type="pres">
      <dgm:prSet presAssocID="{FA2A950D-F430-4E87-BA2A-0C15AC695067}" presName="ParentAccent3" presStyleLbl="alignNode1" presStyleIdx="2" presStyleCnt="42"/>
      <dgm:spPr/>
    </dgm:pt>
    <dgm:pt modelId="{165B50B0-57ED-4521-9CC5-75F6B378462F}" type="pres">
      <dgm:prSet presAssocID="{FA2A950D-F430-4E87-BA2A-0C15AC695067}" presName="ParentAccent4" presStyleLbl="alignNode1" presStyleIdx="3" presStyleCnt="42"/>
      <dgm:spPr/>
    </dgm:pt>
    <dgm:pt modelId="{42C40910-2FBD-4C0E-8CDB-9777D409593F}" type="pres">
      <dgm:prSet presAssocID="{FA2A950D-F430-4E87-BA2A-0C15AC695067}" presName="ParentAccent5" presStyleLbl="alignNode1" presStyleIdx="4" presStyleCnt="42"/>
      <dgm:spPr/>
    </dgm:pt>
    <dgm:pt modelId="{32B74562-A185-4D62-B447-9DCB26D2D9FC}" type="pres">
      <dgm:prSet presAssocID="{FA2A950D-F430-4E87-BA2A-0C15AC695067}" presName="ParentAccent6" presStyleLbl="alignNode1" presStyleIdx="5" presStyleCnt="42"/>
      <dgm:spPr/>
    </dgm:pt>
    <dgm:pt modelId="{D8E97655-3BD2-4772-9CD8-9F58F00441EA}" type="pres">
      <dgm:prSet presAssocID="{FA2A950D-F430-4E87-BA2A-0C15AC695067}" presName="ParentAccent7" presStyleLbl="alignNode1" presStyleIdx="6" presStyleCnt="42"/>
      <dgm:spPr/>
    </dgm:pt>
    <dgm:pt modelId="{3EA54EB0-53CB-44E1-A40D-FC6C237F041A}" type="pres">
      <dgm:prSet presAssocID="{FA2A950D-F430-4E87-BA2A-0C15AC695067}" presName="ParentAccent8" presStyleLbl="alignNode1" presStyleIdx="7" presStyleCnt="42"/>
      <dgm:spPr/>
    </dgm:pt>
    <dgm:pt modelId="{347EA785-8EC4-4C0E-81F5-CB4962E851B5}" type="pres">
      <dgm:prSet presAssocID="{FA2A950D-F430-4E87-BA2A-0C15AC695067}" presName="ParentAccent9" presStyleLbl="alignNode1" presStyleIdx="8" presStyleCnt="42"/>
      <dgm:spPr/>
    </dgm:pt>
    <dgm:pt modelId="{79084BC5-9A24-47F3-A163-67F198612DC7}" type="pres">
      <dgm:prSet presAssocID="{FA2A950D-F430-4E87-BA2A-0C15AC695067}" presName="ParentAccent10" presStyleLbl="alignNode1" presStyleIdx="9" presStyleCnt="42"/>
      <dgm:spPr/>
    </dgm:pt>
    <dgm:pt modelId="{5F8DAC46-B928-432E-9FAF-E448DC1DF808}" type="pres">
      <dgm:prSet presAssocID="{FA2A950D-F430-4E87-BA2A-0C15AC695067}" presName="Parent" presStyleLbl="alignNode1" presStyleIdx="10" presStyleCnt="42">
        <dgm:presLayoutVars>
          <dgm:chMax val="5"/>
          <dgm:chPref val="3"/>
          <dgm:bulletEnabled val="1"/>
        </dgm:presLayoutVars>
      </dgm:prSet>
      <dgm:spPr/>
    </dgm:pt>
    <dgm:pt modelId="{BB64315B-8863-4BA7-AF1D-E641AF53088A}" type="pres">
      <dgm:prSet presAssocID="{2774261B-78E4-480C-83D3-7BB61FC0E105}" presName="Child1Accent1" presStyleLbl="alignNode1" presStyleIdx="11" presStyleCnt="42"/>
      <dgm:spPr/>
    </dgm:pt>
    <dgm:pt modelId="{35960D96-B6E0-4BB9-A48C-EF73D149413D}" type="pres">
      <dgm:prSet presAssocID="{2774261B-78E4-480C-83D3-7BB61FC0E105}" presName="Child1Accent2" presStyleLbl="alignNode1" presStyleIdx="12" presStyleCnt="42"/>
      <dgm:spPr/>
    </dgm:pt>
    <dgm:pt modelId="{643A3D73-76DF-4213-B7FA-BC431EC7F02C}" type="pres">
      <dgm:prSet presAssocID="{2774261B-78E4-480C-83D3-7BB61FC0E105}" presName="Child1Accent3" presStyleLbl="alignNode1" presStyleIdx="13" presStyleCnt="42"/>
      <dgm:spPr/>
    </dgm:pt>
    <dgm:pt modelId="{F60657A6-7F69-4A66-A0EA-EFC34063AF3C}" type="pres">
      <dgm:prSet presAssocID="{2774261B-78E4-480C-83D3-7BB61FC0E105}" presName="Child1Accent4" presStyleLbl="alignNode1" presStyleIdx="14" presStyleCnt="42"/>
      <dgm:spPr/>
    </dgm:pt>
    <dgm:pt modelId="{D6C56CB7-AA2B-4931-A76A-7E82268F2690}" type="pres">
      <dgm:prSet presAssocID="{2774261B-78E4-480C-83D3-7BB61FC0E105}" presName="Child1Accent5" presStyleLbl="alignNode1" presStyleIdx="15" presStyleCnt="42"/>
      <dgm:spPr/>
    </dgm:pt>
    <dgm:pt modelId="{5DE80DFC-9E1B-44E2-834C-5D07DE149AB6}" type="pres">
      <dgm:prSet presAssocID="{2774261B-78E4-480C-83D3-7BB61FC0E105}" presName="Child1Accent6" presStyleLbl="alignNode1" presStyleIdx="16" presStyleCnt="42"/>
      <dgm:spPr/>
    </dgm:pt>
    <dgm:pt modelId="{82604162-3005-42B0-89CE-C21910446E54}" type="pres">
      <dgm:prSet presAssocID="{2774261B-78E4-480C-83D3-7BB61FC0E105}" presName="Child1Accent7" presStyleLbl="alignNode1" presStyleIdx="17" presStyleCnt="42"/>
      <dgm:spPr/>
    </dgm:pt>
    <dgm:pt modelId="{ECF6200C-96BF-4B16-A1FF-64A60E519C73}" type="pres">
      <dgm:prSet presAssocID="{2774261B-78E4-480C-83D3-7BB61FC0E105}" presName="Child1Accent8" presStyleLbl="alignNode1" presStyleIdx="18" presStyleCnt="42"/>
      <dgm:spPr/>
    </dgm:pt>
    <dgm:pt modelId="{BD4B2144-5C66-4B42-8737-16B7A7C69279}" type="pres">
      <dgm:prSet presAssocID="{2774261B-78E4-480C-83D3-7BB61FC0E105}" presName="Child1Accent9" presStyleLbl="alignNode1" presStyleIdx="19" presStyleCnt="42"/>
      <dgm:spPr/>
    </dgm:pt>
    <dgm:pt modelId="{C893735F-7612-466D-A8AA-F3286FF4104A}" type="pres">
      <dgm:prSet presAssocID="{2774261B-78E4-480C-83D3-7BB61FC0E105}" presName="Child1" presStyleLbl="revTx" presStyleIdx="0" presStyleCnt="4" custLinFactNeighborY="-2230">
        <dgm:presLayoutVars>
          <dgm:chMax/>
          <dgm:chPref val="0"/>
          <dgm:bulletEnabled val="1"/>
        </dgm:presLayoutVars>
      </dgm:prSet>
      <dgm:spPr/>
    </dgm:pt>
    <dgm:pt modelId="{E2F6F00B-F638-4E00-B019-6F78083EDC6C}" type="pres">
      <dgm:prSet presAssocID="{57653BBC-A0DF-49E2-B926-6FAB33FEC38F}" presName="Child2Accent1" presStyleLbl="alignNode1" presStyleIdx="20" presStyleCnt="42"/>
      <dgm:spPr/>
    </dgm:pt>
    <dgm:pt modelId="{80D23950-7469-4FF4-8E57-2D609C064775}" type="pres">
      <dgm:prSet presAssocID="{57653BBC-A0DF-49E2-B926-6FAB33FEC38F}" presName="Child2Accent2" presStyleLbl="alignNode1" presStyleIdx="21" presStyleCnt="42"/>
      <dgm:spPr/>
    </dgm:pt>
    <dgm:pt modelId="{B11019D3-E55E-4941-A655-547CCB244D46}" type="pres">
      <dgm:prSet presAssocID="{57653BBC-A0DF-49E2-B926-6FAB33FEC38F}" presName="Child2Accent3" presStyleLbl="alignNode1" presStyleIdx="22" presStyleCnt="42"/>
      <dgm:spPr/>
    </dgm:pt>
    <dgm:pt modelId="{E1091F52-6BA7-4522-94C0-33D6C53D475F}" type="pres">
      <dgm:prSet presAssocID="{57653BBC-A0DF-49E2-B926-6FAB33FEC38F}" presName="Child2Accent4" presStyleLbl="alignNode1" presStyleIdx="23" presStyleCnt="42"/>
      <dgm:spPr/>
    </dgm:pt>
    <dgm:pt modelId="{1D5C008B-1528-4A59-86C1-C69B44ED7880}" type="pres">
      <dgm:prSet presAssocID="{57653BBC-A0DF-49E2-B926-6FAB33FEC38F}" presName="Child2Accent5" presStyleLbl="alignNode1" presStyleIdx="24" presStyleCnt="42"/>
      <dgm:spPr/>
    </dgm:pt>
    <dgm:pt modelId="{951B6420-654B-419B-9B77-060037E41207}" type="pres">
      <dgm:prSet presAssocID="{57653BBC-A0DF-49E2-B926-6FAB33FEC38F}" presName="Child2Accent6" presStyleLbl="alignNode1" presStyleIdx="25" presStyleCnt="42"/>
      <dgm:spPr/>
    </dgm:pt>
    <dgm:pt modelId="{A171FCE4-E061-4FB4-87A6-EB0BAE052C8A}" type="pres">
      <dgm:prSet presAssocID="{57653BBC-A0DF-49E2-B926-6FAB33FEC38F}" presName="Child2Accent7" presStyleLbl="alignNode1" presStyleIdx="26" presStyleCnt="42"/>
      <dgm:spPr/>
    </dgm:pt>
    <dgm:pt modelId="{D3FF0E47-5065-49EC-9F95-231B5BEF31BD}" type="pres">
      <dgm:prSet presAssocID="{57653BBC-A0DF-49E2-B926-6FAB33FEC38F}" presName="Child2" presStyleLbl="revTx" presStyleIdx="1" presStyleCnt="4" custLinFactNeighborY="-8920">
        <dgm:presLayoutVars>
          <dgm:chMax/>
          <dgm:chPref val="0"/>
          <dgm:bulletEnabled val="1"/>
        </dgm:presLayoutVars>
      </dgm:prSet>
      <dgm:spPr/>
    </dgm:pt>
    <dgm:pt modelId="{B94E9671-06F1-4755-AE74-86B7839CCDF8}" type="pres">
      <dgm:prSet presAssocID="{7829A4DB-3375-40F4-AB36-A9D972127A28}" presName="Child3Accent1" presStyleLbl="alignNode1" presStyleIdx="27" presStyleCnt="42"/>
      <dgm:spPr/>
    </dgm:pt>
    <dgm:pt modelId="{FFB940FC-6189-4B96-89EF-B34679CEE8FF}" type="pres">
      <dgm:prSet presAssocID="{7829A4DB-3375-40F4-AB36-A9D972127A28}" presName="Child3Accent2" presStyleLbl="alignNode1" presStyleIdx="28" presStyleCnt="42"/>
      <dgm:spPr/>
    </dgm:pt>
    <dgm:pt modelId="{BC18E3DA-876F-4179-AB53-33D7375047D2}" type="pres">
      <dgm:prSet presAssocID="{7829A4DB-3375-40F4-AB36-A9D972127A28}" presName="Child3Accent3" presStyleLbl="alignNode1" presStyleIdx="29" presStyleCnt="42"/>
      <dgm:spPr/>
    </dgm:pt>
    <dgm:pt modelId="{8DA8CCAB-E28E-4F1F-964A-B4E3E872A337}" type="pres">
      <dgm:prSet presAssocID="{7829A4DB-3375-40F4-AB36-A9D972127A28}" presName="Child3Accent4" presStyleLbl="alignNode1" presStyleIdx="30" presStyleCnt="42"/>
      <dgm:spPr/>
    </dgm:pt>
    <dgm:pt modelId="{FFE8D161-AAC6-41F2-B26C-BAA33A8E4649}" type="pres">
      <dgm:prSet presAssocID="{7829A4DB-3375-40F4-AB36-A9D972127A28}" presName="Child3Accent5" presStyleLbl="alignNode1" presStyleIdx="31" presStyleCnt="42"/>
      <dgm:spPr/>
    </dgm:pt>
    <dgm:pt modelId="{E708C017-ECA1-49DF-89C0-0A4D9C6E2139}" type="pres">
      <dgm:prSet presAssocID="{7829A4DB-3375-40F4-AB36-A9D972127A28}" presName="Child3Accent6" presStyleLbl="alignNode1" presStyleIdx="32" presStyleCnt="42"/>
      <dgm:spPr/>
    </dgm:pt>
    <dgm:pt modelId="{9E7D9EB1-A3BD-4582-887A-42BF915A82FC}" type="pres">
      <dgm:prSet presAssocID="{7829A4DB-3375-40F4-AB36-A9D972127A28}" presName="Child3Accent7" presStyleLbl="alignNode1" presStyleIdx="33" presStyleCnt="42"/>
      <dgm:spPr/>
    </dgm:pt>
    <dgm:pt modelId="{29E88BB5-EC94-4B6E-A337-336381522760}" type="pres">
      <dgm:prSet presAssocID="{7829A4DB-3375-40F4-AB36-A9D972127A28}" presName="Child3" presStyleLbl="revTx" presStyleIdx="2" presStyleCnt="4" custLinFactNeighborY="-8920">
        <dgm:presLayoutVars>
          <dgm:chMax/>
          <dgm:chPref val="0"/>
          <dgm:bulletEnabled val="1"/>
        </dgm:presLayoutVars>
      </dgm:prSet>
      <dgm:spPr/>
    </dgm:pt>
    <dgm:pt modelId="{43CB9B51-0E7D-4EA5-B3B7-1564C8C35049}" type="pres">
      <dgm:prSet presAssocID="{16077726-36B6-4963-AFAD-AECDF7FBE3A3}" presName="Child4Accent1" presStyleLbl="alignNode1" presStyleIdx="34" presStyleCnt="42"/>
      <dgm:spPr/>
    </dgm:pt>
    <dgm:pt modelId="{CD2F5C4F-DBD4-4737-BEA6-DBB11FC50098}" type="pres">
      <dgm:prSet presAssocID="{16077726-36B6-4963-AFAD-AECDF7FBE3A3}" presName="Child4Accent2" presStyleLbl="alignNode1" presStyleIdx="35" presStyleCnt="42"/>
      <dgm:spPr/>
    </dgm:pt>
    <dgm:pt modelId="{10D1E083-A0FC-4D99-8E75-C743C5034944}" type="pres">
      <dgm:prSet presAssocID="{16077726-36B6-4963-AFAD-AECDF7FBE3A3}" presName="Child4Accent3" presStyleLbl="alignNode1" presStyleIdx="36" presStyleCnt="42"/>
      <dgm:spPr/>
    </dgm:pt>
    <dgm:pt modelId="{67B8B927-B0D6-44F0-9949-71838CC7B3D9}" type="pres">
      <dgm:prSet presAssocID="{16077726-36B6-4963-AFAD-AECDF7FBE3A3}" presName="Child4Accent4" presStyleLbl="alignNode1" presStyleIdx="37" presStyleCnt="42"/>
      <dgm:spPr/>
    </dgm:pt>
    <dgm:pt modelId="{DC56AB95-2968-40D3-8721-5A079189C5D1}" type="pres">
      <dgm:prSet presAssocID="{16077726-36B6-4963-AFAD-AECDF7FBE3A3}" presName="Child4Accent5" presStyleLbl="alignNode1" presStyleIdx="38" presStyleCnt="42"/>
      <dgm:spPr/>
    </dgm:pt>
    <dgm:pt modelId="{B11D4668-B6EB-4F44-83DA-0C3274394621}" type="pres">
      <dgm:prSet presAssocID="{16077726-36B6-4963-AFAD-AECDF7FBE3A3}" presName="Child4Accent6" presStyleLbl="alignNode1" presStyleIdx="39" presStyleCnt="42"/>
      <dgm:spPr/>
    </dgm:pt>
    <dgm:pt modelId="{25B0A0C1-64A3-4ACB-AB08-BE3D6043112C}" type="pres">
      <dgm:prSet presAssocID="{16077726-36B6-4963-AFAD-AECDF7FBE3A3}" presName="Child4Accent7" presStyleLbl="alignNode1" presStyleIdx="40" presStyleCnt="42"/>
      <dgm:spPr/>
    </dgm:pt>
    <dgm:pt modelId="{83B8D0A4-0AC9-43C1-9C37-825AAE465577}" type="pres">
      <dgm:prSet presAssocID="{16077726-36B6-4963-AFAD-AECDF7FBE3A3}" presName="Child4Accent8" presStyleLbl="alignNode1" presStyleIdx="41" presStyleCnt="42"/>
      <dgm:spPr/>
    </dgm:pt>
    <dgm:pt modelId="{74AB5C58-0465-447C-ADEE-29307274C9E3}" type="pres">
      <dgm:prSet presAssocID="{16077726-36B6-4963-AFAD-AECDF7FBE3A3}" presName="Child4" presStyleLbl="revTx" presStyleIdx="3" presStyleCnt="4" custLinFactNeighborY="-11150">
        <dgm:presLayoutVars>
          <dgm:chMax/>
          <dgm:chPref val="0"/>
          <dgm:bulletEnabled val="1"/>
        </dgm:presLayoutVars>
      </dgm:prSet>
      <dgm:spPr/>
    </dgm:pt>
  </dgm:ptLst>
  <dgm:cxnLst>
    <dgm:cxn modelId="{66BBBC01-F51B-4AAE-AB3B-0FA86FD3E924}" srcId="{FA2A950D-F430-4E87-BA2A-0C15AC695067}" destId="{2774261B-78E4-480C-83D3-7BB61FC0E105}" srcOrd="0" destOrd="0" parTransId="{4A307866-E5D1-4749-B7AA-2790D1378506}" sibTransId="{D379B70B-052B-4015-BCE3-A7601CCF0312}"/>
    <dgm:cxn modelId="{38ACB919-E0F4-4DFE-9E08-1E3F3085BC5C}" type="presOf" srcId="{FA2A950D-F430-4E87-BA2A-0C15AC695067}" destId="{5F8DAC46-B928-432E-9FAF-E448DC1DF808}" srcOrd="0" destOrd="0" presId="urn:microsoft.com/office/officeart/2011/layout/ConvergingText"/>
    <dgm:cxn modelId="{537A8625-ECF6-4A7B-BB07-E78511202551}" srcId="{FA2A950D-F430-4E87-BA2A-0C15AC695067}" destId="{57653BBC-A0DF-49E2-B926-6FAB33FEC38F}" srcOrd="1" destOrd="0" parTransId="{979D0691-A355-420B-9D6D-31B12C3676E2}" sibTransId="{40DF1290-4DD0-4B86-A28E-B1B87F1C661E}"/>
    <dgm:cxn modelId="{0144AF46-64B6-42BF-8763-E1A09531AC31}" type="presOf" srcId="{16077726-36B6-4963-AFAD-AECDF7FBE3A3}" destId="{74AB5C58-0465-447C-ADEE-29307274C9E3}" srcOrd="0" destOrd="0" presId="urn:microsoft.com/office/officeart/2011/layout/ConvergingText"/>
    <dgm:cxn modelId="{E5EEA069-A954-44D4-B953-35CED190C17B}" srcId="{0D165615-191C-4ADB-A1C9-D94007D2E516}" destId="{FA2A950D-F430-4E87-BA2A-0C15AC695067}" srcOrd="0" destOrd="0" parTransId="{F56C1296-95DD-41CF-8D5F-0972D661E1FE}" sibTransId="{09FD982B-6DCC-4374-9A49-DBB14732446D}"/>
    <dgm:cxn modelId="{E22D6356-2946-4759-B091-7D3B37E09B4F}" type="presOf" srcId="{0D165615-191C-4ADB-A1C9-D94007D2E516}" destId="{642710B9-8B17-4A3F-91E0-4E54C4FF2DC2}" srcOrd="0" destOrd="0" presId="urn:microsoft.com/office/officeart/2011/layout/ConvergingText"/>
    <dgm:cxn modelId="{A628BF9B-EFD0-4135-98BD-4109FFC24ABF}" type="presOf" srcId="{7829A4DB-3375-40F4-AB36-A9D972127A28}" destId="{29E88BB5-EC94-4B6E-A337-336381522760}" srcOrd="0" destOrd="0" presId="urn:microsoft.com/office/officeart/2011/layout/ConvergingText"/>
    <dgm:cxn modelId="{F1B943BD-C809-4B7A-B9DB-383D958D0F50}" type="presOf" srcId="{2774261B-78E4-480C-83D3-7BB61FC0E105}" destId="{C893735F-7612-466D-A8AA-F3286FF4104A}" srcOrd="0" destOrd="0" presId="urn:microsoft.com/office/officeart/2011/layout/ConvergingText"/>
    <dgm:cxn modelId="{AE10EECB-0CD7-4307-BE58-6E13DAB7B3AF}" srcId="{FA2A950D-F430-4E87-BA2A-0C15AC695067}" destId="{7829A4DB-3375-40F4-AB36-A9D972127A28}" srcOrd="2" destOrd="0" parTransId="{B13D9365-C55B-4292-842F-928FFBA78F3B}" sibTransId="{0DD52F0A-93D8-4728-924B-7EAABABDA17D}"/>
    <dgm:cxn modelId="{CC3DEED9-C30C-4A50-B780-DF9D06CEF165}" type="presOf" srcId="{57653BBC-A0DF-49E2-B926-6FAB33FEC38F}" destId="{D3FF0E47-5065-49EC-9F95-231B5BEF31BD}" srcOrd="0" destOrd="0" presId="urn:microsoft.com/office/officeart/2011/layout/ConvergingText"/>
    <dgm:cxn modelId="{EAC469E9-138F-4E5E-A7D2-3DA4A24EE8CD}" srcId="{FA2A950D-F430-4E87-BA2A-0C15AC695067}" destId="{16077726-36B6-4963-AFAD-AECDF7FBE3A3}" srcOrd="3" destOrd="0" parTransId="{B750A29E-F33C-4F6E-B12A-F77800A09790}" sibTransId="{8158E722-7069-4AC1-AE98-BA3541C2C65B}"/>
    <dgm:cxn modelId="{8E15C5DB-8789-4FD4-963D-6EB402DCB36A}" type="presParOf" srcId="{642710B9-8B17-4A3F-91E0-4E54C4FF2DC2}" destId="{97ADE76E-C597-4B41-937E-C813B369893E}" srcOrd="0" destOrd="0" presId="urn:microsoft.com/office/officeart/2011/layout/ConvergingText"/>
    <dgm:cxn modelId="{01D5836B-5BA5-4A0A-BE68-E21FA25984EF}" type="presParOf" srcId="{97ADE76E-C597-4B41-937E-C813B369893E}" destId="{F9E2DDC6-DAE8-4581-B995-092F26B2AFF5}" srcOrd="0" destOrd="0" presId="urn:microsoft.com/office/officeart/2011/layout/ConvergingText"/>
    <dgm:cxn modelId="{5D1480FF-31B2-4883-B385-88BCDF41034E}" type="presParOf" srcId="{97ADE76E-C597-4B41-937E-C813B369893E}" destId="{E1B7B807-8AEE-46DC-BAC8-C73936D982DE}" srcOrd="1" destOrd="0" presId="urn:microsoft.com/office/officeart/2011/layout/ConvergingText"/>
    <dgm:cxn modelId="{60380DCB-DCD8-437A-AE8B-2151C4816026}" type="presParOf" srcId="{97ADE76E-C597-4B41-937E-C813B369893E}" destId="{D2F286B9-75B8-4152-A627-39AEE76AEC11}" srcOrd="2" destOrd="0" presId="urn:microsoft.com/office/officeart/2011/layout/ConvergingText"/>
    <dgm:cxn modelId="{7AD75F45-35B8-4595-B955-DEB7999B39F1}" type="presParOf" srcId="{97ADE76E-C597-4B41-937E-C813B369893E}" destId="{165B50B0-57ED-4521-9CC5-75F6B378462F}" srcOrd="3" destOrd="0" presId="urn:microsoft.com/office/officeart/2011/layout/ConvergingText"/>
    <dgm:cxn modelId="{0746193A-E002-4890-8973-02EA76B74285}" type="presParOf" srcId="{97ADE76E-C597-4B41-937E-C813B369893E}" destId="{42C40910-2FBD-4C0E-8CDB-9777D409593F}" srcOrd="4" destOrd="0" presId="urn:microsoft.com/office/officeart/2011/layout/ConvergingText"/>
    <dgm:cxn modelId="{9D51BAF9-1C0E-4FFA-930F-F001D9B25530}" type="presParOf" srcId="{97ADE76E-C597-4B41-937E-C813B369893E}" destId="{32B74562-A185-4D62-B447-9DCB26D2D9FC}" srcOrd="5" destOrd="0" presId="urn:microsoft.com/office/officeart/2011/layout/ConvergingText"/>
    <dgm:cxn modelId="{47DBB124-C611-4103-81EA-BD489E419A78}" type="presParOf" srcId="{97ADE76E-C597-4B41-937E-C813B369893E}" destId="{D8E97655-3BD2-4772-9CD8-9F58F00441EA}" srcOrd="6" destOrd="0" presId="urn:microsoft.com/office/officeart/2011/layout/ConvergingText"/>
    <dgm:cxn modelId="{DACADA80-F5FF-4C94-B601-EDB0D56B6998}" type="presParOf" srcId="{97ADE76E-C597-4B41-937E-C813B369893E}" destId="{3EA54EB0-53CB-44E1-A40D-FC6C237F041A}" srcOrd="7" destOrd="0" presId="urn:microsoft.com/office/officeart/2011/layout/ConvergingText"/>
    <dgm:cxn modelId="{84BF1C5A-B9BC-40E6-A9A3-BC158B7F18D5}" type="presParOf" srcId="{97ADE76E-C597-4B41-937E-C813B369893E}" destId="{347EA785-8EC4-4C0E-81F5-CB4962E851B5}" srcOrd="8" destOrd="0" presId="urn:microsoft.com/office/officeart/2011/layout/ConvergingText"/>
    <dgm:cxn modelId="{099C5190-0343-4303-8C82-B736E9DB96A5}" type="presParOf" srcId="{97ADE76E-C597-4B41-937E-C813B369893E}" destId="{79084BC5-9A24-47F3-A163-67F198612DC7}" srcOrd="9" destOrd="0" presId="urn:microsoft.com/office/officeart/2011/layout/ConvergingText"/>
    <dgm:cxn modelId="{3A2C2B72-F419-4C7D-8DF0-62866C72E0D7}" type="presParOf" srcId="{97ADE76E-C597-4B41-937E-C813B369893E}" destId="{5F8DAC46-B928-432E-9FAF-E448DC1DF808}" srcOrd="10" destOrd="0" presId="urn:microsoft.com/office/officeart/2011/layout/ConvergingText"/>
    <dgm:cxn modelId="{A4DB1346-57E0-4CF3-A920-6607E840844F}" type="presParOf" srcId="{97ADE76E-C597-4B41-937E-C813B369893E}" destId="{BB64315B-8863-4BA7-AF1D-E641AF53088A}" srcOrd="11" destOrd="0" presId="urn:microsoft.com/office/officeart/2011/layout/ConvergingText"/>
    <dgm:cxn modelId="{7B3C9D97-4FC6-45D0-BB01-9154048A5F79}" type="presParOf" srcId="{97ADE76E-C597-4B41-937E-C813B369893E}" destId="{35960D96-B6E0-4BB9-A48C-EF73D149413D}" srcOrd="12" destOrd="0" presId="urn:microsoft.com/office/officeart/2011/layout/ConvergingText"/>
    <dgm:cxn modelId="{B65DE2AC-722A-43F8-B4B7-995FBEE400BC}" type="presParOf" srcId="{97ADE76E-C597-4B41-937E-C813B369893E}" destId="{643A3D73-76DF-4213-B7FA-BC431EC7F02C}" srcOrd="13" destOrd="0" presId="urn:microsoft.com/office/officeart/2011/layout/ConvergingText"/>
    <dgm:cxn modelId="{E85845EF-2A2A-42D7-A322-5017DC50979F}" type="presParOf" srcId="{97ADE76E-C597-4B41-937E-C813B369893E}" destId="{F60657A6-7F69-4A66-A0EA-EFC34063AF3C}" srcOrd="14" destOrd="0" presId="urn:microsoft.com/office/officeart/2011/layout/ConvergingText"/>
    <dgm:cxn modelId="{810819C2-9C80-497B-8F2D-3D67E10C9960}" type="presParOf" srcId="{97ADE76E-C597-4B41-937E-C813B369893E}" destId="{D6C56CB7-AA2B-4931-A76A-7E82268F2690}" srcOrd="15" destOrd="0" presId="urn:microsoft.com/office/officeart/2011/layout/ConvergingText"/>
    <dgm:cxn modelId="{CC44E2CE-1500-4EED-AC9F-42B457238083}" type="presParOf" srcId="{97ADE76E-C597-4B41-937E-C813B369893E}" destId="{5DE80DFC-9E1B-44E2-834C-5D07DE149AB6}" srcOrd="16" destOrd="0" presId="urn:microsoft.com/office/officeart/2011/layout/ConvergingText"/>
    <dgm:cxn modelId="{95D450B6-B47C-490F-BDB1-120469205273}" type="presParOf" srcId="{97ADE76E-C597-4B41-937E-C813B369893E}" destId="{82604162-3005-42B0-89CE-C21910446E54}" srcOrd="17" destOrd="0" presId="urn:microsoft.com/office/officeart/2011/layout/ConvergingText"/>
    <dgm:cxn modelId="{3DA8CD1A-5563-4336-A83D-7C65A4E3A1D4}" type="presParOf" srcId="{97ADE76E-C597-4B41-937E-C813B369893E}" destId="{ECF6200C-96BF-4B16-A1FF-64A60E519C73}" srcOrd="18" destOrd="0" presId="urn:microsoft.com/office/officeart/2011/layout/ConvergingText"/>
    <dgm:cxn modelId="{A43D3B71-35E7-455F-B6C6-1CBE160A3AB5}" type="presParOf" srcId="{97ADE76E-C597-4B41-937E-C813B369893E}" destId="{BD4B2144-5C66-4B42-8737-16B7A7C69279}" srcOrd="19" destOrd="0" presId="urn:microsoft.com/office/officeart/2011/layout/ConvergingText"/>
    <dgm:cxn modelId="{ECCC5867-7758-446F-A5D0-45F37EA3BF8D}" type="presParOf" srcId="{97ADE76E-C597-4B41-937E-C813B369893E}" destId="{C893735F-7612-466D-A8AA-F3286FF4104A}" srcOrd="20" destOrd="0" presId="urn:microsoft.com/office/officeart/2011/layout/ConvergingText"/>
    <dgm:cxn modelId="{576A8A24-ED28-46A9-960E-7E6AA501650B}" type="presParOf" srcId="{97ADE76E-C597-4B41-937E-C813B369893E}" destId="{E2F6F00B-F638-4E00-B019-6F78083EDC6C}" srcOrd="21" destOrd="0" presId="urn:microsoft.com/office/officeart/2011/layout/ConvergingText"/>
    <dgm:cxn modelId="{9C03B3F9-FEF1-4BA1-98D5-6F94E3201F69}" type="presParOf" srcId="{97ADE76E-C597-4B41-937E-C813B369893E}" destId="{80D23950-7469-4FF4-8E57-2D609C064775}" srcOrd="22" destOrd="0" presId="urn:microsoft.com/office/officeart/2011/layout/ConvergingText"/>
    <dgm:cxn modelId="{5E101BEC-DB39-4782-AC43-E9F67E3EC945}" type="presParOf" srcId="{97ADE76E-C597-4B41-937E-C813B369893E}" destId="{B11019D3-E55E-4941-A655-547CCB244D46}" srcOrd="23" destOrd="0" presId="urn:microsoft.com/office/officeart/2011/layout/ConvergingText"/>
    <dgm:cxn modelId="{CAA9F391-E727-4069-90BB-11AA33278DC2}" type="presParOf" srcId="{97ADE76E-C597-4B41-937E-C813B369893E}" destId="{E1091F52-6BA7-4522-94C0-33D6C53D475F}" srcOrd="24" destOrd="0" presId="urn:microsoft.com/office/officeart/2011/layout/ConvergingText"/>
    <dgm:cxn modelId="{6BFC7C3C-2230-454C-AA5C-B0D01DD6D85C}" type="presParOf" srcId="{97ADE76E-C597-4B41-937E-C813B369893E}" destId="{1D5C008B-1528-4A59-86C1-C69B44ED7880}" srcOrd="25" destOrd="0" presId="urn:microsoft.com/office/officeart/2011/layout/ConvergingText"/>
    <dgm:cxn modelId="{12B103EB-B5DD-4696-840C-166C4E3AF78D}" type="presParOf" srcId="{97ADE76E-C597-4B41-937E-C813B369893E}" destId="{951B6420-654B-419B-9B77-060037E41207}" srcOrd="26" destOrd="0" presId="urn:microsoft.com/office/officeart/2011/layout/ConvergingText"/>
    <dgm:cxn modelId="{7F3AD142-B909-43EF-BA90-46914E3EEAA4}" type="presParOf" srcId="{97ADE76E-C597-4B41-937E-C813B369893E}" destId="{A171FCE4-E061-4FB4-87A6-EB0BAE052C8A}" srcOrd="27" destOrd="0" presId="urn:microsoft.com/office/officeart/2011/layout/ConvergingText"/>
    <dgm:cxn modelId="{E691DBDD-37DB-4F9F-A6B4-4ADC294DC2F6}" type="presParOf" srcId="{97ADE76E-C597-4B41-937E-C813B369893E}" destId="{D3FF0E47-5065-49EC-9F95-231B5BEF31BD}" srcOrd="28" destOrd="0" presId="urn:microsoft.com/office/officeart/2011/layout/ConvergingText"/>
    <dgm:cxn modelId="{BF79C840-0471-40B2-914F-916F002CAF2F}" type="presParOf" srcId="{97ADE76E-C597-4B41-937E-C813B369893E}" destId="{B94E9671-06F1-4755-AE74-86B7839CCDF8}" srcOrd="29" destOrd="0" presId="urn:microsoft.com/office/officeart/2011/layout/ConvergingText"/>
    <dgm:cxn modelId="{903B1DB8-6937-4DBF-AFA3-1B24CD3ABC51}" type="presParOf" srcId="{97ADE76E-C597-4B41-937E-C813B369893E}" destId="{FFB940FC-6189-4B96-89EF-B34679CEE8FF}" srcOrd="30" destOrd="0" presId="urn:microsoft.com/office/officeart/2011/layout/ConvergingText"/>
    <dgm:cxn modelId="{FBCFE254-460B-44B7-9322-B98F0C142609}" type="presParOf" srcId="{97ADE76E-C597-4B41-937E-C813B369893E}" destId="{BC18E3DA-876F-4179-AB53-33D7375047D2}" srcOrd="31" destOrd="0" presId="urn:microsoft.com/office/officeart/2011/layout/ConvergingText"/>
    <dgm:cxn modelId="{E0113DD1-1625-4324-AAFF-8CFC601BA8FE}" type="presParOf" srcId="{97ADE76E-C597-4B41-937E-C813B369893E}" destId="{8DA8CCAB-E28E-4F1F-964A-B4E3E872A337}" srcOrd="32" destOrd="0" presId="urn:microsoft.com/office/officeart/2011/layout/ConvergingText"/>
    <dgm:cxn modelId="{6016916A-FB1F-4693-B4D5-31834A161C52}" type="presParOf" srcId="{97ADE76E-C597-4B41-937E-C813B369893E}" destId="{FFE8D161-AAC6-41F2-B26C-BAA33A8E4649}" srcOrd="33" destOrd="0" presId="urn:microsoft.com/office/officeart/2011/layout/ConvergingText"/>
    <dgm:cxn modelId="{7572D2F5-3460-4FFE-B3C1-9CB76E9F8B40}" type="presParOf" srcId="{97ADE76E-C597-4B41-937E-C813B369893E}" destId="{E708C017-ECA1-49DF-89C0-0A4D9C6E2139}" srcOrd="34" destOrd="0" presId="urn:microsoft.com/office/officeart/2011/layout/ConvergingText"/>
    <dgm:cxn modelId="{5ECED5AF-D789-4A9E-A660-2C1D7A1F94F1}" type="presParOf" srcId="{97ADE76E-C597-4B41-937E-C813B369893E}" destId="{9E7D9EB1-A3BD-4582-887A-42BF915A82FC}" srcOrd="35" destOrd="0" presId="urn:microsoft.com/office/officeart/2011/layout/ConvergingText"/>
    <dgm:cxn modelId="{694FB964-08BC-4210-A869-CF98284152D9}" type="presParOf" srcId="{97ADE76E-C597-4B41-937E-C813B369893E}" destId="{29E88BB5-EC94-4B6E-A337-336381522760}" srcOrd="36" destOrd="0" presId="urn:microsoft.com/office/officeart/2011/layout/ConvergingText"/>
    <dgm:cxn modelId="{D6D54D01-9D91-4A8C-A466-F1CAEA3A1A95}" type="presParOf" srcId="{97ADE76E-C597-4B41-937E-C813B369893E}" destId="{43CB9B51-0E7D-4EA5-B3B7-1564C8C35049}" srcOrd="37" destOrd="0" presId="urn:microsoft.com/office/officeart/2011/layout/ConvergingText"/>
    <dgm:cxn modelId="{2A8661C6-ABB6-4007-98FE-D6F962AFC347}" type="presParOf" srcId="{97ADE76E-C597-4B41-937E-C813B369893E}" destId="{CD2F5C4F-DBD4-4737-BEA6-DBB11FC50098}" srcOrd="38" destOrd="0" presId="urn:microsoft.com/office/officeart/2011/layout/ConvergingText"/>
    <dgm:cxn modelId="{C70457B8-72A2-4AC3-A288-1809407E79E1}" type="presParOf" srcId="{97ADE76E-C597-4B41-937E-C813B369893E}" destId="{10D1E083-A0FC-4D99-8E75-C743C5034944}" srcOrd="39" destOrd="0" presId="urn:microsoft.com/office/officeart/2011/layout/ConvergingText"/>
    <dgm:cxn modelId="{8CB6B69F-9FE4-41A6-BB7F-0F372A0031D1}" type="presParOf" srcId="{97ADE76E-C597-4B41-937E-C813B369893E}" destId="{67B8B927-B0D6-44F0-9949-71838CC7B3D9}" srcOrd="40" destOrd="0" presId="urn:microsoft.com/office/officeart/2011/layout/ConvergingText"/>
    <dgm:cxn modelId="{5326C50A-C175-4AB7-BD7A-E6C7B30DA8DD}" type="presParOf" srcId="{97ADE76E-C597-4B41-937E-C813B369893E}" destId="{DC56AB95-2968-40D3-8721-5A079189C5D1}" srcOrd="41" destOrd="0" presId="urn:microsoft.com/office/officeart/2011/layout/ConvergingText"/>
    <dgm:cxn modelId="{65E5D23C-A579-42D6-BED0-29B67383D18A}" type="presParOf" srcId="{97ADE76E-C597-4B41-937E-C813B369893E}" destId="{B11D4668-B6EB-4F44-83DA-0C3274394621}" srcOrd="42" destOrd="0" presId="urn:microsoft.com/office/officeart/2011/layout/ConvergingText"/>
    <dgm:cxn modelId="{BE4E2044-4184-4F0C-8617-00AD80513535}" type="presParOf" srcId="{97ADE76E-C597-4B41-937E-C813B369893E}" destId="{25B0A0C1-64A3-4ACB-AB08-BE3D6043112C}" srcOrd="43" destOrd="0" presId="urn:microsoft.com/office/officeart/2011/layout/ConvergingText"/>
    <dgm:cxn modelId="{5FF7EF23-FE7F-48B4-B6B6-DD3D21976268}" type="presParOf" srcId="{97ADE76E-C597-4B41-937E-C813B369893E}" destId="{83B8D0A4-0AC9-43C1-9C37-825AAE465577}" srcOrd="44" destOrd="0" presId="urn:microsoft.com/office/officeart/2011/layout/ConvergingText"/>
    <dgm:cxn modelId="{78F693D7-18E4-4D5B-9AA6-18B126727F18}" type="presParOf" srcId="{97ADE76E-C597-4B41-937E-C813B369893E}" destId="{74AB5C58-0465-447C-ADEE-29307274C9E3}" srcOrd="45"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6C55A-1958-4B3C-B976-393E96C5F762}"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5EBABBFA-1179-438D-82AB-5A4DDFE691A1}">
      <dgm:prSet/>
      <dgm:spPr/>
      <dgm:t>
        <a:bodyPr/>
        <a:lstStyle/>
        <a:p>
          <a:pPr>
            <a:defRPr cap="all"/>
          </a:pPr>
          <a:r>
            <a:rPr lang="en-US" dirty="0">
              <a:latin typeface="Arial" panose="020B0604020202020204" pitchFamily="34" charset="0"/>
              <a:cs typeface="Arial" panose="020B0604020202020204" pitchFamily="34" charset="0"/>
            </a:rPr>
            <a:t>Assure financial stability in fee-funded programs</a:t>
          </a:r>
        </a:p>
      </dgm:t>
    </dgm:pt>
    <dgm:pt modelId="{572C4232-7375-4A8F-82A6-FA1AA16BB878}" type="parTrans" cxnId="{60B295E5-604F-47A8-B221-752291ED5734}">
      <dgm:prSet/>
      <dgm:spPr/>
      <dgm:t>
        <a:bodyPr/>
        <a:lstStyle/>
        <a:p>
          <a:endParaRPr lang="en-US"/>
        </a:p>
      </dgm:t>
    </dgm:pt>
    <dgm:pt modelId="{E5CDB21A-F245-4091-86AF-14691235D166}" type="sibTrans" cxnId="{60B295E5-604F-47A8-B221-752291ED5734}">
      <dgm:prSet/>
      <dgm:spPr/>
      <dgm:t>
        <a:bodyPr/>
        <a:lstStyle/>
        <a:p>
          <a:endParaRPr lang="en-US"/>
        </a:p>
      </dgm:t>
    </dgm:pt>
    <dgm:pt modelId="{24D8D8D7-3D91-43C4-8C9D-54A775FBACDD}">
      <dgm:prSet/>
      <dgm:spPr/>
      <dgm:t>
        <a:bodyPr/>
        <a:lstStyle/>
        <a:p>
          <a:pPr>
            <a:defRPr cap="all"/>
          </a:pPr>
          <a:r>
            <a:rPr lang="en-US" dirty="0">
              <a:latin typeface="Arial" panose="020B0604020202020204" pitchFamily="34" charset="0"/>
              <a:cs typeface="Arial" panose="020B0604020202020204" pitchFamily="34" charset="0"/>
            </a:rPr>
            <a:t>Deliver on existing work and mandates</a:t>
          </a:r>
        </a:p>
      </dgm:t>
    </dgm:pt>
    <dgm:pt modelId="{B783E49A-E599-4C59-BB51-92DEF6C3E7EC}" type="parTrans" cxnId="{EA985416-EDD4-4E1C-8883-2BFE81DC3EDB}">
      <dgm:prSet/>
      <dgm:spPr/>
      <dgm:t>
        <a:bodyPr/>
        <a:lstStyle/>
        <a:p>
          <a:endParaRPr lang="en-US"/>
        </a:p>
      </dgm:t>
    </dgm:pt>
    <dgm:pt modelId="{954F2D10-5F55-4403-B4AC-37D408E4819A}" type="sibTrans" cxnId="{EA985416-EDD4-4E1C-8883-2BFE81DC3EDB}">
      <dgm:prSet/>
      <dgm:spPr/>
      <dgm:t>
        <a:bodyPr/>
        <a:lstStyle/>
        <a:p>
          <a:endParaRPr lang="en-US"/>
        </a:p>
      </dgm:t>
    </dgm:pt>
    <dgm:pt modelId="{519DBF11-1ABD-4634-9293-9B8E92C7217C}">
      <dgm:prSet/>
      <dgm:spPr/>
      <dgm:t>
        <a:bodyPr/>
        <a:lstStyle/>
        <a:p>
          <a:pPr>
            <a:defRPr cap="all"/>
          </a:pPr>
          <a:r>
            <a:rPr lang="en-US" dirty="0">
              <a:latin typeface="Arial" panose="020B0604020202020204" pitchFamily="34" charset="0"/>
              <a:cs typeface="Arial" panose="020B0604020202020204" pitchFamily="34" charset="0"/>
            </a:rPr>
            <a:t>Support Governor Kotek’s priorities and initiatives</a:t>
          </a:r>
        </a:p>
      </dgm:t>
    </dgm:pt>
    <dgm:pt modelId="{E4B12D81-0B0F-4DBF-B531-27FB38D33CD8}" type="parTrans" cxnId="{8F7C389C-4C5E-49E9-BF60-C187AA2A448A}">
      <dgm:prSet/>
      <dgm:spPr/>
      <dgm:t>
        <a:bodyPr/>
        <a:lstStyle/>
        <a:p>
          <a:endParaRPr lang="en-US"/>
        </a:p>
      </dgm:t>
    </dgm:pt>
    <dgm:pt modelId="{BFA36C01-CCF0-40CB-B6AC-880C801E55F9}" type="sibTrans" cxnId="{8F7C389C-4C5E-49E9-BF60-C187AA2A448A}">
      <dgm:prSet/>
      <dgm:spPr/>
      <dgm:t>
        <a:bodyPr/>
        <a:lstStyle/>
        <a:p>
          <a:endParaRPr lang="en-US"/>
        </a:p>
      </dgm:t>
    </dgm:pt>
    <dgm:pt modelId="{5BB84D24-F360-4CDD-B526-82143BD674F3}">
      <dgm:prSet/>
      <dgm:spPr/>
      <dgm:t>
        <a:bodyPr/>
        <a:lstStyle/>
        <a:p>
          <a:pPr>
            <a:defRPr cap="all"/>
          </a:pPr>
          <a:r>
            <a:rPr lang="en-US" dirty="0">
              <a:latin typeface="Arial" panose="020B0604020202020204" pitchFamily="34" charset="0"/>
              <a:cs typeface="Arial" panose="020B0604020202020204" pitchFamily="34" charset="0"/>
            </a:rPr>
            <a:t>Alignment with DEQ Strategic Plan </a:t>
          </a:r>
        </a:p>
      </dgm:t>
    </dgm:pt>
    <dgm:pt modelId="{07CE5F6F-7819-4568-9F48-B7BDE056B71D}" type="parTrans" cxnId="{51837D07-4671-4379-866D-4ED799874DBF}">
      <dgm:prSet/>
      <dgm:spPr/>
      <dgm:t>
        <a:bodyPr/>
        <a:lstStyle/>
        <a:p>
          <a:endParaRPr lang="en-US"/>
        </a:p>
      </dgm:t>
    </dgm:pt>
    <dgm:pt modelId="{F9B98F8D-2A9C-478E-8296-36F49A5AB146}" type="sibTrans" cxnId="{51837D07-4671-4379-866D-4ED799874DBF}">
      <dgm:prSet/>
      <dgm:spPr/>
      <dgm:t>
        <a:bodyPr/>
        <a:lstStyle/>
        <a:p>
          <a:endParaRPr lang="en-US"/>
        </a:p>
      </dgm:t>
    </dgm:pt>
    <dgm:pt modelId="{93A2FD17-96B0-4D1F-BD4A-53756031D306}" type="pres">
      <dgm:prSet presAssocID="{EB76C55A-1958-4B3C-B976-393E96C5F762}" presName="root" presStyleCnt="0">
        <dgm:presLayoutVars>
          <dgm:dir/>
          <dgm:resizeHandles val="exact"/>
        </dgm:presLayoutVars>
      </dgm:prSet>
      <dgm:spPr/>
    </dgm:pt>
    <dgm:pt modelId="{031DD40B-FDEA-4E16-A665-915FF64018B3}" type="pres">
      <dgm:prSet presAssocID="{5EBABBFA-1179-438D-82AB-5A4DDFE691A1}" presName="compNode" presStyleCnt="0"/>
      <dgm:spPr/>
    </dgm:pt>
    <dgm:pt modelId="{86982C10-FCE2-4387-A530-0524E30CDA7F}" type="pres">
      <dgm:prSet presAssocID="{5EBABBFA-1179-438D-82AB-5A4DDFE691A1}" presName="iconBgRect" presStyleLbl="bgShp" presStyleIdx="0" presStyleCnt="4"/>
      <dgm:spPr/>
    </dgm:pt>
    <dgm:pt modelId="{54776060-37F1-4C8F-A9FB-849216A69F05}" type="pres">
      <dgm:prSet presAssocID="{5EBABBFA-1179-438D-82AB-5A4DDFE691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40B5D448-4183-4DF9-A643-0274D048EF58}" type="pres">
      <dgm:prSet presAssocID="{5EBABBFA-1179-438D-82AB-5A4DDFE691A1}" presName="spaceRect" presStyleCnt="0"/>
      <dgm:spPr/>
    </dgm:pt>
    <dgm:pt modelId="{07CDA87B-2163-477B-9F4E-666373FC9B27}" type="pres">
      <dgm:prSet presAssocID="{5EBABBFA-1179-438D-82AB-5A4DDFE691A1}" presName="textRect" presStyleLbl="revTx" presStyleIdx="0" presStyleCnt="4">
        <dgm:presLayoutVars>
          <dgm:chMax val="1"/>
          <dgm:chPref val="1"/>
        </dgm:presLayoutVars>
      </dgm:prSet>
      <dgm:spPr/>
    </dgm:pt>
    <dgm:pt modelId="{3A78B06A-FEFA-40D1-86DE-2746A45FC67D}" type="pres">
      <dgm:prSet presAssocID="{E5CDB21A-F245-4091-86AF-14691235D166}" presName="sibTrans" presStyleCnt="0"/>
      <dgm:spPr/>
    </dgm:pt>
    <dgm:pt modelId="{581DC8D6-C823-43C3-9AAA-02C42162C752}" type="pres">
      <dgm:prSet presAssocID="{24D8D8D7-3D91-43C4-8C9D-54A775FBACDD}" presName="compNode" presStyleCnt="0"/>
      <dgm:spPr/>
    </dgm:pt>
    <dgm:pt modelId="{FD709B60-F3F4-4B72-9425-1885794DA3D3}" type="pres">
      <dgm:prSet presAssocID="{24D8D8D7-3D91-43C4-8C9D-54A775FBACDD}" presName="iconBgRect" presStyleLbl="bgShp" presStyleIdx="1" presStyleCnt="4"/>
      <dgm:spPr/>
    </dgm:pt>
    <dgm:pt modelId="{27A11095-4767-441E-A506-04C51F11C6C3}" type="pres">
      <dgm:prSet presAssocID="{24D8D8D7-3D91-43C4-8C9D-54A775FBACD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89131CB-95C0-4564-9ACF-1F4572B9D23D}" type="pres">
      <dgm:prSet presAssocID="{24D8D8D7-3D91-43C4-8C9D-54A775FBACDD}" presName="spaceRect" presStyleCnt="0"/>
      <dgm:spPr/>
    </dgm:pt>
    <dgm:pt modelId="{E9C9E583-39C8-4CA0-8CD1-A8298E6E0DD2}" type="pres">
      <dgm:prSet presAssocID="{24D8D8D7-3D91-43C4-8C9D-54A775FBACDD}" presName="textRect" presStyleLbl="revTx" presStyleIdx="1" presStyleCnt="4">
        <dgm:presLayoutVars>
          <dgm:chMax val="1"/>
          <dgm:chPref val="1"/>
        </dgm:presLayoutVars>
      </dgm:prSet>
      <dgm:spPr/>
    </dgm:pt>
    <dgm:pt modelId="{2680D0FD-B9D5-46FC-96FE-674B9E3CAB20}" type="pres">
      <dgm:prSet presAssocID="{954F2D10-5F55-4403-B4AC-37D408E4819A}" presName="sibTrans" presStyleCnt="0"/>
      <dgm:spPr/>
    </dgm:pt>
    <dgm:pt modelId="{77DE8E90-C96F-48DD-AA41-11790C4CC829}" type="pres">
      <dgm:prSet presAssocID="{519DBF11-1ABD-4634-9293-9B8E92C7217C}" presName="compNode" presStyleCnt="0"/>
      <dgm:spPr/>
    </dgm:pt>
    <dgm:pt modelId="{CE07D383-73E1-4856-A758-341443DEF63C}" type="pres">
      <dgm:prSet presAssocID="{519DBF11-1ABD-4634-9293-9B8E92C7217C}" presName="iconBgRect" presStyleLbl="bgShp" presStyleIdx="2" presStyleCnt="4"/>
      <dgm:spPr/>
    </dgm:pt>
    <dgm:pt modelId="{4F92EE0A-0C39-46BF-8A9D-CB5B1B37484A}" type="pres">
      <dgm:prSet presAssocID="{519DBF11-1ABD-4634-9293-9B8E92C721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15304F0F-C36E-467F-8307-7BFF3BD23F3D}" type="pres">
      <dgm:prSet presAssocID="{519DBF11-1ABD-4634-9293-9B8E92C7217C}" presName="spaceRect" presStyleCnt="0"/>
      <dgm:spPr/>
    </dgm:pt>
    <dgm:pt modelId="{E8E75981-98D3-41B6-8B3D-C4D68C139ADE}" type="pres">
      <dgm:prSet presAssocID="{519DBF11-1ABD-4634-9293-9B8E92C7217C}" presName="textRect" presStyleLbl="revTx" presStyleIdx="2" presStyleCnt="4">
        <dgm:presLayoutVars>
          <dgm:chMax val="1"/>
          <dgm:chPref val="1"/>
        </dgm:presLayoutVars>
      </dgm:prSet>
      <dgm:spPr/>
    </dgm:pt>
    <dgm:pt modelId="{6C30DD4E-330A-4747-A707-D14A28EEFE73}" type="pres">
      <dgm:prSet presAssocID="{BFA36C01-CCF0-40CB-B6AC-880C801E55F9}" presName="sibTrans" presStyleCnt="0"/>
      <dgm:spPr/>
    </dgm:pt>
    <dgm:pt modelId="{27A3B2CF-72DE-4579-A0E4-D38927E06CE5}" type="pres">
      <dgm:prSet presAssocID="{5BB84D24-F360-4CDD-B526-82143BD674F3}" presName="compNode" presStyleCnt="0"/>
      <dgm:spPr/>
    </dgm:pt>
    <dgm:pt modelId="{7EEA7454-E6DB-4109-A127-355B3FF422E6}" type="pres">
      <dgm:prSet presAssocID="{5BB84D24-F360-4CDD-B526-82143BD674F3}" presName="iconBgRect" presStyleLbl="bgShp" presStyleIdx="3" presStyleCnt="4"/>
      <dgm:spPr/>
    </dgm:pt>
    <dgm:pt modelId="{D93246B2-77C8-46C2-8E0B-3DC485686C6A}" type="pres">
      <dgm:prSet presAssocID="{5BB84D24-F360-4CDD-B526-82143BD674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book"/>
        </a:ext>
      </dgm:extLst>
    </dgm:pt>
    <dgm:pt modelId="{E4342A19-B8C7-444A-8D93-897B5E4AE47D}" type="pres">
      <dgm:prSet presAssocID="{5BB84D24-F360-4CDD-B526-82143BD674F3}" presName="spaceRect" presStyleCnt="0"/>
      <dgm:spPr/>
    </dgm:pt>
    <dgm:pt modelId="{B656A46A-795F-48CD-880F-23D946EAF0A0}" type="pres">
      <dgm:prSet presAssocID="{5BB84D24-F360-4CDD-B526-82143BD674F3}" presName="textRect" presStyleLbl="revTx" presStyleIdx="3" presStyleCnt="4">
        <dgm:presLayoutVars>
          <dgm:chMax val="1"/>
          <dgm:chPref val="1"/>
        </dgm:presLayoutVars>
      </dgm:prSet>
      <dgm:spPr/>
    </dgm:pt>
  </dgm:ptLst>
  <dgm:cxnLst>
    <dgm:cxn modelId="{835A1F04-8AF9-4E07-BE13-9A801B8FACC9}" type="presOf" srcId="{5BB84D24-F360-4CDD-B526-82143BD674F3}" destId="{B656A46A-795F-48CD-880F-23D946EAF0A0}" srcOrd="0" destOrd="0" presId="urn:microsoft.com/office/officeart/2018/5/layout/IconCircleLabelList"/>
    <dgm:cxn modelId="{51837D07-4671-4379-866D-4ED799874DBF}" srcId="{EB76C55A-1958-4B3C-B976-393E96C5F762}" destId="{5BB84D24-F360-4CDD-B526-82143BD674F3}" srcOrd="3" destOrd="0" parTransId="{07CE5F6F-7819-4568-9F48-B7BDE056B71D}" sibTransId="{F9B98F8D-2A9C-478E-8296-36F49A5AB146}"/>
    <dgm:cxn modelId="{EA985416-EDD4-4E1C-8883-2BFE81DC3EDB}" srcId="{EB76C55A-1958-4B3C-B976-393E96C5F762}" destId="{24D8D8D7-3D91-43C4-8C9D-54A775FBACDD}" srcOrd="1" destOrd="0" parTransId="{B783E49A-E599-4C59-BB51-92DEF6C3E7EC}" sibTransId="{954F2D10-5F55-4403-B4AC-37D408E4819A}"/>
    <dgm:cxn modelId="{9DCD9C24-8C3B-4D59-8A90-DCF653C03194}" type="presOf" srcId="{519DBF11-1ABD-4634-9293-9B8E92C7217C}" destId="{E8E75981-98D3-41B6-8B3D-C4D68C139ADE}" srcOrd="0" destOrd="0" presId="urn:microsoft.com/office/officeart/2018/5/layout/IconCircleLabelList"/>
    <dgm:cxn modelId="{FBD6F68F-6D44-4641-8ECB-CF40C329FDA6}" type="presOf" srcId="{24D8D8D7-3D91-43C4-8C9D-54A775FBACDD}" destId="{E9C9E583-39C8-4CA0-8CD1-A8298E6E0DD2}" srcOrd="0" destOrd="0" presId="urn:microsoft.com/office/officeart/2018/5/layout/IconCircleLabelList"/>
    <dgm:cxn modelId="{8F7C389C-4C5E-49E9-BF60-C187AA2A448A}" srcId="{EB76C55A-1958-4B3C-B976-393E96C5F762}" destId="{519DBF11-1ABD-4634-9293-9B8E92C7217C}" srcOrd="2" destOrd="0" parTransId="{E4B12D81-0B0F-4DBF-B531-27FB38D33CD8}" sibTransId="{BFA36C01-CCF0-40CB-B6AC-880C801E55F9}"/>
    <dgm:cxn modelId="{AA8E6DC0-2D36-40A0-B3CF-B0ECBAE90155}" type="presOf" srcId="{5EBABBFA-1179-438D-82AB-5A4DDFE691A1}" destId="{07CDA87B-2163-477B-9F4E-666373FC9B27}" srcOrd="0" destOrd="0" presId="urn:microsoft.com/office/officeart/2018/5/layout/IconCircleLabelList"/>
    <dgm:cxn modelId="{B40DEAE2-4FD3-4FAB-B04E-728F893EC09B}" type="presOf" srcId="{EB76C55A-1958-4B3C-B976-393E96C5F762}" destId="{93A2FD17-96B0-4D1F-BD4A-53756031D306}" srcOrd="0" destOrd="0" presId="urn:microsoft.com/office/officeart/2018/5/layout/IconCircleLabelList"/>
    <dgm:cxn modelId="{60B295E5-604F-47A8-B221-752291ED5734}" srcId="{EB76C55A-1958-4B3C-B976-393E96C5F762}" destId="{5EBABBFA-1179-438D-82AB-5A4DDFE691A1}" srcOrd="0" destOrd="0" parTransId="{572C4232-7375-4A8F-82A6-FA1AA16BB878}" sibTransId="{E5CDB21A-F245-4091-86AF-14691235D166}"/>
    <dgm:cxn modelId="{61AF154B-564B-4804-87D7-6C2DF0BDA578}" type="presParOf" srcId="{93A2FD17-96B0-4D1F-BD4A-53756031D306}" destId="{031DD40B-FDEA-4E16-A665-915FF64018B3}" srcOrd="0" destOrd="0" presId="urn:microsoft.com/office/officeart/2018/5/layout/IconCircleLabelList"/>
    <dgm:cxn modelId="{DAB2B367-CD74-446C-8BF5-4BF3B9F67B23}" type="presParOf" srcId="{031DD40B-FDEA-4E16-A665-915FF64018B3}" destId="{86982C10-FCE2-4387-A530-0524E30CDA7F}" srcOrd="0" destOrd="0" presId="urn:microsoft.com/office/officeart/2018/5/layout/IconCircleLabelList"/>
    <dgm:cxn modelId="{95542D19-E912-4565-8577-97CB3111601C}" type="presParOf" srcId="{031DD40B-FDEA-4E16-A665-915FF64018B3}" destId="{54776060-37F1-4C8F-A9FB-849216A69F05}" srcOrd="1" destOrd="0" presId="urn:microsoft.com/office/officeart/2018/5/layout/IconCircleLabelList"/>
    <dgm:cxn modelId="{40B905F1-52BD-4C1E-BC27-AA8E5C3A2D16}" type="presParOf" srcId="{031DD40B-FDEA-4E16-A665-915FF64018B3}" destId="{40B5D448-4183-4DF9-A643-0274D048EF58}" srcOrd="2" destOrd="0" presId="urn:microsoft.com/office/officeart/2018/5/layout/IconCircleLabelList"/>
    <dgm:cxn modelId="{159391BB-EB2A-4C34-99FC-C9C22E16A671}" type="presParOf" srcId="{031DD40B-FDEA-4E16-A665-915FF64018B3}" destId="{07CDA87B-2163-477B-9F4E-666373FC9B27}" srcOrd="3" destOrd="0" presId="urn:microsoft.com/office/officeart/2018/5/layout/IconCircleLabelList"/>
    <dgm:cxn modelId="{70823833-5CC1-421F-9F7C-5E13C06208F7}" type="presParOf" srcId="{93A2FD17-96B0-4D1F-BD4A-53756031D306}" destId="{3A78B06A-FEFA-40D1-86DE-2746A45FC67D}" srcOrd="1" destOrd="0" presId="urn:microsoft.com/office/officeart/2018/5/layout/IconCircleLabelList"/>
    <dgm:cxn modelId="{D54AFAC4-A550-4367-AA6A-70B196E04A68}" type="presParOf" srcId="{93A2FD17-96B0-4D1F-BD4A-53756031D306}" destId="{581DC8D6-C823-43C3-9AAA-02C42162C752}" srcOrd="2" destOrd="0" presId="urn:microsoft.com/office/officeart/2018/5/layout/IconCircleLabelList"/>
    <dgm:cxn modelId="{A4B49A1C-139F-4DD1-8723-576BEEAF9F79}" type="presParOf" srcId="{581DC8D6-C823-43C3-9AAA-02C42162C752}" destId="{FD709B60-F3F4-4B72-9425-1885794DA3D3}" srcOrd="0" destOrd="0" presId="urn:microsoft.com/office/officeart/2018/5/layout/IconCircleLabelList"/>
    <dgm:cxn modelId="{145F5CC6-3796-46F7-9966-40BFEE11812A}" type="presParOf" srcId="{581DC8D6-C823-43C3-9AAA-02C42162C752}" destId="{27A11095-4767-441E-A506-04C51F11C6C3}" srcOrd="1" destOrd="0" presId="urn:microsoft.com/office/officeart/2018/5/layout/IconCircleLabelList"/>
    <dgm:cxn modelId="{CF8636FD-0547-413C-8E13-5E4C0AD96DB1}" type="presParOf" srcId="{581DC8D6-C823-43C3-9AAA-02C42162C752}" destId="{189131CB-95C0-4564-9ACF-1F4572B9D23D}" srcOrd="2" destOrd="0" presId="urn:microsoft.com/office/officeart/2018/5/layout/IconCircleLabelList"/>
    <dgm:cxn modelId="{60F26BFE-851A-4ACB-A735-EC25D67E11D6}" type="presParOf" srcId="{581DC8D6-C823-43C3-9AAA-02C42162C752}" destId="{E9C9E583-39C8-4CA0-8CD1-A8298E6E0DD2}" srcOrd="3" destOrd="0" presId="urn:microsoft.com/office/officeart/2018/5/layout/IconCircleLabelList"/>
    <dgm:cxn modelId="{5C02432A-EC3F-4548-B7C9-6C0271386F46}" type="presParOf" srcId="{93A2FD17-96B0-4D1F-BD4A-53756031D306}" destId="{2680D0FD-B9D5-46FC-96FE-674B9E3CAB20}" srcOrd="3" destOrd="0" presId="urn:microsoft.com/office/officeart/2018/5/layout/IconCircleLabelList"/>
    <dgm:cxn modelId="{26771288-5F05-48A1-BB20-45C7ECF4DCC8}" type="presParOf" srcId="{93A2FD17-96B0-4D1F-BD4A-53756031D306}" destId="{77DE8E90-C96F-48DD-AA41-11790C4CC829}" srcOrd="4" destOrd="0" presId="urn:microsoft.com/office/officeart/2018/5/layout/IconCircleLabelList"/>
    <dgm:cxn modelId="{1072ADC3-C80D-4E3B-BB09-C23D5CF9E74F}" type="presParOf" srcId="{77DE8E90-C96F-48DD-AA41-11790C4CC829}" destId="{CE07D383-73E1-4856-A758-341443DEF63C}" srcOrd="0" destOrd="0" presId="urn:microsoft.com/office/officeart/2018/5/layout/IconCircleLabelList"/>
    <dgm:cxn modelId="{D6041DAF-54CF-4B4E-9182-DBFC3BD70A97}" type="presParOf" srcId="{77DE8E90-C96F-48DD-AA41-11790C4CC829}" destId="{4F92EE0A-0C39-46BF-8A9D-CB5B1B37484A}" srcOrd="1" destOrd="0" presId="urn:microsoft.com/office/officeart/2018/5/layout/IconCircleLabelList"/>
    <dgm:cxn modelId="{B501B631-2BF9-42D8-8F46-4D691B8C2791}" type="presParOf" srcId="{77DE8E90-C96F-48DD-AA41-11790C4CC829}" destId="{15304F0F-C36E-467F-8307-7BFF3BD23F3D}" srcOrd="2" destOrd="0" presId="urn:microsoft.com/office/officeart/2018/5/layout/IconCircleLabelList"/>
    <dgm:cxn modelId="{D5B68AB3-87B0-429F-8255-DCCB108A848D}" type="presParOf" srcId="{77DE8E90-C96F-48DD-AA41-11790C4CC829}" destId="{E8E75981-98D3-41B6-8B3D-C4D68C139ADE}" srcOrd="3" destOrd="0" presId="urn:microsoft.com/office/officeart/2018/5/layout/IconCircleLabelList"/>
    <dgm:cxn modelId="{0F216F96-D3BE-46EF-A4F2-C79DD4F49FD2}" type="presParOf" srcId="{93A2FD17-96B0-4D1F-BD4A-53756031D306}" destId="{6C30DD4E-330A-4747-A707-D14A28EEFE73}" srcOrd="5" destOrd="0" presId="urn:microsoft.com/office/officeart/2018/5/layout/IconCircleLabelList"/>
    <dgm:cxn modelId="{C55D37A9-46F5-4E22-86C0-24D3D779C79F}" type="presParOf" srcId="{93A2FD17-96B0-4D1F-BD4A-53756031D306}" destId="{27A3B2CF-72DE-4579-A0E4-D38927E06CE5}" srcOrd="6" destOrd="0" presId="urn:microsoft.com/office/officeart/2018/5/layout/IconCircleLabelList"/>
    <dgm:cxn modelId="{F25DD623-C235-414B-A3FA-8A69ADA530CC}" type="presParOf" srcId="{27A3B2CF-72DE-4579-A0E4-D38927E06CE5}" destId="{7EEA7454-E6DB-4109-A127-355B3FF422E6}" srcOrd="0" destOrd="0" presId="urn:microsoft.com/office/officeart/2018/5/layout/IconCircleLabelList"/>
    <dgm:cxn modelId="{74ED7B6F-2ECE-443C-A59C-DEFB24C90827}" type="presParOf" srcId="{27A3B2CF-72DE-4579-A0E4-D38927E06CE5}" destId="{D93246B2-77C8-46C2-8E0B-3DC485686C6A}" srcOrd="1" destOrd="0" presId="urn:microsoft.com/office/officeart/2018/5/layout/IconCircleLabelList"/>
    <dgm:cxn modelId="{2DE5A77C-D59F-4B47-B530-90126CF86B78}" type="presParOf" srcId="{27A3B2CF-72DE-4579-A0E4-D38927E06CE5}" destId="{E4342A19-B8C7-444A-8D93-897B5E4AE47D}" srcOrd="2" destOrd="0" presId="urn:microsoft.com/office/officeart/2018/5/layout/IconCircleLabelList"/>
    <dgm:cxn modelId="{3618DDB5-D0A7-4229-A5D7-8CED77DDC94C}" type="presParOf" srcId="{27A3B2CF-72DE-4579-A0E4-D38927E06CE5}" destId="{B656A46A-795F-48CD-880F-23D946EAF0A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D2BF4-C0A8-4F82-9739-A07CFF8C8165}">
      <dsp:nvSpPr>
        <dsp:cNvPr id="0" name=""/>
        <dsp:cNvSpPr/>
      </dsp:nvSpPr>
      <dsp:spPr>
        <a:xfrm>
          <a:off x="822959" y="0"/>
          <a:ext cx="932688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F0066-125D-47B5-98F5-3FCACE75E42E}">
      <dsp:nvSpPr>
        <dsp:cNvPr id="0" name=""/>
        <dsp:cNvSpPr/>
      </dsp:nvSpPr>
      <dsp:spPr>
        <a:xfrm>
          <a:off x="937" y="1357788"/>
          <a:ext cx="1502866" cy="181038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Identify Needs</a:t>
          </a:r>
        </a:p>
      </dsp:txBody>
      <dsp:txXfrm>
        <a:off x="74301" y="1431152"/>
        <a:ext cx="1356138" cy="1663657"/>
      </dsp:txXfrm>
    </dsp:sp>
    <dsp:sp modelId="{BBB89603-B98F-4EA2-850C-9C926E0A4F4A}">
      <dsp:nvSpPr>
        <dsp:cNvPr id="0" name=""/>
        <dsp:cNvSpPr/>
      </dsp:nvSpPr>
      <dsp:spPr>
        <a:xfrm>
          <a:off x="1578947" y="1357788"/>
          <a:ext cx="1502866" cy="1810385"/>
        </a:xfrm>
        <a:prstGeom prst="roundRect">
          <a:avLst/>
        </a:prstGeom>
        <a:solidFill>
          <a:schemeClr val="accent1">
            <a:hueOff val="0"/>
            <a:satOff val="0"/>
            <a:lumOff val="0"/>
            <a:alphaOff val="0"/>
          </a:schemeClr>
        </a:solidFill>
        <a:ln w="38100" cap="flat" cmpd="sng" algn="ctr">
          <a:solidFill>
            <a:srgbClr val="00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Internal Review</a:t>
          </a:r>
        </a:p>
      </dsp:txBody>
      <dsp:txXfrm>
        <a:off x="1652311" y="1431152"/>
        <a:ext cx="1356138" cy="1663657"/>
      </dsp:txXfrm>
    </dsp:sp>
    <dsp:sp modelId="{74591766-688E-4DFC-8163-AD7F192603FF}">
      <dsp:nvSpPr>
        <dsp:cNvPr id="0" name=""/>
        <dsp:cNvSpPr/>
      </dsp:nvSpPr>
      <dsp:spPr>
        <a:xfrm>
          <a:off x="3156957" y="1357788"/>
          <a:ext cx="1502866" cy="1810385"/>
        </a:xfrm>
        <a:prstGeom prst="roundRect">
          <a:avLst/>
        </a:prstGeom>
        <a:solidFill>
          <a:schemeClr val="accent1">
            <a:hueOff val="0"/>
            <a:satOff val="0"/>
            <a:lumOff val="0"/>
            <a:alphaOff val="0"/>
          </a:schemeClr>
        </a:solidFill>
        <a:ln w="38100" cap="flat" cmpd="sng" algn="ctr">
          <a:solidFill>
            <a:srgbClr val="00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Engage Communities and Interested Parties</a:t>
          </a:r>
        </a:p>
      </dsp:txBody>
      <dsp:txXfrm>
        <a:off x="3230321" y="1431152"/>
        <a:ext cx="1356138" cy="1663657"/>
      </dsp:txXfrm>
    </dsp:sp>
    <dsp:sp modelId="{3130FBB2-D706-42E3-A601-3D82584958A5}">
      <dsp:nvSpPr>
        <dsp:cNvPr id="0" name=""/>
        <dsp:cNvSpPr/>
      </dsp:nvSpPr>
      <dsp:spPr>
        <a:xfrm>
          <a:off x="4734966" y="1357788"/>
          <a:ext cx="1502866" cy="1810385"/>
        </a:xfrm>
        <a:prstGeom prst="roundRect">
          <a:avLst/>
        </a:prstGeom>
        <a:solidFill>
          <a:schemeClr val="accent1">
            <a:hueOff val="0"/>
            <a:satOff val="0"/>
            <a:lumOff val="0"/>
            <a:alphaOff val="0"/>
          </a:schemeClr>
        </a:solidFill>
        <a:ln w="38100" cap="flat" cmpd="sng" algn="ctr">
          <a:solidFill>
            <a:srgbClr val="00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Update EQC</a:t>
          </a:r>
        </a:p>
      </dsp:txBody>
      <dsp:txXfrm>
        <a:off x="4808330" y="1431152"/>
        <a:ext cx="1356138" cy="1663657"/>
      </dsp:txXfrm>
    </dsp:sp>
    <dsp:sp modelId="{263EC55B-F657-409C-ABAB-AF0CC8BC08F0}">
      <dsp:nvSpPr>
        <dsp:cNvPr id="0" name=""/>
        <dsp:cNvSpPr/>
      </dsp:nvSpPr>
      <dsp:spPr>
        <a:xfrm>
          <a:off x="6312976" y="1357788"/>
          <a:ext cx="1502866"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Prioritize and Finalize</a:t>
          </a:r>
        </a:p>
      </dsp:txBody>
      <dsp:txXfrm>
        <a:off x="6386340" y="1431152"/>
        <a:ext cx="1356138" cy="1663657"/>
      </dsp:txXfrm>
    </dsp:sp>
    <dsp:sp modelId="{2652B8F8-FD2A-451E-BE63-BB8A6FA8CA79}">
      <dsp:nvSpPr>
        <dsp:cNvPr id="0" name=""/>
        <dsp:cNvSpPr/>
      </dsp:nvSpPr>
      <dsp:spPr>
        <a:xfrm>
          <a:off x="7890986" y="1357788"/>
          <a:ext cx="1502866"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EQC Certification</a:t>
          </a:r>
        </a:p>
      </dsp:txBody>
      <dsp:txXfrm>
        <a:off x="7964350" y="1431152"/>
        <a:ext cx="1356138" cy="1663657"/>
      </dsp:txXfrm>
    </dsp:sp>
    <dsp:sp modelId="{1B10C362-FD17-4D0E-8D10-A070BBC197C4}">
      <dsp:nvSpPr>
        <dsp:cNvPr id="0" name=""/>
        <dsp:cNvSpPr/>
      </dsp:nvSpPr>
      <dsp:spPr>
        <a:xfrm>
          <a:off x="9468995" y="1357788"/>
          <a:ext cx="1502866"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Submit to the Governor</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(Aug. 31)</a:t>
          </a:r>
        </a:p>
      </dsp:txBody>
      <dsp:txXfrm>
        <a:off x="9542359" y="1431152"/>
        <a:ext cx="1356138" cy="1663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2DDC6-DAE8-4581-B995-092F26B2AFF5}">
      <dsp:nvSpPr>
        <dsp:cNvPr id="0" name=""/>
        <dsp:cNvSpPr/>
      </dsp:nvSpPr>
      <dsp:spPr>
        <a:xfrm>
          <a:off x="9183145" y="227610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7B807-8AEE-46DC-BAC8-C73936D982DE}">
      <dsp:nvSpPr>
        <dsp:cNvPr id="0" name=""/>
        <dsp:cNvSpPr/>
      </dsp:nvSpPr>
      <dsp:spPr>
        <a:xfrm>
          <a:off x="8777185" y="227610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286B9-75B8-4152-A627-39AEE76AEC11}">
      <dsp:nvSpPr>
        <dsp:cNvPr id="0" name=""/>
        <dsp:cNvSpPr/>
      </dsp:nvSpPr>
      <dsp:spPr>
        <a:xfrm>
          <a:off x="8372009" y="227610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B50B0-57ED-4521-9CC5-75F6B378462F}">
      <dsp:nvSpPr>
        <dsp:cNvPr id="0" name=""/>
        <dsp:cNvSpPr/>
      </dsp:nvSpPr>
      <dsp:spPr>
        <a:xfrm>
          <a:off x="7966048" y="227610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40910-2FBD-4C0E-8CDB-9777D409593F}">
      <dsp:nvSpPr>
        <dsp:cNvPr id="0" name=""/>
        <dsp:cNvSpPr/>
      </dsp:nvSpPr>
      <dsp:spPr>
        <a:xfrm>
          <a:off x="7560088" y="227610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74562-A185-4D62-B447-9DCB26D2D9FC}">
      <dsp:nvSpPr>
        <dsp:cNvPr id="0" name=""/>
        <dsp:cNvSpPr/>
      </dsp:nvSpPr>
      <dsp:spPr>
        <a:xfrm>
          <a:off x="6933123" y="2165213"/>
          <a:ext cx="443578" cy="44314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97655-3BD2-4772-9CD8-9F58F00441EA}">
      <dsp:nvSpPr>
        <dsp:cNvPr id="0" name=""/>
        <dsp:cNvSpPr/>
      </dsp:nvSpPr>
      <dsp:spPr>
        <a:xfrm>
          <a:off x="8821856" y="1818402"/>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54EB0-53CB-44E1-A40D-FC6C237F041A}">
      <dsp:nvSpPr>
        <dsp:cNvPr id="0" name=""/>
        <dsp:cNvSpPr/>
      </dsp:nvSpPr>
      <dsp:spPr>
        <a:xfrm>
          <a:off x="8821856" y="2736808"/>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EA785-8EC4-4C0E-81F5-CB4962E851B5}">
      <dsp:nvSpPr>
        <dsp:cNvPr id="0" name=""/>
        <dsp:cNvSpPr/>
      </dsp:nvSpPr>
      <dsp:spPr>
        <a:xfrm>
          <a:off x="9020134" y="201749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84BC5-9A24-47F3-A163-67F198612DC7}">
      <dsp:nvSpPr>
        <dsp:cNvPr id="0" name=""/>
        <dsp:cNvSpPr/>
      </dsp:nvSpPr>
      <dsp:spPr>
        <a:xfrm>
          <a:off x="9032674" y="2538998"/>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DAC46-B928-432E-9FAF-E448DC1DF808}">
      <dsp:nvSpPr>
        <dsp:cNvPr id="0" name=""/>
        <dsp:cNvSpPr/>
      </dsp:nvSpPr>
      <dsp:spPr>
        <a:xfrm>
          <a:off x="4523224" y="1261364"/>
          <a:ext cx="2242969" cy="224313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Arial" panose="020B0604020202020204" pitchFamily="34" charset="0"/>
              <a:cs typeface="Arial" panose="020B0604020202020204" pitchFamily="34" charset="0"/>
            </a:rPr>
            <a:t>ARB</a:t>
          </a:r>
        </a:p>
      </dsp:txBody>
      <dsp:txXfrm>
        <a:off x="4851699" y="1589864"/>
        <a:ext cx="1586019" cy="1586138"/>
      </dsp:txXfrm>
    </dsp:sp>
    <dsp:sp modelId="{BB64315B-8863-4BA7-AF1D-E641AF53088A}">
      <dsp:nvSpPr>
        <dsp:cNvPr id="0" name=""/>
        <dsp:cNvSpPr/>
      </dsp:nvSpPr>
      <dsp:spPr>
        <a:xfrm>
          <a:off x="4627457" y="900852"/>
          <a:ext cx="443578" cy="44314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60D96-B6E0-4BB9-A48C-EF73D149413D}">
      <dsp:nvSpPr>
        <dsp:cNvPr id="0" name=""/>
        <dsp:cNvSpPr/>
      </dsp:nvSpPr>
      <dsp:spPr>
        <a:xfrm>
          <a:off x="4377454" y="693621"/>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A3D73-76DF-4213-B7FA-BC431EC7F02C}">
      <dsp:nvSpPr>
        <dsp:cNvPr id="0" name=""/>
        <dsp:cNvSpPr/>
      </dsp:nvSpPr>
      <dsp:spPr>
        <a:xfrm>
          <a:off x="3919769" y="548046"/>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657A6-7F69-4A66-A0EA-EFC34063AF3C}">
      <dsp:nvSpPr>
        <dsp:cNvPr id="0" name=""/>
        <dsp:cNvSpPr/>
      </dsp:nvSpPr>
      <dsp:spPr>
        <a:xfrm>
          <a:off x="3462868" y="548046"/>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56CB7-AA2B-4931-A76A-7E82268F2690}">
      <dsp:nvSpPr>
        <dsp:cNvPr id="0" name=""/>
        <dsp:cNvSpPr/>
      </dsp:nvSpPr>
      <dsp:spPr>
        <a:xfrm>
          <a:off x="3005967" y="548046"/>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80DFC-9E1B-44E2-834C-5D07DE149AB6}">
      <dsp:nvSpPr>
        <dsp:cNvPr id="0" name=""/>
        <dsp:cNvSpPr/>
      </dsp:nvSpPr>
      <dsp:spPr>
        <a:xfrm>
          <a:off x="2549066" y="548046"/>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04162-3005-42B0-89CE-C21910446E54}">
      <dsp:nvSpPr>
        <dsp:cNvPr id="0" name=""/>
        <dsp:cNvSpPr/>
      </dsp:nvSpPr>
      <dsp:spPr>
        <a:xfrm>
          <a:off x="2091381" y="548046"/>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F6200C-96BF-4B16-A1FF-64A60E519C73}">
      <dsp:nvSpPr>
        <dsp:cNvPr id="0" name=""/>
        <dsp:cNvSpPr/>
      </dsp:nvSpPr>
      <dsp:spPr>
        <a:xfrm>
          <a:off x="1634480" y="548046"/>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3735F-7612-466D-A8AA-F3286FF4104A}">
      <dsp:nvSpPr>
        <dsp:cNvPr id="0" name=""/>
        <dsp:cNvSpPr/>
      </dsp:nvSpPr>
      <dsp:spPr>
        <a:xfrm>
          <a:off x="1631345" y="0"/>
          <a:ext cx="2501592" cy="554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Base Budget</a:t>
          </a:r>
        </a:p>
      </dsp:txBody>
      <dsp:txXfrm>
        <a:off x="1631345" y="0"/>
        <a:ext cx="2501592" cy="554041"/>
      </dsp:txXfrm>
    </dsp:sp>
    <dsp:sp modelId="{E2F6F00B-F638-4E00-B019-6F78083EDC6C}">
      <dsp:nvSpPr>
        <dsp:cNvPr id="0" name=""/>
        <dsp:cNvSpPr/>
      </dsp:nvSpPr>
      <dsp:spPr>
        <a:xfrm>
          <a:off x="4042811" y="1594901"/>
          <a:ext cx="443578" cy="44314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23950-7469-4FF4-8E57-2D609C064775}">
      <dsp:nvSpPr>
        <dsp:cNvPr id="0" name=""/>
        <dsp:cNvSpPr/>
      </dsp:nvSpPr>
      <dsp:spPr>
        <a:xfrm>
          <a:off x="3675253" y="1685672"/>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019D3-E55E-4941-A655-547CCB244D46}">
      <dsp:nvSpPr>
        <dsp:cNvPr id="0" name=""/>
        <dsp:cNvSpPr/>
      </dsp:nvSpPr>
      <dsp:spPr>
        <a:xfrm>
          <a:off x="3253618" y="1685672"/>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91F52-6BA7-4522-94C0-33D6C53D475F}">
      <dsp:nvSpPr>
        <dsp:cNvPr id="0" name=""/>
        <dsp:cNvSpPr/>
      </dsp:nvSpPr>
      <dsp:spPr>
        <a:xfrm>
          <a:off x="2832768" y="1685672"/>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C008B-1528-4A59-86C1-C69B44ED7880}">
      <dsp:nvSpPr>
        <dsp:cNvPr id="0" name=""/>
        <dsp:cNvSpPr/>
      </dsp:nvSpPr>
      <dsp:spPr>
        <a:xfrm>
          <a:off x="2411917" y="1685672"/>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B6420-654B-419B-9B77-060037E41207}">
      <dsp:nvSpPr>
        <dsp:cNvPr id="0" name=""/>
        <dsp:cNvSpPr/>
      </dsp:nvSpPr>
      <dsp:spPr>
        <a:xfrm>
          <a:off x="1990283" y="1685672"/>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1FCE4-E061-4FB4-87A6-EB0BAE052C8A}">
      <dsp:nvSpPr>
        <dsp:cNvPr id="0" name=""/>
        <dsp:cNvSpPr/>
      </dsp:nvSpPr>
      <dsp:spPr>
        <a:xfrm>
          <a:off x="1569432" y="1685672"/>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F0E47-5065-49EC-9F95-231B5BEF31BD}">
      <dsp:nvSpPr>
        <dsp:cNvPr id="0" name=""/>
        <dsp:cNvSpPr/>
      </dsp:nvSpPr>
      <dsp:spPr>
        <a:xfrm>
          <a:off x="1567865" y="1090345"/>
          <a:ext cx="2327609" cy="554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Revenue Shortfalls</a:t>
          </a:r>
        </a:p>
      </dsp:txBody>
      <dsp:txXfrm>
        <a:off x="1567865" y="1090345"/>
        <a:ext cx="2327609" cy="554041"/>
      </dsp:txXfrm>
    </dsp:sp>
    <dsp:sp modelId="{B94E9671-06F1-4755-AE74-86B7839CCDF8}">
      <dsp:nvSpPr>
        <dsp:cNvPr id="0" name=""/>
        <dsp:cNvSpPr/>
      </dsp:nvSpPr>
      <dsp:spPr>
        <a:xfrm>
          <a:off x="4042811" y="2659739"/>
          <a:ext cx="443578" cy="44314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B940FC-6189-4B96-89EF-B34679CEE8FF}">
      <dsp:nvSpPr>
        <dsp:cNvPr id="0" name=""/>
        <dsp:cNvSpPr/>
      </dsp:nvSpPr>
      <dsp:spPr>
        <a:xfrm>
          <a:off x="3675253" y="292348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8E3DA-876F-4179-AB53-33D7375047D2}">
      <dsp:nvSpPr>
        <dsp:cNvPr id="0" name=""/>
        <dsp:cNvSpPr/>
      </dsp:nvSpPr>
      <dsp:spPr>
        <a:xfrm>
          <a:off x="3253618" y="292348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8CCAB-E28E-4F1F-964A-B4E3E872A337}">
      <dsp:nvSpPr>
        <dsp:cNvPr id="0" name=""/>
        <dsp:cNvSpPr/>
      </dsp:nvSpPr>
      <dsp:spPr>
        <a:xfrm>
          <a:off x="2832768" y="292348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8D161-AAC6-41F2-B26C-BAA33A8E4649}">
      <dsp:nvSpPr>
        <dsp:cNvPr id="0" name=""/>
        <dsp:cNvSpPr/>
      </dsp:nvSpPr>
      <dsp:spPr>
        <a:xfrm>
          <a:off x="2411917" y="292348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8C017-ECA1-49DF-89C0-0A4D9C6E2139}">
      <dsp:nvSpPr>
        <dsp:cNvPr id="0" name=""/>
        <dsp:cNvSpPr/>
      </dsp:nvSpPr>
      <dsp:spPr>
        <a:xfrm>
          <a:off x="1990283" y="292348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D9EB1-A3BD-4582-887A-42BF915A82FC}">
      <dsp:nvSpPr>
        <dsp:cNvPr id="0" name=""/>
        <dsp:cNvSpPr/>
      </dsp:nvSpPr>
      <dsp:spPr>
        <a:xfrm>
          <a:off x="1569432" y="292348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88BB5-EC94-4B6E-A337-336381522760}">
      <dsp:nvSpPr>
        <dsp:cNvPr id="0" name=""/>
        <dsp:cNvSpPr/>
      </dsp:nvSpPr>
      <dsp:spPr>
        <a:xfrm>
          <a:off x="1567865" y="2325591"/>
          <a:ext cx="2327609" cy="554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POPs/LC’s</a:t>
          </a:r>
        </a:p>
      </dsp:txBody>
      <dsp:txXfrm>
        <a:off x="1567865" y="2325591"/>
        <a:ext cx="2327609" cy="554041"/>
      </dsp:txXfrm>
    </dsp:sp>
    <dsp:sp modelId="{43CB9B51-0E7D-4EA5-B3B7-1564C8C35049}">
      <dsp:nvSpPr>
        <dsp:cNvPr id="0" name=""/>
        <dsp:cNvSpPr/>
      </dsp:nvSpPr>
      <dsp:spPr>
        <a:xfrm>
          <a:off x="4627457" y="3425292"/>
          <a:ext cx="443578" cy="44314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F5C4F-DBD4-4737-BEA6-DBB11FC50098}">
      <dsp:nvSpPr>
        <dsp:cNvPr id="0" name=""/>
        <dsp:cNvSpPr/>
      </dsp:nvSpPr>
      <dsp:spPr>
        <a:xfrm>
          <a:off x="4373536" y="3850457"/>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D1E083-A0FC-4D99-8E75-C743C5034944}">
      <dsp:nvSpPr>
        <dsp:cNvPr id="0" name=""/>
        <dsp:cNvSpPr/>
      </dsp:nvSpPr>
      <dsp:spPr>
        <a:xfrm>
          <a:off x="3917418" y="4059828"/>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8B927-B0D6-44F0-9949-71838CC7B3D9}">
      <dsp:nvSpPr>
        <dsp:cNvPr id="0" name=""/>
        <dsp:cNvSpPr/>
      </dsp:nvSpPr>
      <dsp:spPr>
        <a:xfrm>
          <a:off x="3460517" y="4059828"/>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56AB95-2968-40D3-8721-5A079189C5D1}">
      <dsp:nvSpPr>
        <dsp:cNvPr id="0" name=""/>
        <dsp:cNvSpPr/>
      </dsp:nvSpPr>
      <dsp:spPr>
        <a:xfrm>
          <a:off x="3004399" y="4059828"/>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D4668-B6EB-4F44-83DA-0C3274394621}">
      <dsp:nvSpPr>
        <dsp:cNvPr id="0" name=""/>
        <dsp:cNvSpPr/>
      </dsp:nvSpPr>
      <dsp:spPr>
        <a:xfrm>
          <a:off x="2548282" y="4059828"/>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0A0C1-64A3-4ACB-AB08-BE3D6043112C}">
      <dsp:nvSpPr>
        <dsp:cNvPr id="0" name=""/>
        <dsp:cNvSpPr/>
      </dsp:nvSpPr>
      <dsp:spPr>
        <a:xfrm>
          <a:off x="2091381" y="4059828"/>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8D0A4-0AC9-43C1-9C37-825AAE465577}">
      <dsp:nvSpPr>
        <dsp:cNvPr id="0" name=""/>
        <dsp:cNvSpPr/>
      </dsp:nvSpPr>
      <dsp:spPr>
        <a:xfrm>
          <a:off x="1635263" y="4059828"/>
          <a:ext cx="221789" cy="22178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AB5C58-0465-447C-ADEE-29307274C9E3}">
      <dsp:nvSpPr>
        <dsp:cNvPr id="0" name=""/>
        <dsp:cNvSpPr/>
      </dsp:nvSpPr>
      <dsp:spPr>
        <a:xfrm>
          <a:off x="1631345" y="3442298"/>
          <a:ext cx="2501592" cy="554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Reduction Options</a:t>
          </a:r>
        </a:p>
      </dsp:txBody>
      <dsp:txXfrm>
        <a:off x="1631345" y="3442298"/>
        <a:ext cx="2501592" cy="554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82C10-FCE2-4387-A530-0524E30CDA7F}">
      <dsp:nvSpPr>
        <dsp:cNvPr id="0" name=""/>
        <dsp:cNvSpPr/>
      </dsp:nvSpPr>
      <dsp:spPr>
        <a:xfrm>
          <a:off x="579602" y="953661"/>
          <a:ext cx="1447713" cy="14477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776060-37F1-4C8F-A9FB-849216A69F05}">
      <dsp:nvSpPr>
        <dsp:cNvPr id="0" name=""/>
        <dsp:cNvSpPr/>
      </dsp:nvSpPr>
      <dsp:spPr>
        <a:xfrm>
          <a:off x="888131" y="1262190"/>
          <a:ext cx="830655" cy="8306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CDA87B-2163-477B-9F4E-666373FC9B27}">
      <dsp:nvSpPr>
        <dsp:cNvPr id="0" name=""/>
        <dsp:cNvSpPr/>
      </dsp:nvSpPr>
      <dsp:spPr>
        <a:xfrm>
          <a:off x="116808" y="2852301"/>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latin typeface="Arial" panose="020B0604020202020204" pitchFamily="34" charset="0"/>
              <a:cs typeface="Arial" panose="020B0604020202020204" pitchFamily="34" charset="0"/>
            </a:rPr>
            <a:t>Assure financial stability in fee-funded programs</a:t>
          </a:r>
        </a:p>
      </dsp:txBody>
      <dsp:txXfrm>
        <a:off x="116808" y="2852301"/>
        <a:ext cx="2373300" cy="720000"/>
      </dsp:txXfrm>
    </dsp:sp>
    <dsp:sp modelId="{FD709B60-F3F4-4B72-9425-1885794DA3D3}">
      <dsp:nvSpPr>
        <dsp:cNvPr id="0" name=""/>
        <dsp:cNvSpPr/>
      </dsp:nvSpPr>
      <dsp:spPr>
        <a:xfrm>
          <a:off x="3368229" y="953661"/>
          <a:ext cx="1447713" cy="14477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11095-4767-441E-A506-04C51F11C6C3}">
      <dsp:nvSpPr>
        <dsp:cNvPr id="0" name=""/>
        <dsp:cNvSpPr/>
      </dsp:nvSpPr>
      <dsp:spPr>
        <a:xfrm>
          <a:off x="3676758" y="1262190"/>
          <a:ext cx="830655" cy="8306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C9E583-39C8-4CA0-8CD1-A8298E6E0DD2}">
      <dsp:nvSpPr>
        <dsp:cNvPr id="0" name=""/>
        <dsp:cNvSpPr/>
      </dsp:nvSpPr>
      <dsp:spPr>
        <a:xfrm>
          <a:off x="2905436" y="2852301"/>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latin typeface="Arial" panose="020B0604020202020204" pitchFamily="34" charset="0"/>
              <a:cs typeface="Arial" panose="020B0604020202020204" pitchFamily="34" charset="0"/>
            </a:rPr>
            <a:t>Deliver on existing work and mandates</a:t>
          </a:r>
        </a:p>
      </dsp:txBody>
      <dsp:txXfrm>
        <a:off x="2905436" y="2852301"/>
        <a:ext cx="2373300" cy="720000"/>
      </dsp:txXfrm>
    </dsp:sp>
    <dsp:sp modelId="{CE07D383-73E1-4856-A758-341443DEF63C}">
      <dsp:nvSpPr>
        <dsp:cNvPr id="0" name=""/>
        <dsp:cNvSpPr/>
      </dsp:nvSpPr>
      <dsp:spPr>
        <a:xfrm>
          <a:off x="6156857" y="953661"/>
          <a:ext cx="1447713" cy="14477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2EE0A-0C39-46BF-8A9D-CB5B1B37484A}">
      <dsp:nvSpPr>
        <dsp:cNvPr id="0" name=""/>
        <dsp:cNvSpPr/>
      </dsp:nvSpPr>
      <dsp:spPr>
        <a:xfrm>
          <a:off x="6465386" y="1262190"/>
          <a:ext cx="830655" cy="8306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E75981-98D3-41B6-8B3D-C4D68C139ADE}">
      <dsp:nvSpPr>
        <dsp:cNvPr id="0" name=""/>
        <dsp:cNvSpPr/>
      </dsp:nvSpPr>
      <dsp:spPr>
        <a:xfrm>
          <a:off x="5694063" y="2852301"/>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latin typeface="Arial" panose="020B0604020202020204" pitchFamily="34" charset="0"/>
              <a:cs typeface="Arial" panose="020B0604020202020204" pitchFamily="34" charset="0"/>
            </a:rPr>
            <a:t>Support Governor Kotek’s priorities and initiatives</a:t>
          </a:r>
        </a:p>
      </dsp:txBody>
      <dsp:txXfrm>
        <a:off x="5694063" y="2852301"/>
        <a:ext cx="2373300" cy="720000"/>
      </dsp:txXfrm>
    </dsp:sp>
    <dsp:sp modelId="{7EEA7454-E6DB-4109-A127-355B3FF422E6}">
      <dsp:nvSpPr>
        <dsp:cNvPr id="0" name=""/>
        <dsp:cNvSpPr/>
      </dsp:nvSpPr>
      <dsp:spPr>
        <a:xfrm>
          <a:off x="8945484" y="953661"/>
          <a:ext cx="1447713" cy="14477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246B2-77C8-46C2-8E0B-3DC485686C6A}">
      <dsp:nvSpPr>
        <dsp:cNvPr id="0" name=""/>
        <dsp:cNvSpPr/>
      </dsp:nvSpPr>
      <dsp:spPr>
        <a:xfrm>
          <a:off x="9254013" y="1262190"/>
          <a:ext cx="830655" cy="8306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56A46A-795F-48CD-880F-23D946EAF0A0}">
      <dsp:nvSpPr>
        <dsp:cNvPr id="0" name=""/>
        <dsp:cNvSpPr/>
      </dsp:nvSpPr>
      <dsp:spPr>
        <a:xfrm>
          <a:off x="8482691" y="2852301"/>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latin typeface="Arial" panose="020B0604020202020204" pitchFamily="34" charset="0"/>
              <a:cs typeface="Arial" panose="020B0604020202020204" pitchFamily="34" charset="0"/>
            </a:rPr>
            <a:t>Alignment with DEQ Strategic Plan </a:t>
          </a:r>
        </a:p>
      </dsp:txBody>
      <dsp:txXfrm>
        <a:off x="8482691" y="2852301"/>
        <a:ext cx="23733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5/6/2026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3172937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9DC80-654B-4C6B-BA76-B8DDA504A09D}" type="slidenum">
              <a:rPr lang="en-ZW" smtClean="0"/>
              <a:t>11</a:t>
            </a:fld>
            <a:endParaRPr lang="en-ZW" dirty="0"/>
          </a:p>
        </p:txBody>
      </p:sp>
    </p:spTree>
    <p:extLst>
      <p:ext uri="{BB962C8B-B14F-4D97-AF65-F5344CB8AC3E}">
        <p14:creationId xmlns:p14="http://schemas.microsoft.com/office/powerpoint/2010/main" val="67398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E114C-A74A-4843-95E9-140FB714CB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30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E114C-A74A-4843-95E9-140FB714CB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51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E114C-A74A-4843-95E9-140FB714CB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55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E114C-A74A-4843-95E9-140FB714CB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92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9DC80-654B-4C6B-BA76-B8DDA504A09D}" type="slidenum">
              <a:rPr lang="en-ZW" smtClean="0"/>
              <a:t>7</a:t>
            </a:fld>
            <a:endParaRPr lang="en-ZW" dirty="0"/>
          </a:p>
        </p:txBody>
      </p:sp>
    </p:spTree>
    <p:extLst>
      <p:ext uri="{BB962C8B-B14F-4D97-AF65-F5344CB8AC3E}">
        <p14:creationId xmlns:p14="http://schemas.microsoft.com/office/powerpoint/2010/main" val="83228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9DC80-654B-4C6B-BA76-B8DDA504A09D}" type="slidenum">
              <a:rPr lang="en-ZW" smtClean="0"/>
              <a:t>8</a:t>
            </a:fld>
            <a:endParaRPr lang="en-ZW" dirty="0"/>
          </a:p>
        </p:txBody>
      </p:sp>
    </p:spTree>
    <p:extLst>
      <p:ext uri="{BB962C8B-B14F-4D97-AF65-F5344CB8AC3E}">
        <p14:creationId xmlns:p14="http://schemas.microsoft.com/office/powerpoint/2010/main" val="241346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9DC80-654B-4C6B-BA76-B8DDA504A09D}" type="slidenum">
              <a:rPr lang="en-ZW" smtClean="0"/>
              <a:t>9</a:t>
            </a:fld>
            <a:endParaRPr lang="en-ZW" dirty="0"/>
          </a:p>
        </p:txBody>
      </p:sp>
    </p:spTree>
    <p:extLst>
      <p:ext uri="{BB962C8B-B14F-4D97-AF65-F5344CB8AC3E}">
        <p14:creationId xmlns:p14="http://schemas.microsoft.com/office/powerpoint/2010/main" val="1315706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9DC80-654B-4C6B-BA76-B8DDA504A09D}" type="slidenum">
              <a:rPr lang="en-ZW" smtClean="0"/>
              <a:t>10</a:t>
            </a:fld>
            <a:endParaRPr lang="en-ZW" dirty="0"/>
          </a:p>
        </p:txBody>
      </p:sp>
    </p:spTree>
    <p:extLst>
      <p:ext uri="{BB962C8B-B14F-4D97-AF65-F5344CB8AC3E}">
        <p14:creationId xmlns:p14="http://schemas.microsoft.com/office/powerpoint/2010/main" val="289402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6"/>
            <a:ext cx="10972800" cy="1470025"/>
          </a:xfrm>
        </p:spPr>
        <p:txBody>
          <a:bodyPr/>
          <a:lstStyle>
            <a:lvl1pPr>
              <a:defRPr>
                <a:solidFill>
                  <a:schemeClr val="bg2">
                    <a:lumMod val="1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04800" y="3886200"/>
            <a:ext cx="10058400" cy="1752600"/>
          </a:xfrm>
        </p:spPr>
        <p:txBody>
          <a:bodyPr/>
          <a:lstStyle>
            <a:lvl1pPr marL="0" indent="0" algn="l">
              <a:buNone/>
              <a:defRPr>
                <a:solidFill>
                  <a:schemeClr val="bg2">
                    <a:lumMod val="1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1634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2400" y="6308727"/>
            <a:ext cx="2844800" cy="365125"/>
          </a:xfrm>
          <a:prstGeom prst="rect">
            <a:avLst/>
          </a:prstGeom>
        </p:spPr>
        <p:txBody>
          <a:bodyPr/>
          <a:lstStyle>
            <a:lvl1pPr algn="l">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
        <p:nvSpPr>
          <p:cNvPr id="2" name="Title 1"/>
          <p:cNvSpPr>
            <a:spLocks noGrp="1"/>
          </p:cNvSpPr>
          <p:nvPr>
            <p:ph type="title"/>
          </p:nvPr>
        </p:nvSpPr>
        <p:spPr>
          <a:xfrm>
            <a:off x="152400" y="304800"/>
            <a:ext cx="118872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600201"/>
            <a:ext cx="118872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85084"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152400" y="1535113"/>
            <a:ext cx="58441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2174875"/>
            <a:ext cx="58441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8441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8441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524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439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87200"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1524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29512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24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927279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11734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600201"/>
            <a:ext cx="11734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Oregon DEQ logo">
            <a:extLst>
              <a:ext uri="{FF2B5EF4-FFF2-40B4-BE49-F238E27FC236}">
                <a16:creationId xmlns:a16="http://schemas.microsoft.com/office/drawing/2014/main" id="{925C3B3A-4508-4B22-B1BB-DFBA057D2EB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34600" y="6276993"/>
            <a:ext cx="1828800" cy="457200"/>
          </a:xfrm>
          <a:prstGeom prst="rect">
            <a:avLst/>
          </a:prstGeom>
        </p:spPr>
      </p:pic>
      <p:sp>
        <p:nvSpPr>
          <p:cNvPr id="9" name="Slide Number Placeholder 5">
            <a:extLst>
              <a:ext uri="{FF2B5EF4-FFF2-40B4-BE49-F238E27FC236}">
                <a16:creationId xmlns:a16="http://schemas.microsoft.com/office/drawing/2014/main" id="{73B3B042-7DBB-4450-8D62-80E91DC15A90}"/>
              </a:ext>
            </a:extLst>
          </p:cNvPr>
          <p:cNvSpPr>
            <a:spLocks noGrp="1"/>
          </p:cNvSpPr>
          <p:nvPr>
            <p:ph type="sldNum" sz="quarter" idx="4"/>
          </p:nvPr>
        </p:nvSpPr>
        <p:spPr>
          <a:xfrm>
            <a:off x="208472" y="6369068"/>
            <a:ext cx="2768600" cy="365125"/>
          </a:xfrm>
          <a:prstGeom prst="rect">
            <a:avLst/>
          </a:prstGeom>
        </p:spPr>
        <p:txBody>
          <a:bodyPr/>
          <a:lstStyle>
            <a:lvl1pPr algn="l">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1" r:id="rId3"/>
    <p:sldLayoutId id="2147483762" r:id="rId4"/>
    <p:sldLayoutId id="2147483763" r:id="rId5"/>
  </p:sldLayoutIdLst>
  <p:hf hdr="0" ftr="0" dt="0"/>
  <p:txStyles>
    <p:titleStyle>
      <a:lvl1pPr algn="l" defTabSz="914400" rtl="0" eaLnBrk="1" latinLnBrk="0" hangingPunct="1">
        <a:spcBef>
          <a:spcPct val="0"/>
        </a:spcBef>
        <a:buNone/>
        <a:defRPr sz="4400" b="1" kern="1200">
          <a:solidFill>
            <a:schemeClr val="bg2">
              <a:lumMod val="1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1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deqinfo@deq.oregon.gov" TargetMode="External"/><Relationship Id="rId2" Type="http://schemas.openxmlformats.org/officeDocument/2006/relationships/hyperlink" Target="https://www.oregon.gov/deq/about-us/Pages/titleVIacces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381000" y="2819400"/>
            <a:ext cx="11430000" cy="3276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Item H: 2027-2029 Agency Request Budget Development</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Environmental Quality Commission</a:t>
            </a: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1600" b="0" dirty="0">
                <a:ea typeface="+mn-ea"/>
              </a:rPr>
              <a:t>May 14, 2026</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endPar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3CFCF8DD-6872-48CC-9E1E-DC00831B13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a:xfrm>
            <a:off x="-15240" y="-3586"/>
            <a:ext cx="12207240" cy="25943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9C526-CC07-D708-1791-D3F342E3A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06405-E8AC-2938-119D-D5B859DC2BB1}"/>
              </a:ext>
            </a:extLst>
          </p:cNvPr>
          <p:cNvSpPr>
            <a:spLocks noGrp="1"/>
          </p:cNvSpPr>
          <p:nvPr>
            <p:ph type="title"/>
          </p:nvPr>
        </p:nvSpPr>
        <p:spPr/>
        <p:txBody>
          <a:bodyPr>
            <a:normAutofit/>
          </a:bodyPr>
          <a:lstStyle/>
          <a:p>
            <a:pPr algn="l"/>
            <a:r>
              <a:rPr lang="en-US" b="1" dirty="0">
                <a:solidFill>
                  <a:schemeClr val="tx1"/>
                </a:solidFill>
              </a:rPr>
              <a:t>Agency Management</a:t>
            </a:r>
            <a:endParaRPr lang="en-US" sz="2700" i="1" dirty="0">
              <a:solidFill>
                <a:schemeClr val="tx1"/>
              </a:solidFill>
            </a:endParaRPr>
          </a:p>
        </p:txBody>
      </p:sp>
      <p:sp>
        <p:nvSpPr>
          <p:cNvPr id="5" name="TextBox 4">
            <a:extLst>
              <a:ext uri="{FF2B5EF4-FFF2-40B4-BE49-F238E27FC236}">
                <a16:creationId xmlns:a16="http://schemas.microsoft.com/office/drawing/2014/main" id="{3704EEC2-D171-F26A-474F-7B2E66203C6C}"/>
              </a:ext>
            </a:extLst>
          </p:cNvPr>
          <p:cNvSpPr txBox="1"/>
          <p:nvPr/>
        </p:nvSpPr>
        <p:spPr>
          <a:xfrm>
            <a:off x="6096000" y="1732072"/>
            <a:ext cx="5724293" cy="4278094"/>
          </a:xfrm>
          <a:prstGeom prst="rect">
            <a:avLst/>
          </a:prstGeom>
          <a:noFill/>
        </p:spPr>
        <p:txBody>
          <a:bodyPr wrap="square" rtlCol="0" anchor="ctr">
            <a:spAutoFit/>
          </a:bodyPr>
          <a:lstStyle/>
          <a:p>
            <a:pPr marL="0" marR="0">
              <a:spcBef>
                <a:spcPts val="0"/>
              </a:spcBef>
              <a:spcAft>
                <a:spcPts val="0"/>
              </a:spcAft>
            </a:pPr>
            <a:r>
              <a:rPr lang="en-US" sz="2800" b="1" i="1" u="sng" dirty="0">
                <a:effectLst/>
                <a:latin typeface="Arial" panose="020B0604020202020204" pitchFamily="34" charset="0"/>
                <a:ea typeface="Times New Roman" panose="02020603050405020304" pitchFamily="18" charset="0"/>
                <a:cs typeface="Arial" panose="020B0604020202020204" pitchFamily="34" charset="0"/>
              </a:rPr>
              <a:t>Legislative Concept(s):</a:t>
            </a:r>
          </a:p>
          <a:p>
            <a:pPr marL="457200" indent="-457200">
              <a:buFont typeface="Arial" panose="020B0604020202020204" pitchFamily="34" charset="0"/>
              <a:buChar cha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Cost Recovery</a:t>
            </a:r>
          </a:p>
          <a:p>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800" b="1" i="1" u="sng" dirty="0">
                <a:effectLst/>
                <a:latin typeface="Arial" panose="020B0604020202020204" pitchFamily="34" charset="0"/>
                <a:ea typeface="Times New Roman" panose="02020603050405020304" pitchFamily="18" charset="0"/>
                <a:cs typeface="Arial" panose="020B0604020202020204" pitchFamily="34" charset="0"/>
              </a:rPr>
              <a:t>Policy Option Package(s):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D2D2D"/>
                </a:solidFill>
                <a:effectLst/>
                <a:uLnTx/>
                <a:uFillTx/>
                <a:latin typeface="Arial" panose="020B0604020202020204" pitchFamily="34" charset="0"/>
                <a:ea typeface="Times" panose="02020603050405020304" pitchFamily="18" charset="0"/>
                <a:cs typeface="Arial" panose="020B0604020202020204" pitchFamily="34" charset="0"/>
              </a:rPr>
              <a:t>Laboratory LIMS System (Bond)</a:t>
            </a:r>
          </a:p>
          <a:p>
            <a:pPr marL="342900" indent="-342900">
              <a:buFont typeface="Arial" panose="020B0604020202020204" pitchFamily="34" charset="0"/>
              <a:buChar char="•"/>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Transitioning Payroll Functions to DAS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Position Reclassifications</a:t>
            </a:r>
            <a:endParaRPr kumimoji="0" lang="en-US" sz="2800" b="0" i="0" u="none" strike="noStrike" kern="1200" cap="none" spc="0" normalizeH="0" baseline="0" noProof="0" dirty="0">
              <a:ln>
                <a:noFill/>
              </a:ln>
              <a:solidFill>
                <a:srgbClr val="2D2D2D"/>
              </a:solidFill>
              <a:effectLst/>
              <a:uLnTx/>
              <a:uFillTx/>
              <a:latin typeface="Arial" panose="020B0604020202020204" pitchFamily="34" charset="0"/>
              <a:ea typeface="Times" panose="02020603050405020304" pitchFamily="18" charset="0"/>
              <a:cs typeface="Arial" panose="020B0604020202020204" pitchFamily="34" charset="0"/>
            </a:endParaRPr>
          </a:p>
          <a:p>
            <a:pPr marL="0" marR="0">
              <a:spcBef>
                <a:spcPts val="0"/>
              </a:spcBef>
              <a:spcAft>
                <a:spcPts val="0"/>
              </a:spcAft>
            </a:pPr>
            <a:endParaRPr lang="en-US" sz="2400" b="1" i="1" u="sng" dirty="0">
              <a:latin typeface="Calisto MT" panose="02040603050505030304" pitchFamily="18" charset="0"/>
              <a:ea typeface="Times New Roman" panose="02020603050405020304" pitchFamily="18" charset="0"/>
            </a:endParaRPr>
          </a:p>
          <a:p>
            <a:pPr marR="0" lvl="0">
              <a:spcBef>
                <a:spcPts val="0"/>
              </a:spcBef>
              <a:spcAft>
                <a:spcPts val="0"/>
              </a:spcAft>
            </a:pPr>
            <a:endParaRPr lang="en-US" sz="2400" i="1" dirty="0">
              <a:effectLst/>
              <a:latin typeface="Times" panose="02020603050405020304" pitchFamily="18" charset="0"/>
              <a:ea typeface="Times" panose="02020603050405020304" pitchFamily="18" charset="0"/>
            </a:endParaRPr>
          </a:p>
        </p:txBody>
      </p:sp>
      <p:pic>
        <p:nvPicPr>
          <p:cNvPr id="3" name="Picture 2">
            <a:extLst>
              <a:ext uri="{FF2B5EF4-FFF2-40B4-BE49-F238E27FC236}">
                <a16:creationId xmlns:a16="http://schemas.microsoft.com/office/drawing/2014/main" id="{5F8D297E-6609-26D2-AF38-E87451E37E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426554"/>
            <a:ext cx="4845800" cy="4898046"/>
          </a:xfrm>
          <a:prstGeom prst="rect">
            <a:avLst/>
          </a:prstGeom>
        </p:spPr>
      </p:pic>
      <p:sp>
        <p:nvSpPr>
          <p:cNvPr id="4" name="Slide Number Placeholder 3">
            <a:extLst>
              <a:ext uri="{FF2B5EF4-FFF2-40B4-BE49-F238E27FC236}">
                <a16:creationId xmlns:a16="http://schemas.microsoft.com/office/drawing/2014/main" id="{407904B8-D02A-23D2-4140-3A5281B70A0E}"/>
              </a:ext>
            </a:extLst>
          </p:cNvPr>
          <p:cNvSpPr>
            <a:spLocks noGrp="1"/>
          </p:cNvSpPr>
          <p:nvPr>
            <p:ph type="sldNum" sz="quarter" idx="12"/>
          </p:nvPr>
        </p:nvSpPr>
        <p:spPr/>
        <p:txBody>
          <a:bodyPr/>
          <a:lstStyle/>
          <a:p>
            <a:fld id="{1939E361-6CC3-4B93-8D02-0CA414705067}" type="slidenum">
              <a:rPr lang="en-US"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258827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66731-F743-784D-5474-C56A857FF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85D82-2B24-B364-9B02-7CB4D164355A}"/>
              </a:ext>
            </a:extLst>
          </p:cNvPr>
          <p:cNvSpPr>
            <a:spLocks noGrp="1"/>
          </p:cNvSpPr>
          <p:nvPr>
            <p:ph type="title"/>
          </p:nvPr>
        </p:nvSpPr>
        <p:spPr>
          <a:xfrm>
            <a:off x="419449" y="466725"/>
            <a:ext cx="11291581" cy="700277"/>
          </a:xfrm>
        </p:spPr>
        <p:txBody>
          <a:bodyPr>
            <a:normAutofit fontScale="90000"/>
          </a:bodyPr>
          <a:lstStyle/>
          <a:p>
            <a:r>
              <a:rPr lang="en-US" b="1" dirty="0">
                <a:solidFill>
                  <a:schemeClr val="tx1"/>
                </a:solidFill>
              </a:rPr>
              <a:t>Investment Concepts </a:t>
            </a:r>
            <a:r>
              <a:rPr lang="en-US" i="1" dirty="0">
                <a:solidFill>
                  <a:schemeClr val="tx1"/>
                </a:solidFill>
              </a:rPr>
              <a:t>(under consideration)</a:t>
            </a:r>
            <a:endParaRPr lang="en-US" sz="2700" i="1" dirty="0">
              <a:solidFill>
                <a:schemeClr val="tx1"/>
              </a:solidFill>
            </a:endParaRPr>
          </a:p>
        </p:txBody>
      </p:sp>
      <p:sp>
        <p:nvSpPr>
          <p:cNvPr id="5" name="TextBox 4">
            <a:extLst>
              <a:ext uri="{FF2B5EF4-FFF2-40B4-BE49-F238E27FC236}">
                <a16:creationId xmlns:a16="http://schemas.microsoft.com/office/drawing/2014/main" id="{0AE76290-832F-5085-E956-140AB5AA9805}"/>
              </a:ext>
            </a:extLst>
          </p:cNvPr>
          <p:cNvSpPr txBox="1"/>
          <p:nvPr/>
        </p:nvSpPr>
        <p:spPr>
          <a:xfrm>
            <a:off x="5562600" y="1384757"/>
            <a:ext cx="6400800" cy="4832092"/>
          </a:xfrm>
          <a:prstGeom prst="rect">
            <a:avLst/>
          </a:prstGeom>
          <a:noFill/>
        </p:spPr>
        <p:txBody>
          <a:bodyPr wrap="square" rtlCol="0" anchor="ctr">
            <a:spAutoFit/>
          </a:bodyPr>
          <a:lstStyle/>
          <a:p>
            <a:pPr marL="342900" indent="-342900">
              <a:buFont typeface="Symbol" panose="05050102010706020507" pitchFamily="18" charset="2"/>
              <a:buChar char=""/>
            </a:pPr>
            <a:r>
              <a:rPr lang="en-US" sz="2800" dirty="0">
                <a:latin typeface="Arial" panose="020B0604020202020204" pitchFamily="34" charset="0"/>
                <a:ea typeface="Times" panose="02020603050405020304" pitchFamily="18" charset="0"/>
                <a:cs typeface="Arial" panose="020B0604020202020204" pitchFamily="34" charset="0"/>
              </a:rPr>
              <a:t>Restore Federal Fund Shortfall Staffing Reductions (WQ/AQ)</a:t>
            </a:r>
          </a:p>
          <a:p>
            <a:pPr marL="342900" marR="0" lvl="0" indent="-342900">
              <a:spcBef>
                <a:spcPts val="0"/>
              </a:spcBef>
              <a:spcAft>
                <a:spcPts val="0"/>
              </a:spcAft>
              <a:buFont typeface="Symbol" panose="05050102010706020507" pitchFamily="18" charset="2"/>
              <a:buChar char=""/>
            </a:pPr>
            <a:r>
              <a:rPr lang="en-US" sz="2800" dirty="0">
                <a:effectLst/>
                <a:latin typeface="Arial" panose="020B0604020202020204" pitchFamily="34" charset="0"/>
                <a:ea typeface="Times" panose="02020603050405020304" pitchFamily="18" charset="0"/>
                <a:cs typeface="Arial" panose="020B0604020202020204" pitchFamily="34" charset="0"/>
              </a:rPr>
              <a:t>Smoke Resilient Communities</a:t>
            </a:r>
          </a:p>
          <a:p>
            <a:pPr marL="342900" marR="0" lvl="0" indent="-342900">
              <a:spcBef>
                <a:spcPts val="0"/>
              </a:spcBef>
              <a:spcAft>
                <a:spcPts val="0"/>
              </a:spcAft>
              <a:buFont typeface="Symbol" panose="05050102010706020507" pitchFamily="18" charset="2"/>
              <a:buChar char=""/>
            </a:pPr>
            <a:r>
              <a:rPr lang="en-US" sz="2800" dirty="0">
                <a:latin typeface="Arial" panose="020B0604020202020204" pitchFamily="34" charset="0"/>
                <a:ea typeface="Times" panose="02020603050405020304" pitchFamily="18" charset="0"/>
                <a:cs typeface="Arial" panose="020B0604020202020204" pitchFamily="34" charset="0"/>
              </a:rPr>
              <a:t>Emergency Response</a:t>
            </a:r>
          </a:p>
          <a:p>
            <a:pPr marL="342900" marR="0" lvl="0" indent="-342900">
              <a:spcBef>
                <a:spcPts val="0"/>
              </a:spcBef>
              <a:spcAft>
                <a:spcPts val="0"/>
              </a:spcAft>
              <a:buFont typeface="Symbol" panose="05050102010706020507" pitchFamily="18" charset="2"/>
              <a:buChar char=""/>
            </a:pPr>
            <a:r>
              <a:rPr lang="en-US" sz="2800" dirty="0">
                <a:effectLst/>
                <a:latin typeface="Arial" panose="020B0604020202020204" pitchFamily="34" charset="0"/>
                <a:ea typeface="Times" panose="02020603050405020304" pitchFamily="18" charset="0"/>
                <a:cs typeface="Arial" panose="020B0604020202020204" pitchFamily="34" charset="0"/>
              </a:rPr>
              <a:t>Cleanup 2050 Vision</a:t>
            </a:r>
          </a:p>
          <a:p>
            <a:pPr marL="342900" marR="0" lvl="0" indent="-342900">
              <a:spcBef>
                <a:spcPts val="0"/>
              </a:spcBef>
              <a:spcAft>
                <a:spcPts val="0"/>
              </a:spcAft>
              <a:buFont typeface="Symbol" panose="05050102010706020507" pitchFamily="18" charset="2"/>
              <a:buChar char=""/>
            </a:pPr>
            <a:r>
              <a:rPr lang="en-US" sz="2800" dirty="0">
                <a:effectLst/>
                <a:latin typeface="Arial" panose="020B0604020202020204" pitchFamily="34" charset="0"/>
                <a:ea typeface="Times" panose="02020603050405020304" pitchFamily="18" charset="0"/>
                <a:cs typeface="Arial" panose="020B0604020202020204" pitchFamily="34" charset="0"/>
              </a:rPr>
              <a:t>Groundwater Quality Protection </a:t>
            </a:r>
          </a:p>
          <a:p>
            <a:pPr marL="342900" marR="0" lvl="0" indent="-342900">
              <a:spcBef>
                <a:spcPts val="0"/>
              </a:spcBef>
              <a:spcAft>
                <a:spcPts val="0"/>
              </a:spcAft>
              <a:buFont typeface="Symbol" panose="05050102010706020507" pitchFamily="18" charset="2"/>
              <a:buChar char=""/>
            </a:pPr>
            <a:r>
              <a:rPr lang="en-US" sz="2800" dirty="0">
                <a:latin typeface="Arial" panose="020B0604020202020204" pitchFamily="34" charset="0"/>
                <a:ea typeface="Times" panose="02020603050405020304" pitchFamily="18" charset="0"/>
                <a:cs typeface="Arial" panose="020B0604020202020204" pitchFamily="34" charset="0"/>
              </a:rPr>
              <a:t>WQ Permitting Program Improvements</a:t>
            </a:r>
          </a:p>
          <a:p>
            <a:pPr marL="342900" indent="-342900">
              <a:buFont typeface="Symbol" panose="05050102010706020507" pitchFamily="18" charset="2"/>
              <a:buChar char=""/>
            </a:pPr>
            <a:r>
              <a:rPr lang="en-US" sz="2800" dirty="0">
                <a:latin typeface="Arial" panose="020B0604020202020204" pitchFamily="34" charset="0"/>
                <a:ea typeface="Times" panose="02020603050405020304" pitchFamily="18" charset="0"/>
                <a:cs typeface="Arial" panose="020B0604020202020204" pitchFamily="34" charset="0"/>
              </a:rPr>
              <a:t>Clean Watershed Restoration (TMDL) Planning and Implementation</a:t>
            </a:r>
          </a:p>
        </p:txBody>
      </p:sp>
      <p:pic>
        <p:nvPicPr>
          <p:cNvPr id="3" name="Picture 2">
            <a:extLst>
              <a:ext uri="{FF2B5EF4-FFF2-40B4-BE49-F238E27FC236}">
                <a16:creationId xmlns:a16="http://schemas.microsoft.com/office/drawing/2014/main" id="{DEEBF408-C52E-C887-FC0F-11E59DA7AF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4800" y="1600200"/>
            <a:ext cx="4997966" cy="4498170"/>
          </a:xfrm>
          <a:prstGeom prst="rect">
            <a:avLst/>
          </a:prstGeom>
        </p:spPr>
      </p:pic>
      <p:sp>
        <p:nvSpPr>
          <p:cNvPr id="4" name="Slide Number Placeholder 3">
            <a:extLst>
              <a:ext uri="{FF2B5EF4-FFF2-40B4-BE49-F238E27FC236}">
                <a16:creationId xmlns:a16="http://schemas.microsoft.com/office/drawing/2014/main" id="{FA299F33-3DBB-6563-A9CF-C4D2C10E9D75}"/>
              </a:ext>
            </a:extLst>
          </p:cNvPr>
          <p:cNvSpPr>
            <a:spLocks noGrp="1"/>
          </p:cNvSpPr>
          <p:nvPr>
            <p:ph type="sldNum" sz="quarter" idx="12"/>
          </p:nvPr>
        </p:nvSpPr>
        <p:spPr/>
        <p:txBody>
          <a:bodyPr/>
          <a:lstStyle/>
          <a:p>
            <a:fld id="{1939E361-6CC3-4B93-8D02-0CA414705067}"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151921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F648-58AA-C850-11AE-966CDC554619}"/>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dirty="0"/>
              <a:t>Title VI and Alternate Formats </a:t>
            </a:r>
          </a:p>
        </p:txBody>
      </p:sp>
      <p:sp>
        <p:nvSpPr>
          <p:cNvPr id="3" name="Content Placeholder 2">
            <a:extLst>
              <a:ext uri="{FF2B5EF4-FFF2-40B4-BE49-F238E27FC236}">
                <a16:creationId xmlns:a16="http://schemas.microsoft.com/office/drawing/2014/main" id="{0FBBB871-1594-44D9-A45A-C281038EE3DD}"/>
              </a:ext>
              <a:ext uri="{C183D7F6-B498-43B3-948B-1728B52AA6E4}">
                <adec:decorative xmlns:adec="http://schemas.microsoft.com/office/drawing/2017/decorative" val="0"/>
              </a:ext>
            </a:extLst>
          </p:cNvPr>
          <p:cNvSpPr>
            <a:spLocks noGrp="1"/>
          </p:cNvSpPr>
          <p:nvPr>
            <p:ph idx="1"/>
          </p:nvPr>
        </p:nvSpPr>
        <p:spPr>
          <a:xfrm>
            <a:off x="152400" y="2027237"/>
            <a:ext cx="11887200" cy="4525963"/>
          </a:xfrm>
        </p:spPr>
        <p:txBody>
          <a:bodyPr/>
          <a:lstStyle/>
          <a:p>
            <a:pPr marL="0" indent="0">
              <a:spcBef>
                <a:spcPts val="0"/>
              </a:spcBef>
              <a:buNone/>
              <a:tabLst>
                <a:tab pos="2971800" algn="ctr"/>
                <a:tab pos="5943600" algn="r"/>
              </a:tabLst>
            </a:pPr>
            <a:r>
              <a:rPr lang="en-US" sz="1800" dirty="0">
                <a:ea typeface="Times New Roman" panose="02020603050405020304" pitchFamily="18" charset="0"/>
              </a:rPr>
              <a:t>DEQ does not discriminate on the basis of race, color, national origin, disability, age, sex, religion, sexual orientation, gender identity, or marital status in the administration of its programs and activities. </a:t>
            </a:r>
          </a:p>
          <a:p>
            <a:pPr marL="0" indent="0">
              <a:spcBef>
                <a:spcPts val="0"/>
              </a:spcBef>
              <a:buNone/>
              <a:tabLst>
                <a:tab pos="2971800" algn="ctr"/>
                <a:tab pos="5943600" algn="r"/>
              </a:tabLst>
            </a:pPr>
            <a:endParaRPr lang="en-US" sz="1800" dirty="0">
              <a:ea typeface="Times New Roman" panose="02020603050405020304" pitchFamily="18" charset="0"/>
            </a:endParaRPr>
          </a:p>
          <a:p>
            <a:pPr marL="0" indent="0">
              <a:spcBef>
                <a:spcPts val="0"/>
              </a:spcBef>
              <a:buNone/>
              <a:tabLst>
                <a:tab pos="2971800" algn="ctr"/>
                <a:tab pos="5943600" algn="r"/>
              </a:tabLst>
            </a:pPr>
            <a:r>
              <a:rPr lang="en-US" sz="1800" dirty="0">
                <a:ea typeface="Times New Roman" panose="02020603050405020304" pitchFamily="18" charset="0"/>
              </a:rPr>
              <a:t>Visit DEQ’s </a:t>
            </a:r>
            <a:r>
              <a:rPr lang="en-US" sz="1800" u="sng" dirty="0">
                <a:solidFill>
                  <a:schemeClr val="accent6"/>
                </a:solidFill>
                <a:ea typeface="Times New Roman" panose="02020603050405020304" pitchFamily="18" charset="0"/>
                <a:hlinkClick r:id="rId2" tooltip="Civil Rights and Environmental Justice page">
                  <a:extLst>
                    <a:ext uri="{A12FA001-AC4F-418D-AE19-62706E023703}">
                      <ahyp:hlinkClr xmlns:ahyp="http://schemas.microsoft.com/office/drawing/2018/hyperlinkcolor" val="tx"/>
                    </a:ext>
                  </a:extLst>
                </a:hlinkClick>
              </a:rPr>
              <a:t>Civil Rights and Environmental Justice page</a:t>
            </a:r>
            <a:r>
              <a:rPr lang="en-US" sz="1800" dirty="0">
                <a:ea typeface="Times New Roman" panose="02020603050405020304" pitchFamily="18" charset="0"/>
              </a:rPr>
              <a:t>.</a:t>
            </a:r>
          </a:p>
          <a:p>
            <a:pPr marL="0" indent="0">
              <a:spcBef>
                <a:spcPts val="0"/>
              </a:spcBef>
              <a:buNone/>
              <a:tabLst>
                <a:tab pos="2971800" algn="ctr"/>
                <a:tab pos="5943600" algn="r"/>
              </a:tabLst>
            </a:pPr>
            <a:endParaRPr lang="en-US" sz="1800" dirty="0">
              <a:solidFill>
                <a:schemeClr val="accent2">
                  <a:lumMod val="75000"/>
                </a:schemeClr>
              </a:solidFill>
              <a:ea typeface="Times New Roman" panose="02020603050405020304" pitchFamily="18" charset="0"/>
            </a:endParaRPr>
          </a:p>
          <a:p>
            <a:pPr marL="0" marR="0" indent="0">
              <a:spcBef>
                <a:spcPts val="600"/>
              </a:spcBef>
              <a:spcAft>
                <a:spcPts val="0"/>
              </a:spcAft>
              <a:buNone/>
            </a:pPr>
            <a:r>
              <a:rPr lang="en-US" sz="1800" u="sng" dirty="0">
                <a:solidFill>
                  <a:schemeClr val="accent6"/>
                </a:solidFill>
                <a:effectLst/>
                <a:hlinkClick r:id="rId2" tooltip="Español">
                  <a:extLst>
                    <a:ext uri="{A12FA001-AC4F-418D-AE19-62706E023703}">
                      <ahyp:hlinkClr xmlns:ahyp="http://schemas.microsoft.com/office/drawing/2018/hyperlinkcolor" val="tx"/>
                    </a:ext>
                  </a:extLst>
                </a:hlinkClick>
              </a:rPr>
              <a:t>Español</a:t>
            </a:r>
            <a:r>
              <a:rPr lang="en-US" sz="1800" dirty="0">
                <a:solidFill>
                  <a:schemeClr val="accent6"/>
                </a:solidFill>
                <a:effectLst/>
              </a:rPr>
              <a:t> </a:t>
            </a:r>
            <a:r>
              <a:rPr lang="en-US" sz="1800" dirty="0">
                <a:solidFill>
                  <a:schemeClr val="accent6"/>
                </a:solidFill>
                <a:effectLst/>
                <a:latin typeface="Segoe UI" panose="020B0502040204020203" pitchFamily="34" charset="0"/>
                <a:cs typeface="+mn-cs"/>
              </a:rPr>
              <a:t> </a:t>
            </a:r>
            <a:r>
              <a:rPr lang="en-US" sz="1800" dirty="0">
                <a:effectLst/>
                <a:latin typeface="Segoe UI" panose="020B0502040204020203" pitchFamily="34" charset="0"/>
                <a:cs typeface="+mn-cs"/>
              </a:rPr>
              <a:t>|</a:t>
            </a:r>
            <a:r>
              <a:rPr lang="en-US" sz="1800" dirty="0">
                <a:solidFill>
                  <a:schemeClr val="accent6"/>
                </a:solidFill>
                <a:effectLst/>
                <a:latin typeface="Segoe UI" panose="020B0502040204020203" pitchFamily="34" charset="0"/>
                <a:cs typeface="+mn-cs"/>
              </a:rPr>
              <a:t>  </a:t>
            </a:r>
            <a:r>
              <a:rPr lang="en-US" sz="1800" u="sng" dirty="0">
                <a:solidFill>
                  <a:schemeClr val="accent6"/>
                </a:solidFill>
                <a:effectLst/>
                <a:hlinkClick r:id="rId2" tooltip="한국어">
                  <a:extLst>
                    <a:ext uri="{A12FA001-AC4F-418D-AE19-62706E023703}">
                      <ahyp:hlinkClr xmlns:ahyp="http://schemas.microsoft.com/office/drawing/2018/hyperlinkcolor" val="tx"/>
                    </a:ext>
                  </a:extLst>
                </a:hlinkClick>
              </a:rPr>
              <a:t>한국어</a:t>
            </a:r>
            <a:r>
              <a:rPr lang="en-US" sz="1800" dirty="0">
                <a:solidFill>
                  <a:schemeClr val="accent6"/>
                </a:solidFill>
                <a:effectLst/>
                <a:latin typeface="Segoe UI" panose="020B0502040204020203" pitchFamily="34" charset="0"/>
                <a:ea typeface="Malgun Gothic" panose="020B0503020000020004" pitchFamily="34" charset="-127"/>
                <a:cs typeface="+mn-cs"/>
              </a:rPr>
              <a:t>  </a:t>
            </a:r>
            <a:r>
              <a:rPr lang="en-US" sz="1800" dirty="0">
                <a:effectLst/>
                <a:latin typeface="Segoe UI" panose="020B0502040204020203" pitchFamily="34" charset="0"/>
                <a:ea typeface="SimSun" panose="02010600030101010101" pitchFamily="2" charset="-122"/>
                <a:cs typeface="+mn-cs"/>
              </a:rPr>
              <a:t>|</a:t>
            </a:r>
            <a:r>
              <a:rPr lang="en-US" sz="1800" dirty="0">
                <a:solidFill>
                  <a:schemeClr val="accent6"/>
                </a:solidFill>
                <a:effectLst/>
                <a:latin typeface="Segoe UI" panose="020B0502040204020203" pitchFamily="34" charset="0"/>
                <a:ea typeface="SimSun" panose="02010600030101010101" pitchFamily="2" charset="-122"/>
                <a:cs typeface="+mn-cs"/>
              </a:rPr>
              <a:t> </a:t>
            </a:r>
            <a:r>
              <a:rPr lang="en-US" sz="1800" dirty="0">
                <a:solidFill>
                  <a:schemeClr val="accent6"/>
                </a:solidFill>
                <a:effectLst/>
                <a:latin typeface="Segoe UI" panose="020B0502040204020203" pitchFamily="34" charset="0"/>
                <a:cs typeface="+mn-cs"/>
              </a:rPr>
              <a:t> </a:t>
            </a:r>
            <a:r>
              <a:rPr lang="en-US" sz="1800" u="sng" dirty="0">
                <a:solidFill>
                  <a:schemeClr val="accent6"/>
                </a:solidFill>
                <a:effectLst/>
                <a:latin typeface="MS Mincho" panose="02020609040205080304" pitchFamily="49" charset="-128"/>
                <a:cs typeface="+mn-cs"/>
                <a:hlinkClick r:id="rId2" tooltip="繁體中文">
                  <a:extLst>
                    <a:ext uri="{A12FA001-AC4F-418D-AE19-62706E023703}">
                      <ahyp:hlinkClr xmlns:ahyp="http://schemas.microsoft.com/office/drawing/2018/hyperlinkcolor" val="tx"/>
                    </a:ext>
                  </a:extLst>
                </a:hlinkClick>
              </a:rPr>
              <a:t>繁體中文</a:t>
            </a:r>
            <a:r>
              <a:rPr lang="en-US" sz="1800" dirty="0">
                <a:solidFill>
                  <a:schemeClr val="accent6"/>
                </a:solidFill>
                <a:effectLst/>
                <a:latin typeface="Segoe UI" panose="020B0502040204020203" pitchFamily="34" charset="0"/>
                <a:ea typeface="MS Mincho" panose="02020609040205080304" pitchFamily="49" charset="-128"/>
                <a:cs typeface="+mn-cs"/>
              </a:rPr>
              <a:t>  </a:t>
            </a:r>
            <a:r>
              <a:rPr lang="en-US" sz="1800" dirty="0">
                <a:effectLst/>
                <a:latin typeface="Segoe UI" panose="020B0502040204020203" pitchFamily="34" charset="0"/>
                <a:ea typeface="MS Mincho" panose="02020609040205080304" pitchFamily="49" charset="-128"/>
                <a:cs typeface="+mn-cs"/>
              </a:rPr>
              <a:t>|</a:t>
            </a:r>
            <a:r>
              <a:rPr lang="en-US" sz="1800" dirty="0">
                <a:solidFill>
                  <a:schemeClr val="accent6"/>
                </a:solidFill>
                <a:effectLst/>
                <a:latin typeface="Segoe UI" panose="020B0502040204020203" pitchFamily="34" charset="0"/>
                <a:ea typeface="MS Mincho" panose="02020609040205080304" pitchFamily="49" charset="-128"/>
                <a:cs typeface="+mn-cs"/>
              </a:rPr>
              <a:t>  </a:t>
            </a:r>
            <a:r>
              <a:rPr lang="en-US" sz="1800" u="sng" dirty="0">
                <a:solidFill>
                  <a:schemeClr val="accent6"/>
                </a:solidFill>
                <a:effectLst/>
                <a:hlinkClick r:id="rId2" tooltip="Pусский">
                  <a:extLst>
                    <a:ext uri="{A12FA001-AC4F-418D-AE19-62706E023703}">
                      <ahyp:hlinkClr xmlns:ahyp="http://schemas.microsoft.com/office/drawing/2018/hyperlinkcolor" val="tx"/>
                    </a:ext>
                  </a:extLst>
                </a:hlinkClick>
              </a:rPr>
              <a:t>Pусский</a:t>
            </a:r>
            <a:r>
              <a:rPr lang="en-US" sz="1800" dirty="0">
                <a:solidFill>
                  <a:schemeClr val="accent6"/>
                </a:solidFill>
                <a:effectLst/>
                <a:latin typeface="Segoe UI" panose="020B0502040204020203" pitchFamily="34" charset="0"/>
                <a:cs typeface="+mn-cs"/>
              </a:rPr>
              <a:t>  </a:t>
            </a:r>
            <a:r>
              <a:rPr lang="en-US" sz="1800" dirty="0">
                <a:effectLst/>
                <a:latin typeface="Segoe UI" panose="020B0502040204020203" pitchFamily="34" charset="0"/>
                <a:ea typeface="MS Mincho" panose="02020609040205080304" pitchFamily="49" charset="-128"/>
                <a:cs typeface="+mn-cs"/>
              </a:rPr>
              <a:t>|</a:t>
            </a:r>
            <a:r>
              <a:rPr lang="en-US" sz="1800" dirty="0">
                <a:solidFill>
                  <a:schemeClr val="accent6"/>
                </a:solidFill>
                <a:effectLst/>
                <a:latin typeface="Segoe UI" panose="020B0502040204020203" pitchFamily="34" charset="0"/>
                <a:ea typeface="MS Mincho" panose="02020609040205080304" pitchFamily="49" charset="-128"/>
                <a:cs typeface="+mn-cs"/>
              </a:rPr>
              <a:t>  </a:t>
            </a:r>
            <a:r>
              <a:rPr lang="en-US" sz="1800" u="sng" dirty="0">
                <a:solidFill>
                  <a:schemeClr val="accent6"/>
                </a:solidFill>
                <a:effectLst/>
                <a:hlinkClick r:id="rId2" tooltip="Tiếng Việt">
                  <a:extLst>
                    <a:ext uri="{A12FA001-AC4F-418D-AE19-62706E023703}">
                      <ahyp:hlinkClr xmlns:ahyp="http://schemas.microsoft.com/office/drawing/2018/hyperlinkcolor" val="tx"/>
                    </a:ext>
                  </a:extLst>
                </a:hlinkClick>
              </a:rPr>
              <a:t>Tiếng Việt</a:t>
            </a:r>
            <a:r>
              <a:rPr lang="en-US" sz="1800" u="none" strike="noStrike" dirty="0">
                <a:solidFill>
                  <a:schemeClr val="accent6"/>
                </a:solidFill>
                <a:effectLst/>
              </a:rPr>
              <a:t>  </a:t>
            </a:r>
            <a:r>
              <a:rPr lang="en-US" sz="1800" u="none" strike="noStrike" dirty="0">
                <a:effectLst/>
                <a:latin typeface="Segoe UI" panose="020B0502040204020203" pitchFamily="34" charset="0"/>
                <a:cs typeface="+mn-cs"/>
              </a:rPr>
              <a:t>|</a:t>
            </a:r>
            <a:r>
              <a:rPr lang="en-US" sz="1800" u="none" strike="noStrike" dirty="0">
                <a:solidFill>
                  <a:schemeClr val="accent6"/>
                </a:solidFill>
                <a:effectLst/>
                <a:latin typeface="Segoe UI" panose="020B0502040204020203" pitchFamily="34" charset="0"/>
                <a:cs typeface="+mn-cs"/>
              </a:rPr>
              <a:t>  </a:t>
            </a:r>
            <a:r>
              <a:rPr lang="ar-SA" sz="1800" u="sng" dirty="0">
                <a:solidFill>
                  <a:schemeClr val="accent6"/>
                </a:solidFill>
                <a:effectLst/>
                <a:latin typeface="Segoe UI" panose="020B0502040204020203" pitchFamily="34" charset="0"/>
                <a:cs typeface="+mn-cs"/>
                <a:hlinkClick r:id="rId2" tooltip="العربية">
                  <a:extLst>
                    <a:ext uri="{A12FA001-AC4F-418D-AE19-62706E023703}">
                      <ahyp:hlinkClr xmlns:ahyp="http://schemas.microsoft.com/office/drawing/2018/hyperlinkcolor" val="tx"/>
                    </a:ext>
                  </a:extLst>
                </a:hlinkClick>
              </a:rPr>
              <a:t>العربية</a:t>
            </a:r>
            <a:endParaRPr lang="en-US" sz="1800" dirty="0">
              <a:solidFill>
                <a:schemeClr val="accent6"/>
              </a:solidFill>
              <a:effectLst/>
              <a:latin typeface="Segoe UI" panose="020B0502040204020203" pitchFamily="34" charset="0"/>
              <a:cs typeface="+mn-cs"/>
            </a:endParaRPr>
          </a:p>
          <a:p>
            <a:pPr marL="0" marR="0" indent="0">
              <a:spcBef>
                <a:spcPts val="0"/>
              </a:spcBef>
              <a:spcAft>
                <a:spcPts val="0"/>
              </a:spcAft>
              <a:buNone/>
              <a:tabLst>
                <a:tab pos="2971800" algn="ctr"/>
                <a:tab pos="5943600" algn="r"/>
              </a:tabLst>
            </a:pPr>
            <a:r>
              <a:rPr lang="en-US" sz="1800" dirty="0">
                <a:effectLst/>
                <a:latin typeface="Arial" panose="020B0604020202020204" pitchFamily="34" charset="0"/>
                <a:ea typeface="Times New Roman" panose="02020603050405020304" pitchFamily="18" charset="0"/>
              </a:rPr>
              <a:t>Contact: 800-452-4011  |  TTY: 711  |  </a:t>
            </a:r>
            <a:r>
              <a:rPr lang="en-US" sz="1800" u="sng" dirty="0">
                <a:solidFill>
                  <a:schemeClr val="accent6"/>
                </a:solidFill>
                <a:effectLst/>
                <a:ea typeface="Times New Roman" panose="02020603050405020304" pitchFamily="18" charset="0"/>
                <a:hlinkClick r:id="rId3" tooltip="deqinfo@deq.oregon.gov">
                  <a:extLst>
                    <a:ext uri="{A12FA001-AC4F-418D-AE19-62706E023703}">
                      <ahyp:hlinkClr xmlns:ahyp="http://schemas.microsoft.com/office/drawing/2018/hyperlinkcolor" val="tx"/>
                    </a:ext>
                  </a:extLst>
                </a:hlinkClick>
              </a:rPr>
              <a:t>deqinfo@deq.</a:t>
            </a:r>
            <a:r>
              <a:rPr lang="en-US" sz="1800" u="sng" dirty="0">
                <a:solidFill>
                  <a:schemeClr val="accent6"/>
                </a:solidFill>
                <a:ea typeface="Times New Roman" panose="02020603050405020304" pitchFamily="18" charset="0"/>
                <a:hlinkClick r:id="rId3" tooltip="deqinfo@deq.oregon.gov">
                  <a:extLst>
                    <a:ext uri="{A12FA001-AC4F-418D-AE19-62706E023703}">
                      <ahyp:hlinkClr xmlns:ahyp="http://schemas.microsoft.com/office/drawing/2018/hyperlinkcolor" val="tx"/>
                    </a:ext>
                  </a:extLst>
                </a:hlinkClick>
              </a:rPr>
              <a:t>o</a:t>
            </a:r>
            <a:r>
              <a:rPr lang="en-US" sz="1800" u="sng" dirty="0">
                <a:solidFill>
                  <a:schemeClr val="accent6"/>
                </a:solidFill>
                <a:effectLst/>
                <a:ea typeface="Times New Roman" panose="02020603050405020304" pitchFamily="18" charset="0"/>
                <a:hlinkClick r:id="rId3" tooltip="deqinfo@deq.oregon.gov">
                  <a:extLst>
                    <a:ext uri="{A12FA001-AC4F-418D-AE19-62706E023703}">
                      <ahyp:hlinkClr xmlns:ahyp="http://schemas.microsoft.com/office/drawing/2018/hyperlinkcolor" val="tx"/>
                    </a:ext>
                  </a:extLst>
                </a:hlinkClick>
              </a:rPr>
              <a:t>regon.gov</a:t>
            </a:r>
            <a:r>
              <a:rPr lang="en-US" sz="1800" dirty="0">
                <a:solidFill>
                  <a:schemeClr val="accent6"/>
                </a:solidFill>
                <a:effectLst/>
                <a:latin typeface="Arial" panose="020B0604020202020204" pitchFamily="34" charset="0"/>
                <a:ea typeface="Times New Roman" panose="02020603050405020304" pitchFamily="18" charset="0"/>
              </a:rPr>
              <a:t> </a:t>
            </a:r>
          </a:p>
        </p:txBody>
      </p:sp>
      <p:sp>
        <p:nvSpPr>
          <p:cNvPr id="4" name="Slide Number Placeholder 3">
            <a:extLst>
              <a:ext uri="{FF2B5EF4-FFF2-40B4-BE49-F238E27FC236}">
                <a16:creationId xmlns:a16="http://schemas.microsoft.com/office/drawing/2014/main" id="{844C939E-4B94-5B10-0FAE-F813FBAFA9F3}"/>
              </a:ext>
            </a:extLst>
          </p:cNvPr>
          <p:cNvSpPr>
            <a:spLocks noGrp="1"/>
          </p:cNvSpPr>
          <p:nvPr>
            <p:ph type="sldNum" sz="quarter" idx="12"/>
          </p:nvPr>
        </p:nvSpPr>
        <p:spPr/>
        <p:txBody>
          <a:bodyPr/>
          <a:lstStyle/>
          <a:p>
            <a:fld id="{1939E361-6CC3-4B93-8D02-0CA414705067}" type="slidenum">
              <a:rPr lang="en-US" smtClean="0">
                <a:solidFill>
                  <a:schemeClr val="tx1"/>
                </a:solidFill>
              </a:rPr>
              <a:pPr/>
              <a:t>12</a:t>
            </a:fld>
            <a:endParaRPr lang="en-US" dirty="0">
              <a:solidFill>
                <a:schemeClr val="tx1"/>
              </a:solidFill>
            </a:endParaRPr>
          </a:p>
        </p:txBody>
      </p:sp>
    </p:spTree>
    <p:extLst>
      <p:ext uri="{BB962C8B-B14F-4D97-AF65-F5344CB8AC3E}">
        <p14:creationId xmlns:p14="http://schemas.microsoft.com/office/powerpoint/2010/main" val="225111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3ACB-8B23-3194-76E9-1C2C2A1624D4}"/>
              </a:ext>
            </a:extLst>
          </p:cNvPr>
          <p:cNvSpPr>
            <a:spLocks noGrp="1"/>
          </p:cNvSpPr>
          <p:nvPr>
            <p:ph type="title"/>
          </p:nvPr>
        </p:nvSpPr>
        <p:spPr/>
        <p:txBody>
          <a:bodyPr/>
          <a:lstStyle/>
          <a:p>
            <a:r>
              <a:rPr lang="en-US" dirty="0"/>
              <a:t>DEQ Budget by Fund Type </a:t>
            </a:r>
          </a:p>
        </p:txBody>
      </p:sp>
      <p:pic>
        <p:nvPicPr>
          <p:cNvPr id="7" name="Picture 6">
            <a:extLst>
              <a:ext uri="{FF2B5EF4-FFF2-40B4-BE49-F238E27FC236}">
                <a16:creationId xmlns:a16="http://schemas.microsoft.com/office/drawing/2014/main" id="{B9189104-60C7-25D2-EEE7-EB2618D06624}"/>
              </a:ext>
              <a:ext uri="{C183D7F6-B498-43B3-948B-1728B52AA6E4}">
                <adec:decorative xmlns:adec="http://schemas.microsoft.com/office/drawing/2017/decorative" val="1"/>
              </a:ext>
            </a:extLst>
          </p:cNvPr>
          <p:cNvPicPr>
            <a:picLocks noChangeAspect="1"/>
          </p:cNvPicPr>
          <p:nvPr/>
        </p:nvPicPr>
        <p:blipFill>
          <a:blip r:embed="rId2"/>
          <a:srcRect l="6917" t="31111" r="17361" b="8889"/>
          <a:stretch>
            <a:fillRect/>
          </a:stretch>
        </p:blipFill>
        <p:spPr>
          <a:xfrm>
            <a:off x="914400" y="1417638"/>
            <a:ext cx="9906000" cy="4611413"/>
          </a:xfrm>
          <a:prstGeom prst="rect">
            <a:avLst/>
          </a:prstGeom>
        </p:spPr>
      </p:pic>
      <p:sp>
        <p:nvSpPr>
          <p:cNvPr id="3" name="Slide Number Placeholder 2">
            <a:extLst>
              <a:ext uri="{FF2B5EF4-FFF2-40B4-BE49-F238E27FC236}">
                <a16:creationId xmlns:a16="http://schemas.microsoft.com/office/drawing/2014/main" id="{A373E1EB-E248-D314-4800-252C2961D143}"/>
              </a:ext>
            </a:extLst>
          </p:cNvPr>
          <p:cNvSpPr>
            <a:spLocks noGrp="1"/>
          </p:cNvSpPr>
          <p:nvPr>
            <p:ph type="sldNum" sz="quarter" idx="12"/>
          </p:nvPr>
        </p:nvSpPr>
        <p:spPr/>
        <p:txBody>
          <a:bodyPr/>
          <a:lstStyle/>
          <a:p>
            <a:fld id="{1939E361-6CC3-4B93-8D02-0CA414705067}"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299754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3CF6-D676-45F7-3861-583958F6E5B1}"/>
              </a:ext>
            </a:extLst>
          </p:cNvPr>
          <p:cNvSpPr>
            <a:spLocks noGrp="1"/>
          </p:cNvSpPr>
          <p:nvPr>
            <p:ph type="title"/>
          </p:nvPr>
        </p:nvSpPr>
        <p:spPr/>
        <p:txBody>
          <a:bodyPr>
            <a:normAutofit/>
          </a:bodyPr>
          <a:lstStyle/>
          <a:p>
            <a:pPr algn="l"/>
            <a:r>
              <a:rPr lang="en-US" b="1" dirty="0"/>
              <a:t>Budget Development and Legislative Cycle</a:t>
            </a:r>
          </a:p>
        </p:txBody>
      </p:sp>
      <p:sp>
        <p:nvSpPr>
          <p:cNvPr id="3" name="Slide Number Placeholder 2">
            <a:extLst>
              <a:ext uri="{FF2B5EF4-FFF2-40B4-BE49-F238E27FC236}">
                <a16:creationId xmlns:a16="http://schemas.microsoft.com/office/drawing/2014/main" id="{E16B57CC-7BF8-3CB9-46E8-FD64DBDEC980}"/>
              </a:ext>
            </a:extLst>
          </p:cNvPr>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BD831F39-F232-48BF-986E-A88F0FD4BAB5}" type="slidenum">
              <a:rPr kumimoji="0" lang="en-US" sz="1600" i="0" u="none" strike="noStrike" kern="1200" cap="none" spc="0" normalizeH="0" baseline="0" noProof="0" smtClean="0">
                <a:ln>
                  <a:noFill/>
                </a:ln>
                <a:solidFill>
                  <a:schemeClr val="tx1"/>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a:t>
            </a:fld>
            <a:endParaRPr kumimoji="0" lang="en-US" sz="1200" i="0" u="none" strike="noStrike" kern="1200" cap="none" spc="0" normalizeH="0" baseline="0" noProof="0" dirty="0">
              <a:ln>
                <a:noFill/>
              </a:ln>
              <a:solidFill>
                <a:schemeClr val="tx1"/>
              </a:solidFill>
              <a:effectLst/>
              <a:uLnTx/>
              <a:uFillTx/>
            </a:endParaRPr>
          </a:p>
        </p:txBody>
      </p:sp>
      <p:pic>
        <p:nvPicPr>
          <p:cNvPr id="5" name="Picture 4">
            <a:extLst>
              <a:ext uri="{FF2B5EF4-FFF2-40B4-BE49-F238E27FC236}">
                <a16:creationId xmlns:a16="http://schemas.microsoft.com/office/drawing/2014/main" id="{0AAED3DC-20A3-98C4-83F1-49B4E6ED9E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90816" y="1692096"/>
            <a:ext cx="6610368" cy="4265861"/>
          </a:xfrm>
          <a:prstGeom prst="rect">
            <a:avLst/>
          </a:prstGeom>
        </p:spPr>
      </p:pic>
    </p:spTree>
    <p:extLst>
      <p:ext uri="{BB962C8B-B14F-4D97-AF65-F5344CB8AC3E}">
        <p14:creationId xmlns:p14="http://schemas.microsoft.com/office/powerpoint/2010/main" val="409705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F99B-535E-93E6-E797-622A00F796AF}"/>
              </a:ext>
            </a:extLst>
          </p:cNvPr>
          <p:cNvSpPr>
            <a:spLocks noGrp="1"/>
          </p:cNvSpPr>
          <p:nvPr>
            <p:ph type="title"/>
          </p:nvPr>
        </p:nvSpPr>
        <p:spPr/>
        <p:txBody>
          <a:bodyPr/>
          <a:lstStyle/>
          <a:p>
            <a:pPr algn="l"/>
            <a:r>
              <a:rPr lang="en-US" b="1" dirty="0"/>
              <a:t>Agency Request Budget – Timeline</a:t>
            </a:r>
          </a:p>
        </p:txBody>
      </p:sp>
      <p:graphicFrame>
        <p:nvGraphicFramePr>
          <p:cNvPr id="5" name="Content Placeholder 4">
            <a:extLst>
              <a:ext uri="{FF2B5EF4-FFF2-40B4-BE49-F238E27FC236}">
                <a16:creationId xmlns:a16="http://schemas.microsoft.com/office/drawing/2014/main" id="{00D44EF6-CF94-A076-3437-145F7FF4DEF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77995397"/>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16055FA-6195-8908-3A6A-C5DD94F70720}"/>
              </a:ext>
            </a:extLst>
          </p:cNvPr>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BD831F39-F232-48BF-986E-A88F0FD4BAB5}" type="slidenum">
              <a:rPr kumimoji="0" lang="en-US" sz="1600" i="0" u="none" strike="noStrike" kern="1200" cap="none" spc="0" normalizeH="0" baseline="0" noProof="0" smtClean="0">
                <a:ln>
                  <a:noFill/>
                </a:ln>
                <a:solidFill>
                  <a:schemeClr val="tx1"/>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a:t>
            </a:fld>
            <a:endParaRPr kumimoji="0" lang="en-US" sz="120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51550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A90C-7843-0D31-2F62-AC8485C3EBA8}"/>
              </a:ext>
            </a:extLst>
          </p:cNvPr>
          <p:cNvSpPr>
            <a:spLocks noGrp="1"/>
          </p:cNvSpPr>
          <p:nvPr>
            <p:ph type="title"/>
          </p:nvPr>
        </p:nvSpPr>
        <p:spPr/>
        <p:txBody>
          <a:bodyPr/>
          <a:lstStyle/>
          <a:p>
            <a:pPr algn="l"/>
            <a:r>
              <a:rPr lang="en-US" b="1" dirty="0"/>
              <a:t>2027-29 Agency Request Budget</a:t>
            </a:r>
          </a:p>
        </p:txBody>
      </p:sp>
      <p:graphicFrame>
        <p:nvGraphicFramePr>
          <p:cNvPr id="5" name="Content Placeholder 4">
            <a:extLst>
              <a:ext uri="{FF2B5EF4-FFF2-40B4-BE49-F238E27FC236}">
                <a16:creationId xmlns:a16="http://schemas.microsoft.com/office/drawing/2014/main" id="{5B2976E9-803A-FC72-68C0-5CCE4E10511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61836319"/>
              </p:ext>
            </p:extLst>
          </p:nvPr>
        </p:nvGraphicFramePr>
        <p:xfrm>
          <a:off x="609600" y="1600201"/>
          <a:ext cx="10972800" cy="4281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FAAC753-28AD-E8FB-506F-4EA9F38D22A2}"/>
              </a:ext>
            </a:extLst>
          </p:cNvPr>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BD831F39-F232-48BF-986E-A88F0FD4BAB5}" type="slidenum">
              <a:rPr kumimoji="0" lang="en-US" sz="1600" i="0" u="none" strike="noStrike" kern="1200" cap="none" spc="0" normalizeH="0" baseline="0" noProof="0" smtClean="0">
                <a:ln>
                  <a:noFill/>
                </a:ln>
                <a:solidFill>
                  <a:schemeClr val="tx1"/>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5</a:t>
            </a:fld>
            <a:endParaRPr kumimoji="0" lang="en-US" sz="120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9490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BA80-0069-D13F-3863-DEC3B315F926}"/>
              </a:ext>
            </a:extLst>
          </p:cNvPr>
          <p:cNvSpPr>
            <a:spLocks noGrp="1"/>
          </p:cNvSpPr>
          <p:nvPr>
            <p:ph type="title"/>
          </p:nvPr>
        </p:nvSpPr>
        <p:spPr>
          <a:xfrm>
            <a:off x="228600" y="296174"/>
            <a:ext cx="10972800" cy="1112838"/>
          </a:xfrm>
        </p:spPr>
        <p:txBody>
          <a:bodyPr anchor="ctr">
            <a:normAutofit fontScale="90000"/>
          </a:bodyPr>
          <a:lstStyle/>
          <a:p>
            <a:pPr algn="l"/>
            <a:r>
              <a:rPr lang="en-US" b="1" dirty="0"/>
              <a:t>Agency-Wide Priorities and Considerations</a:t>
            </a:r>
          </a:p>
        </p:txBody>
      </p:sp>
      <p:sp>
        <p:nvSpPr>
          <p:cNvPr id="4" name="Slide Number Placeholder 3">
            <a:extLst>
              <a:ext uri="{FF2B5EF4-FFF2-40B4-BE49-F238E27FC236}">
                <a16:creationId xmlns:a16="http://schemas.microsoft.com/office/drawing/2014/main" id="{28311AA2-7119-3E33-176C-DC5046EC1B56}"/>
              </a:ext>
            </a:extLst>
          </p:cNvPr>
          <p:cNvSpPr>
            <a:spLocks noGrp="1"/>
          </p:cNvSpPr>
          <p:nvPr>
            <p:ph type="sldNum" sz="quarter" idx="12"/>
          </p:nvPr>
        </p:nvSpPr>
        <p:spPr>
          <a:xfrm>
            <a:off x="152400" y="6317353"/>
            <a:ext cx="2844800" cy="365125"/>
          </a:xfrm>
        </p:spPr>
        <p:txBody>
          <a:bodyPr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BD831F39-F232-48BF-986E-A88F0FD4BAB5}" type="slidenum">
              <a:rPr kumimoji="0" lang="en-US" sz="1600" i="0" u="none" strike="noStrike" kern="1200" cap="none" spc="0" normalizeH="0" baseline="0" noProof="0" smtClean="0">
                <a:ln>
                  <a:noFill/>
                </a:ln>
                <a:solidFill>
                  <a:schemeClr val="tx1"/>
                </a:solidFill>
                <a:effectLst/>
                <a:uLnTx/>
                <a:uFillTx/>
              </a:rPr>
              <a:pPr marL="0" marR="0" lvl="0" indent="0" defTabSz="914400" rtl="0" eaLnBrk="1" fontAlgn="auto" latinLnBrk="0" hangingPunct="1">
                <a:lnSpc>
                  <a:spcPct val="100000"/>
                </a:lnSpc>
                <a:spcBef>
                  <a:spcPts val="0"/>
                </a:spcBef>
                <a:spcAft>
                  <a:spcPts val="600"/>
                </a:spcAft>
                <a:buClrTx/>
                <a:buSzTx/>
                <a:buFontTx/>
                <a:buNone/>
                <a:tabLst/>
                <a:defRPr/>
              </a:pPr>
              <a:t>6</a:t>
            </a:fld>
            <a:endParaRPr kumimoji="0" lang="en-US" sz="1200" i="0" u="none" strike="noStrike" kern="1200" cap="none" spc="0" normalizeH="0" baseline="0" noProof="0" dirty="0">
              <a:ln>
                <a:noFill/>
              </a:ln>
              <a:solidFill>
                <a:schemeClr val="tx1"/>
              </a:solidFill>
              <a:effectLst/>
              <a:uLnTx/>
              <a:uFillTx/>
            </a:endParaRPr>
          </a:p>
        </p:txBody>
      </p:sp>
      <p:graphicFrame>
        <p:nvGraphicFramePr>
          <p:cNvPr id="6" name="Content Placeholder 2">
            <a:extLst>
              <a:ext uri="{FF2B5EF4-FFF2-40B4-BE49-F238E27FC236}">
                <a16:creationId xmlns:a16="http://schemas.microsoft.com/office/drawing/2014/main" id="{899658F3-8145-2AD2-2735-BBD5B76FB77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33299286"/>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39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C33FA-B5C4-ED6B-95A8-FAA27F904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9DAD4-C555-62BB-56A6-59D9201D45F5}"/>
              </a:ext>
            </a:extLst>
          </p:cNvPr>
          <p:cNvSpPr>
            <a:spLocks noGrp="1"/>
          </p:cNvSpPr>
          <p:nvPr>
            <p:ph type="title"/>
          </p:nvPr>
        </p:nvSpPr>
        <p:spPr/>
        <p:txBody>
          <a:bodyPr>
            <a:normAutofit/>
          </a:bodyPr>
          <a:lstStyle/>
          <a:p>
            <a:pPr algn="l"/>
            <a:r>
              <a:rPr lang="en-US" b="1" dirty="0">
                <a:solidFill>
                  <a:schemeClr val="tx1"/>
                </a:solidFill>
              </a:rPr>
              <a:t>Air Quality Division</a:t>
            </a:r>
            <a:endParaRPr lang="en-US" sz="2700" i="1" dirty="0">
              <a:solidFill>
                <a:schemeClr val="tx1"/>
              </a:solidFill>
            </a:endParaRPr>
          </a:p>
        </p:txBody>
      </p:sp>
      <p:sp>
        <p:nvSpPr>
          <p:cNvPr id="5" name="TextBox 4">
            <a:extLst>
              <a:ext uri="{FF2B5EF4-FFF2-40B4-BE49-F238E27FC236}">
                <a16:creationId xmlns:a16="http://schemas.microsoft.com/office/drawing/2014/main" id="{1125864F-5232-EF01-A371-2406E8C6FD1F}"/>
              </a:ext>
            </a:extLst>
          </p:cNvPr>
          <p:cNvSpPr txBox="1"/>
          <p:nvPr/>
        </p:nvSpPr>
        <p:spPr>
          <a:xfrm>
            <a:off x="581178" y="1751617"/>
            <a:ext cx="5546956" cy="3354765"/>
          </a:xfrm>
          <a:prstGeom prst="rect">
            <a:avLst/>
          </a:prstGeom>
          <a:noFill/>
        </p:spPr>
        <p:txBody>
          <a:bodyPr wrap="square" lIns="91440" tIns="45720" rIns="91440" bIns="45720" rtlCol="0" anchor="ctr">
            <a:spAutoFit/>
          </a:bodyPr>
          <a:lstStyle/>
          <a:p>
            <a:r>
              <a:rPr lang="en-US" sz="2800" b="1" i="1" u="sng" dirty="0">
                <a:latin typeface="Arial" panose="020B0604020202020204" pitchFamily="34" charset="0"/>
                <a:ea typeface="Times New Roman" panose="02020603050405020304" pitchFamily="18" charset="0"/>
                <a:cs typeface="Arial" panose="020B0604020202020204" pitchFamily="34" charset="0"/>
              </a:rPr>
              <a:t>Legislative Concept(s):</a:t>
            </a:r>
          </a:p>
          <a:p>
            <a:pPr marL="342900" lvl="0" indent="-342900">
              <a:buFont typeface="Arial" panose="020B0604020202020204" pitchFamily="34" charset="0"/>
              <a:buChar char="•"/>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Oregon Clean Vehicle Rebate Program</a:t>
            </a:r>
            <a:endParaRPr lang="en-US"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endParaRPr lang="en-US" sz="2800" dirty="0">
              <a:solidFill>
                <a:srgbClr val="2D2D2D"/>
              </a:solidFill>
              <a:latin typeface="Arial" panose="020B0604020202020204" pitchFamily="34" charset="0"/>
              <a:ea typeface="Times" panose="02020603050405020304" pitchFamily="18" charset="0"/>
              <a:cs typeface="Arial" panose="020B0604020202020204" pitchFamily="34" charset="0"/>
            </a:endParaRPr>
          </a:p>
          <a:p>
            <a:pPr marL="0" marR="0">
              <a:spcBef>
                <a:spcPts val="0"/>
              </a:spcBef>
              <a:spcAft>
                <a:spcPts val="0"/>
              </a:spcAft>
            </a:pPr>
            <a:r>
              <a:rPr lang="en-US" sz="2800" b="1" i="1" u="sng" dirty="0">
                <a:effectLst/>
                <a:latin typeface="Arial" panose="020B0604020202020204" pitchFamily="34" charset="0"/>
                <a:ea typeface="Times New Roman" panose="02020603050405020304" pitchFamily="18" charset="0"/>
                <a:cs typeface="Arial" panose="020B0604020202020204" pitchFamily="34" charset="0"/>
              </a:rPr>
              <a:t>Policy Option Package(s):</a:t>
            </a:r>
          </a:p>
          <a:p>
            <a:pPr marL="342900" indent="-342900">
              <a:buFont typeface="Arial" panose="020B0604020202020204" pitchFamily="34" charset="0"/>
              <a:buChar char="•"/>
              <a:defRPr/>
            </a:pPr>
            <a:r>
              <a:rPr kumimoji="0" lang="en-US" sz="2800" b="0" i="0" u="none" strike="noStrike" kern="1200" cap="none" spc="0" normalizeH="0" baseline="0" noProof="0" dirty="0">
                <a:ln>
                  <a:noFill/>
                </a:ln>
                <a:solidFill>
                  <a:srgbClr val="2D2D2D"/>
                </a:solidFill>
                <a:effectLst/>
                <a:uLnTx/>
                <a:uFillTx/>
                <a:latin typeface="Arial" panose="020B0604020202020204" pitchFamily="34" charset="0"/>
                <a:ea typeface="Times" panose="02020603050405020304" pitchFamily="18" charset="0"/>
                <a:cs typeface="Arial" panose="020B0604020202020204" pitchFamily="34" charset="0"/>
              </a:rPr>
              <a:t>Supporting </a:t>
            </a: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Cleaner Air Oregon</a:t>
            </a:r>
            <a:endParaRPr lang="en-US" sz="2800" b="0" i="0" u="none" strike="noStrike" kern="1200" cap="none" spc="0" normalizeH="0" baseline="0" noProof="0" dirty="0">
              <a:ln>
                <a:noFill/>
              </a:ln>
              <a:solidFill>
                <a:srgbClr val="2D2D2D"/>
              </a:solidFill>
              <a:effectLst/>
              <a:uLnTx/>
              <a:uFillTx/>
              <a:latin typeface="Arial" panose="020B0604020202020204" pitchFamily="34" charset="0"/>
              <a:ea typeface="Times" panose="02020603050405020304" pitchFamily="18" charset="0"/>
              <a:cs typeface="Arial" panose="020B0604020202020204" pitchFamily="34" charset="0"/>
            </a:endParaRPr>
          </a:p>
          <a:p>
            <a:pPr marL="0" marR="0">
              <a:spcBef>
                <a:spcPts val="0"/>
              </a:spcBef>
              <a:spcAft>
                <a:spcPts val="0"/>
              </a:spcAft>
            </a:pPr>
            <a:endParaRPr lang="en-US" sz="2000" b="1" i="1" u="sng" dirty="0">
              <a:latin typeface="Calisto MT" panose="02040603050505030304" pitchFamily="18" charset="0"/>
              <a:ea typeface="Times New Roman" panose="02020603050405020304" pitchFamily="18" charset="0"/>
            </a:endParaRPr>
          </a:p>
          <a:p>
            <a:pPr marR="0" lvl="0">
              <a:spcBef>
                <a:spcPts val="0"/>
              </a:spcBef>
              <a:spcAft>
                <a:spcPts val="0"/>
              </a:spcAft>
            </a:pPr>
            <a:endParaRPr lang="en-US" sz="2400" i="1" dirty="0">
              <a:effectLst/>
              <a:latin typeface="Times" panose="02020603050405020304" pitchFamily="18" charset="0"/>
              <a:ea typeface="Times" panose="02020603050405020304" pitchFamily="18" charset="0"/>
              <a:cs typeface="Times"/>
            </a:endParaRPr>
          </a:p>
        </p:txBody>
      </p:sp>
      <p:pic>
        <p:nvPicPr>
          <p:cNvPr id="3" name="Picture 2">
            <a:extLst>
              <a:ext uri="{FF2B5EF4-FFF2-40B4-BE49-F238E27FC236}">
                <a16:creationId xmlns:a16="http://schemas.microsoft.com/office/drawing/2014/main" id="{5C14C910-A83F-2F30-A1F7-CB9144FCCC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7883" y="1417638"/>
            <a:ext cx="5081630" cy="4279623"/>
          </a:xfrm>
          <a:prstGeom prst="rect">
            <a:avLst/>
          </a:prstGeom>
        </p:spPr>
      </p:pic>
      <p:sp>
        <p:nvSpPr>
          <p:cNvPr id="4" name="Slide Number Placeholder 3">
            <a:extLst>
              <a:ext uri="{FF2B5EF4-FFF2-40B4-BE49-F238E27FC236}">
                <a16:creationId xmlns:a16="http://schemas.microsoft.com/office/drawing/2014/main" id="{142CCEF5-0080-008F-DA38-53018A0150D4}"/>
              </a:ext>
            </a:extLst>
          </p:cNvPr>
          <p:cNvSpPr>
            <a:spLocks noGrp="1"/>
          </p:cNvSpPr>
          <p:nvPr>
            <p:ph type="sldNum" sz="quarter" idx="12"/>
          </p:nvPr>
        </p:nvSpPr>
        <p:spPr/>
        <p:txBody>
          <a:bodyPr/>
          <a:lstStyle/>
          <a:p>
            <a:fld id="{1939E361-6CC3-4B93-8D02-0CA414705067}"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106117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B45C-27E0-0409-5D80-F47257357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7BDBA-C915-A988-F86E-5AA909878245}"/>
              </a:ext>
            </a:extLst>
          </p:cNvPr>
          <p:cNvSpPr>
            <a:spLocks noGrp="1"/>
          </p:cNvSpPr>
          <p:nvPr>
            <p:ph type="title"/>
          </p:nvPr>
        </p:nvSpPr>
        <p:spPr/>
        <p:txBody>
          <a:bodyPr>
            <a:normAutofit/>
          </a:bodyPr>
          <a:lstStyle/>
          <a:p>
            <a:pPr algn="l"/>
            <a:r>
              <a:rPr lang="en-US" dirty="0">
                <a:solidFill>
                  <a:schemeClr val="tx1"/>
                </a:solidFill>
              </a:rPr>
              <a:t>Land Quality Division</a:t>
            </a:r>
            <a:endParaRPr lang="en-US" sz="2700" i="1" dirty="0">
              <a:solidFill>
                <a:schemeClr val="tx1"/>
              </a:solidFill>
            </a:endParaRPr>
          </a:p>
        </p:txBody>
      </p:sp>
      <p:sp>
        <p:nvSpPr>
          <p:cNvPr id="5" name="TextBox 4">
            <a:extLst>
              <a:ext uri="{FF2B5EF4-FFF2-40B4-BE49-F238E27FC236}">
                <a16:creationId xmlns:a16="http://schemas.microsoft.com/office/drawing/2014/main" id="{3EE42C66-45CA-23F6-3149-B009E74536A8}"/>
              </a:ext>
            </a:extLst>
          </p:cNvPr>
          <p:cNvSpPr txBox="1"/>
          <p:nvPr/>
        </p:nvSpPr>
        <p:spPr>
          <a:xfrm>
            <a:off x="419449" y="1439546"/>
            <a:ext cx="7436263" cy="5201424"/>
          </a:xfrm>
          <a:prstGeom prst="rect">
            <a:avLst/>
          </a:prstGeom>
          <a:noFill/>
        </p:spPr>
        <p:txBody>
          <a:bodyPr wrap="square" lIns="91440" tIns="45720" rIns="91440" bIns="45720" rtlCol="0" anchor="ctr">
            <a:spAutoFit/>
          </a:bodyPr>
          <a:lstStyle/>
          <a:p>
            <a:r>
              <a:rPr lang="en-US" sz="2800" b="1" i="1" u="sng" dirty="0">
                <a:latin typeface="Arial" panose="020B0604020202020204" pitchFamily="34" charset="0"/>
                <a:ea typeface="Times New Roman" panose="02020603050405020304" pitchFamily="18" charset="0"/>
                <a:cs typeface="Arial" panose="020B0604020202020204" pitchFamily="34" charset="0"/>
              </a:rPr>
              <a:t>Legislative Concept(s):</a:t>
            </a:r>
          </a:p>
          <a:p>
            <a:pPr marL="342900" indent="-342900">
              <a:buFont typeface="Arial" panose="020B0604020202020204" pitchFamily="34" charset="0"/>
              <a:buChar char="•"/>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Stabilizing Hazardous Waste Program </a:t>
            </a:r>
          </a:p>
          <a:p>
            <a:pPr>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    (placeholder)</a:t>
            </a:r>
          </a:p>
          <a:p>
            <a:pPr marL="342900" indent="-342900">
              <a:buFont typeface="Arial" panose="020B0604020202020204" pitchFamily="34" charset="0"/>
              <a:buChar char="•"/>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Stabilizing Underground Storage Tank Program (placeholder)</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800" b="1" i="1" u="sng" dirty="0">
                <a:effectLst/>
                <a:latin typeface="Arial" panose="020B0604020202020204" pitchFamily="34" charset="0"/>
                <a:ea typeface="Times New Roman" panose="02020603050405020304" pitchFamily="18" charset="0"/>
                <a:cs typeface="Arial" panose="020B0604020202020204" pitchFamily="34" charset="0"/>
              </a:rPr>
              <a:t>Policy Option Package(s):</a:t>
            </a:r>
          </a:p>
          <a:p>
            <a:pPr marL="342900" indent="-342900">
              <a:buFont typeface="Arial" panose="020B0604020202020204" pitchFamily="34" charset="0"/>
              <a:buChar char="•"/>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Hazardous Waste Fees Increase</a:t>
            </a:r>
            <a:endParaRPr lang="en-US" sz="2800" b="0" i="0" u="none" strike="noStrike" kern="1200" cap="none" spc="0" normalizeH="0" baseline="0" noProof="0" dirty="0">
              <a:ln>
                <a:noFill/>
              </a:ln>
              <a:solidFill>
                <a:srgbClr val="2D2D2D"/>
              </a:solidFill>
              <a:effectLst/>
              <a:uLnTx/>
              <a:uFillTx/>
              <a:latin typeface="Arial" panose="020B0604020202020204" pitchFamily="34" charset="0"/>
              <a:ea typeface="Times" panose="02020603050405020304" pitchFamily="18" charset="0"/>
              <a:cs typeface="Arial" panose="020B0604020202020204" pitchFamily="34" charset="0"/>
            </a:endParaRPr>
          </a:p>
          <a:p>
            <a:pPr marL="342900" indent="-342900">
              <a:buFont typeface="Arial" panose="020B0604020202020204" pitchFamily="34" charset="0"/>
              <a:buChar char="•"/>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Underground Storage Tank Fees Increase</a:t>
            </a:r>
          </a:p>
          <a:p>
            <a:pPr marL="342900" indent="-342900">
              <a:buFont typeface="Arial" panose="020B0604020202020204" pitchFamily="34" charset="0"/>
              <a:buChar char="•"/>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Industrial Orphan Bond Authority Request</a:t>
            </a:r>
          </a:p>
          <a:p>
            <a:pPr marL="342900" indent="-342900">
              <a:buFont typeface="Arial" panose="020B0604020202020204" pitchFamily="34" charset="0"/>
              <a:buChar char="•"/>
              <a:defRPr/>
            </a:pP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Position</a:t>
            </a:r>
            <a:r>
              <a:rPr kumimoji="0" lang="en-US" sz="2800" b="0" i="0" u="none" strike="noStrike" kern="1200" cap="none" spc="0" normalizeH="0" baseline="0" noProof="0" dirty="0">
                <a:ln>
                  <a:noFill/>
                </a:ln>
                <a:solidFill>
                  <a:srgbClr val="2D2D2D"/>
                </a:solidFill>
                <a:effectLst/>
                <a:uLnTx/>
                <a:uFillTx/>
                <a:latin typeface="Arial" panose="020B0604020202020204" pitchFamily="34" charset="0"/>
                <a:ea typeface="Times" panose="02020603050405020304" pitchFamily="18" charset="0"/>
                <a:cs typeface="Arial" panose="020B0604020202020204" pitchFamily="34" charset="0"/>
              </a:rPr>
              <a:t> Authority</a:t>
            </a:r>
            <a:r>
              <a:rPr lang="en-US" sz="2800" dirty="0">
                <a:solidFill>
                  <a:srgbClr val="2D2D2D"/>
                </a:solidFill>
                <a:latin typeface="Arial" panose="020B0604020202020204" pitchFamily="34" charset="0"/>
                <a:ea typeface="Times" panose="02020603050405020304" pitchFamily="18" charset="0"/>
                <a:cs typeface="Arial" panose="020B0604020202020204" pitchFamily="34" charset="0"/>
              </a:rPr>
              <a:t> Package</a:t>
            </a:r>
            <a:endParaRPr lang="en-US" sz="2400" b="1" i="1" u="sng" dirty="0">
              <a:effectLst/>
              <a:latin typeface="Arial" panose="020B0604020202020204" pitchFamily="34" charset="0"/>
              <a:ea typeface="Times" panose="02020603050405020304" pitchFamily="18" charset="0"/>
              <a:cs typeface="Arial" panose="020B0604020202020204" pitchFamily="34" charset="0"/>
            </a:endParaRPr>
          </a:p>
          <a:p>
            <a:endParaRPr lang="en-US" sz="2400" i="1" dirty="0">
              <a:latin typeface="Times" panose="02020603050405020304" pitchFamily="18" charset="0"/>
              <a:ea typeface="Times" panose="02020603050405020304" pitchFamily="18" charset="0"/>
              <a:cs typeface="Times" panose="02020603050405020304" pitchFamily="18" charset="0"/>
            </a:endParaRPr>
          </a:p>
        </p:txBody>
      </p:sp>
      <p:pic>
        <p:nvPicPr>
          <p:cNvPr id="3" name="Picture 2" descr="Oregon Nature Wallpapers - Top Free Oregon Nature Backgrounds - WallpaperAccess">
            <a:extLst>
              <a:ext uri="{FF2B5EF4-FFF2-40B4-BE49-F238E27FC236}">
                <a16:creationId xmlns:a16="http://schemas.microsoft.com/office/drawing/2014/main" id="{7EB157FF-4FA6-6641-8310-601882DEC173}"/>
              </a:ext>
            </a:extLst>
          </p:cNvPr>
          <p:cNvPicPr>
            <a:picLocks noChangeAspect="1"/>
          </p:cNvPicPr>
          <p:nvPr/>
        </p:nvPicPr>
        <p:blipFill>
          <a:blip r:embed="rId3"/>
          <a:srcRect l="1695" t="7250" r="-462" b="410"/>
          <a:stretch>
            <a:fillRect/>
          </a:stretch>
        </p:blipFill>
        <p:spPr>
          <a:xfrm>
            <a:off x="8229600" y="1508658"/>
            <a:ext cx="3291314" cy="4122548"/>
          </a:xfrm>
          <a:prstGeom prst="rect">
            <a:avLst/>
          </a:prstGeom>
        </p:spPr>
      </p:pic>
      <p:sp>
        <p:nvSpPr>
          <p:cNvPr id="4" name="Slide Number Placeholder 3">
            <a:extLst>
              <a:ext uri="{FF2B5EF4-FFF2-40B4-BE49-F238E27FC236}">
                <a16:creationId xmlns:a16="http://schemas.microsoft.com/office/drawing/2014/main" id="{93DF7A10-2CB9-6EEB-745E-13F7949A696A}"/>
              </a:ext>
            </a:extLst>
          </p:cNvPr>
          <p:cNvSpPr>
            <a:spLocks noGrp="1"/>
          </p:cNvSpPr>
          <p:nvPr>
            <p:ph type="sldNum" sz="quarter" idx="12"/>
          </p:nvPr>
        </p:nvSpPr>
        <p:spPr/>
        <p:txBody>
          <a:bodyPr/>
          <a:lstStyle/>
          <a:p>
            <a:fld id="{1939E361-6CC3-4B93-8D02-0CA414705067}"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14297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05E29-C71A-B434-EF6E-9C8E939C1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D905B-9FC9-89AB-49F0-3C586CE68B4B}"/>
              </a:ext>
            </a:extLst>
          </p:cNvPr>
          <p:cNvSpPr>
            <a:spLocks noGrp="1"/>
          </p:cNvSpPr>
          <p:nvPr>
            <p:ph type="title"/>
          </p:nvPr>
        </p:nvSpPr>
        <p:spPr>
          <a:xfrm>
            <a:off x="152400" y="195542"/>
            <a:ext cx="11887200" cy="1143000"/>
          </a:xfrm>
        </p:spPr>
        <p:txBody>
          <a:bodyPr>
            <a:normAutofit/>
          </a:bodyPr>
          <a:lstStyle/>
          <a:p>
            <a:pPr algn="l"/>
            <a:r>
              <a:rPr lang="en-US" b="1" dirty="0">
                <a:solidFill>
                  <a:schemeClr val="tx1"/>
                </a:solidFill>
              </a:rPr>
              <a:t>Water Quality Division</a:t>
            </a:r>
            <a:endParaRPr lang="en-US" sz="2700" i="1" dirty="0">
              <a:solidFill>
                <a:schemeClr val="tx1"/>
              </a:solidFill>
            </a:endParaRPr>
          </a:p>
        </p:txBody>
      </p:sp>
      <p:sp>
        <p:nvSpPr>
          <p:cNvPr id="5" name="TextBox 4">
            <a:extLst>
              <a:ext uri="{FF2B5EF4-FFF2-40B4-BE49-F238E27FC236}">
                <a16:creationId xmlns:a16="http://schemas.microsoft.com/office/drawing/2014/main" id="{074E6952-B39A-A931-26E3-0585BAF7DFBD}"/>
              </a:ext>
            </a:extLst>
          </p:cNvPr>
          <p:cNvSpPr txBox="1"/>
          <p:nvPr/>
        </p:nvSpPr>
        <p:spPr>
          <a:xfrm>
            <a:off x="419449" y="1295071"/>
            <a:ext cx="6209951" cy="5663089"/>
          </a:xfrm>
          <a:prstGeom prst="rect">
            <a:avLst/>
          </a:prstGeom>
          <a:noFill/>
        </p:spPr>
        <p:txBody>
          <a:bodyPr wrap="square" rtlCol="0" anchor="ctr">
            <a:spAutoFit/>
          </a:bodyPr>
          <a:lstStyle/>
          <a:p>
            <a:r>
              <a:rPr lang="en-US" sz="2600" b="1" i="1" u="sng" dirty="0">
                <a:latin typeface="Arial" panose="020B0604020202020204" pitchFamily="34" charset="0"/>
                <a:ea typeface="Times New Roman" panose="02020603050405020304" pitchFamily="18" charset="0"/>
                <a:cs typeface="Arial" panose="020B0604020202020204" pitchFamily="34" charset="0"/>
              </a:rPr>
              <a:t>Legislative Concept(s):</a:t>
            </a:r>
          </a:p>
          <a:p>
            <a:pPr marL="342900" lvl="0" indent="-342900">
              <a:buFont typeface="Arial" panose="020B0604020202020204" pitchFamily="34" charset="0"/>
              <a:buChar char="•"/>
              <a:defRPr/>
            </a:pPr>
            <a:r>
              <a:rPr lang="en-US" sz="2600" dirty="0">
                <a:solidFill>
                  <a:srgbClr val="2D2D2D"/>
                </a:solidFill>
                <a:latin typeface="Arial" panose="020B0604020202020204" pitchFamily="34" charset="0"/>
                <a:ea typeface="Times" panose="02020603050405020304" pitchFamily="18" charset="0"/>
                <a:cs typeface="Arial" panose="020B0604020202020204" pitchFamily="34" charset="0"/>
              </a:rPr>
              <a:t>Wastewater Operator Certification Reciprocity</a:t>
            </a:r>
          </a:p>
          <a:p>
            <a:pPr marL="342900" lvl="0" indent="-342900">
              <a:buFont typeface="Arial" panose="020B0604020202020204" pitchFamily="34" charset="0"/>
              <a:buChar char="•"/>
              <a:defRPr/>
            </a:pPr>
            <a:r>
              <a:rPr lang="en-US" sz="2600" dirty="0">
                <a:solidFill>
                  <a:srgbClr val="2D2D2D"/>
                </a:solidFill>
                <a:latin typeface="Arial" panose="020B0604020202020204" pitchFamily="34" charset="0"/>
                <a:ea typeface="Times" panose="02020603050405020304" pitchFamily="18" charset="0"/>
                <a:cs typeface="Arial" panose="020B0604020202020204" pitchFamily="34" charset="0"/>
              </a:rPr>
              <a:t>Applicability of permits under appeal (placeholder)</a:t>
            </a:r>
          </a:p>
          <a:p>
            <a:pPr marL="0" marR="0">
              <a:spcBef>
                <a:spcPts val="0"/>
              </a:spcBef>
              <a:spcAft>
                <a:spcPts val="0"/>
              </a:spcAft>
            </a:pPr>
            <a:endParaRPr lang="en-US" sz="2600" b="1" i="1" u="sng"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600" b="1" i="1" u="sng" dirty="0">
                <a:effectLst/>
                <a:latin typeface="Arial" panose="020B0604020202020204" pitchFamily="34" charset="0"/>
                <a:ea typeface="Times New Roman" panose="02020603050405020304" pitchFamily="18" charset="0"/>
                <a:cs typeface="Arial" panose="020B0604020202020204" pitchFamily="34" charset="0"/>
              </a:rPr>
              <a:t>Policy Option Package(s):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D2D2D"/>
                </a:solidFill>
                <a:effectLst/>
                <a:uLnTx/>
                <a:uFillTx/>
                <a:latin typeface="Arial" panose="020B0604020202020204" pitchFamily="34" charset="0"/>
                <a:ea typeface="Times" panose="02020603050405020304" pitchFamily="18" charset="0"/>
                <a:cs typeface="Arial" panose="020B0604020202020204" pitchFamily="34" charset="0"/>
              </a:rPr>
              <a:t>Fee increases to maintain current service level (NPDES/WPCF)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D2D2D"/>
                </a:solidFill>
                <a:effectLst/>
                <a:uLnTx/>
                <a:uFillTx/>
                <a:latin typeface="Arial" panose="020B0604020202020204" pitchFamily="34" charset="0"/>
                <a:ea typeface="Times" panose="02020603050405020304" pitchFamily="18" charset="0"/>
                <a:cs typeface="Arial" panose="020B0604020202020204" pitchFamily="34" charset="0"/>
              </a:rPr>
              <a:t>Clean Water State Revolving Fund (Debt Service)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solidFill>
                  <a:srgbClr val="2D2D2D"/>
                </a:solidFill>
                <a:latin typeface="Arial" panose="020B0604020202020204" pitchFamily="34" charset="0"/>
                <a:ea typeface="Times" panose="02020603050405020304" pitchFamily="18" charset="0"/>
                <a:cs typeface="Arial" panose="020B0604020202020204" pitchFamily="34" charset="0"/>
              </a:rPr>
              <a:t>Interagency adjustment of Pesticide Stewardship Partnership funding</a:t>
            </a:r>
            <a:endParaRPr kumimoji="0" lang="en-US" sz="2600" b="0" i="0" u="none" strike="noStrike" kern="1200" cap="none" spc="0" normalizeH="0" baseline="0" noProof="0" dirty="0">
              <a:ln>
                <a:noFill/>
              </a:ln>
              <a:solidFill>
                <a:srgbClr val="2D2D2D"/>
              </a:solidFill>
              <a:effectLst/>
              <a:uLnTx/>
              <a:uFillTx/>
              <a:latin typeface="Arial" panose="020B0604020202020204" pitchFamily="34" charset="0"/>
              <a:ea typeface="Times" panose="02020603050405020304" pitchFamily="18" charset="0"/>
              <a:cs typeface="Arial" panose="020B0604020202020204" pitchFamily="34" charset="0"/>
            </a:endParaRPr>
          </a:p>
          <a:p>
            <a:pPr marL="0" marR="0">
              <a:spcBef>
                <a:spcPts val="0"/>
              </a:spcBef>
              <a:spcAft>
                <a:spcPts val="0"/>
              </a:spcAft>
            </a:pPr>
            <a:endParaRPr lang="en-US" sz="2400" b="1" i="1" u="sng" dirty="0">
              <a:latin typeface="Calisto MT" panose="0204060305050503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C7D6B2CB-3027-EF52-0C72-4F24716C629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8476" b="19075"/>
          <a:stretch/>
        </p:blipFill>
        <p:spPr>
          <a:xfrm>
            <a:off x="7305446" y="1338542"/>
            <a:ext cx="4058107" cy="4439718"/>
          </a:xfrm>
          <a:prstGeom prst="rect">
            <a:avLst/>
          </a:prstGeom>
        </p:spPr>
      </p:pic>
      <p:sp>
        <p:nvSpPr>
          <p:cNvPr id="3" name="Slide Number Placeholder 2">
            <a:extLst>
              <a:ext uri="{FF2B5EF4-FFF2-40B4-BE49-F238E27FC236}">
                <a16:creationId xmlns:a16="http://schemas.microsoft.com/office/drawing/2014/main" id="{EAFDAAD2-5951-B9FF-1BC6-6D5BA7DF6CA3}"/>
              </a:ext>
            </a:extLst>
          </p:cNvPr>
          <p:cNvSpPr>
            <a:spLocks noGrp="1"/>
          </p:cNvSpPr>
          <p:nvPr>
            <p:ph type="sldNum" sz="quarter" idx="12"/>
          </p:nvPr>
        </p:nvSpPr>
        <p:spPr/>
        <p:txBody>
          <a:bodyPr/>
          <a:lstStyle/>
          <a:p>
            <a:fld id="{1939E361-6CC3-4B93-8D02-0CA414705067}" type="slidenum">
              <a:rPr lang="en-US" smtClean="0">
                <a:solidFill>
                  <a:schemeClr val="tx1"/>
                </a:solidFill>
              </a:rPr>
              <a:pPr/>
              <a:t>9</a:t>
            </a:fld>
            <a:endParaRPr lang="en-US" dirty="0">
              <a:solidFill>
                <a:schemeClr val="tx1"/>
              </a:solidFill>
            </a:endParaRPr>
          </a:p>
        </p:txBody>
      </p:sp>
    </p:spTree>
    <p:extLst>
      <p:ext uri="{BB962C8B-B14F-4D97-AF65-F5344CB8AC3E}">
        <p14:creationId xmlns:p14="http://schemas.microsoft.com/office/powerpoint/2010/main" val="3047233435"/>
      </p:ext>
    </p:extLst>
  </p:cSld>
  <p:clrMapOvr>
    <a:masterClrMapping/>
  </p:clrMapOvr>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Dark.potx" id="{1879AB53-D263-45F3-98AF-94734B993A19}" vid="{CBD13BF4-AAEC-417E-8CFB-7CD767C4A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2B50B40939EF4CA7B63E968F7225EE" ma:contentTypeVersion="3" ma:contentTypeDescription="Create a new document." ma:contentTypeScope="" ma:versionID="2a7d35e55fa50e45481485a56f4c284b">
  <xsd:schema xmlns:xsd="http://www.w3.org/2001/XMLSchema" xmlns:xs="http://www.w3.org/2001/XMLSchema" xmlns:p="http://schemas.microsoft.com/office/2006/metadata/properties" xmlns:ns2="6b3c66af-2c5e-4a64-b1f0-eca17e4268a6" targetNamespace="http://schemas.microsoft.com/office/2006/metadata/properties" ma:root="true" ma:fieldsID="3683e58581ea1345059d98bdcffe62ed" ns2:_="">
    <xsd:import namespace="6b3c66af-2c5e-4a64-b1f0-eca17e4268a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c66af-2c5e-4a64-b1f0-eca17e4268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E05AC8-6681-48F2-B275-2175FFF4586A}">
  <ds:schemaRefs>
    <ds:schemaRef ds:uri="http://purl.org/dc/elements/1.1/"/>
    <ds:schemaRef ds:uri="http://schemas.microsoft.com/office/infopath/2007/PartnerControls"/>
    <ds:schemaRef ds:uri="http://schemas.openxmlformats.org/package/2006/metadata/core-properties"/>
    <ds:schemaRef ds:uri="6b3c66af-2c5e-4a64-b1f0-eca17e4268a6"/>
    <ds:schemaRef ds:uri="http://schemas.microsoft.com/office/2006/metadata/properties"/>
    <ds:schemaRef ds:uri="http://schemas.microsoft.com/office/2006/documentManagement/typ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16B75D1B-CC98-49BD-9F12-2F58394D3A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c66af-2c5e-4a64-b1f0-eca17e4268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739B4D-513D-4335-9CAC-01E8979F3510}">
  <ds:schemaRefs>
    <ds:schemaRef ds:uri="http://schemas.microsoft.com/sharepoint/v3/contenttype/forms"/>
  </ds:schemaRefs>
</ds:datastoreItem>
</file>

<file path=docMetadata/LabelInfo.xml><?xml version="1.0" encoding="utf-8"?>
<clbl:labelList xmlns:clbl="http://schemas.microsoft.com/office/2020/mipLabelMetadata">
  <clbl:label id="{09b73270-2993-4076-be47-9c78f42a1e8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
  <TotalTime>713</TotalTime>
  <Words>392</Words>
  <Application>Microsoft Office PowerPoint</Application>
  <PresentationFormat>Widescreen</PresentationFormat>
  <Paragraphs>96</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Mincho</vt:lpstr>
      <vt:lpstr>Arial</vt:lpstr>
      <vt:lpstr>Calibri</vt:lpstr>
      <vt:lpstr>Calisto MT</vt:lpstr>
      <vt:lpstr>Segoe UI</vt:lpstr>
      <vt:lpstr>Symbol</vt:lpstr>
      <vt:lpstr>Times</vt:lpstr>
      <vt:lpstr>Times New Roman</vt:lpstr>
      <vt:lpstr>DEQSimpleTheme</vt:lpstr>
      <vt:lpstr>Item H: 2027-2029 Agency Request Budget Development  Environmental Quality Commission May 14, 2026 </vt:lpstr>
      <vt:lpstr>DEQ Budget by Fund Type </vt:lpstr>
      <vt:lpstr>Budget Development and Legislative Cycle</vt:lpstr>
      <vt:lpstr>Agency Request Budget – Timeline</vt:lpstr>
      <vt:lpstr>2027-29 Agency Request Budget</vt:lpstr>
      <vt:lpstr>Agency-Wide Priorities and Considerations</vt:lpstr>
      <vt:lpstr>Air Quality Division</vt:lpstr>
      <vt:lpstr>Land Quality Division</vt:lpstr>
      <vt:lpstr>Water Quality Division</vt:lpstr>
      <vt:lpstr>Agency Management</vt:lpstr>
      <vt:lpstr>Investment Concepts (under consideration)</vt:lpstr>
      <vt:lpstr>Title VI and Alternate Formats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Light</dc:title>
  <dc:creator>THOMPSON Michele * DEQ</dc:creator>
  <cp:lastModifiedBy>TRAPP Lindsay * DEQ</cp:lastModifiedBy>
  <cp:revision>14</cp:revision>
  <dcterms:created xsi:type="dcterms:W3CDTF">2023-01-26T00:57:50Z</dcterms:created>
  <dcterms:modified xsi:type="dcterms:W3CDTF">2026-05-06T22:50:15Z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0x0101003D2B50B40939EF4CA7B63E968F7225EE</vt:lpwstr>
  </property>
  <property fmtid="{D5CDD505-2E9C-101B-9397-08002B2CF9AE}" pid="3" name="_dlc_DocIdItemGuid">
    <vt:lpwstr>329fcf54-7bef-403a-b376-34a41a6b236d</vt:lpwstr>
  </property>
  <property fmtid="{D5CDD505-2E9C-101B-9397-08002B2CF9AE}" pid="4" name="MSIP_Label_09b73270-2993-4076-be47-9c78f42a1e84_Enabled">
    <vt:lpwstr>true</vt:lpwstr>
  </property>
  <property fmtid="{D5CDD505-2E9C-101B-9397-08002B2CF9AE}" pid="5" name="MSIP_Label_09b73270-2993-4076-be47-9c78f42a1e84_SetDate">
    <vt:lpwstr>2022-11-21T22:11:49Z</vt:lpwstr>
  </property>
  <property fmtid="{D5CDD505-2E9C-101B-9397-08002B2CF9AE}" pid="6" name="MSIP_Label_09b73270-2993-4076-be47-9c78f42a1e84_Method">
    <vt:lpwstr>Privileged</vt:lpwstr>
  </property>
  <property fmtid="{D5CDD505-2E9C-101B-9397-08002B2CF9AE}" pid="7" name="MSIP_Label_09b73270-2993-4076-be47-9c78f42a1e84_Name">
    <vt:lpwstr>Level 1 - Published (Items)</vt:lpwstr>
  </property>
  <property fmtid="{D5CDD505-2E9C-101B-9397-08002B2CF9AE}" pid="8" name="MSIP_Label_09b73270-2993-4076-be47-9c78f42a1e84_SiteId">
    <vt:lpwstr>aa3f6932-fa7c-47b4-a0ce-a598cad161cf</vt:lpwstr>
  </property>
  <property fmtid="{D5CDD505-2E9C-101B-9397-08002B2CF9AE}" pid="9" name="MSIP_Label_09b73270-2993-4076-be47-9c78f42a1e84_ActionId">
    <vt:lpwstr>cdd2695b-b72c-4298-9b94-10ae2f4b82fa</vt:lpwstr>
  </property>
  <property fmtid="{D5CDD505-2E9C-101B-9397-08002B2CF9AE}" pid="10" name="MSIP_Label_09b73270-2993-4076-be47-9c78f42a1e84_ContentBits">
    <vt:lpwstr>0</vt:lpwstr>
  </property>
  <property fmtid="{D5CDD505-2E9C-101B-9397-08002B2CF9AE}" pid="11" name="MediaServiceImageTags">
    <vt:lpwstr/>
  </property>
</Properties>
</file>