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6" r:id="rId4"/>
  </p:sldMasterIdLst>
  <p:notesMasterIdLst>
    <p:notesMasterId r:id="rId18"/>
  </p:notesMasterIdLst>
  <p:sldIdLst>
    <p:sldId id="256" r:id="rId5"/>
    <p:sldId id="264" r:id="rId6"/>
    <p:sldId id="271" r:id="rId7"/>
    <p:sldId id="272" r:id="rId8"/>
    <p:sldId id="267" r:id="rId9"/>
    <p:sldId id="268" r:id="rId10"/>
    <p:sldId id="269" r:id="rId11"/>
    <p:sldId id="266" r:id="rId12"/>
    <p:sldId id="273" r:id="rId13"/>
    <p:sldId id="270" r:id="rId14"/>
    <p:sldId id="265" r:id="rId15"/>
    <p:sldId id="274" r:id="rId16"/>
    <p:sldId id="26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3EC"/>
    <a:srgbClr val="E3F2F9"/>
    <a:srgbClr val="00907E"/>
    <a:srgbClr val="3F8D6F"/>
    <a:srgbClr val="439777"/>
    <a:srgbClr val="57B5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7D9D64-1C90-406B-99E7-B5575DD7F9B5}" v="4" dt="2026-05-04T21:18:48.0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85" autoAdjust="0"/>
    <p:restoredTop sz="94404" autoAdjust="0"/>
  </p:normalViewPr>
  <p:slideViewPr>
    <p:cSldViewPr>
      <p:cViewPr varScale="1">
        <p:scale>
          <a:sx n="70" d="100"/>
          <a:sy n="70" d="100"/>
        </p:scale>
        <p:origin x="524" y="52"/>
      </p:cViewPr>
      <p:guideLst>
        <p:guide orient="horz" pos="2160"/>
        <p:guide pos="3840"/>
      </p:guideLst>
    </p:cSldViewPr>
  </p:slideViewPr>
  <p:outlineViewPr>
    <p:cViewPr>
      <p:scale>
        <a:sx n="33" d="100"/>
        <a:sy n="33" d="100"/>
      </p:scale>
      <p:origin x="0" y="-103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NEIL Stacey * DEQ" userId="ee247587-77cc-45ea-8605-763024a3d5fe" providerId="ADAL" clId="{20D12BFF-C012-4864-8152-4C1BC42EB15F}"/>
    <pc:docChg chg="modSld">
      <pc:chgData name="ONEIL Stacey * DEQ" userId="ee247587-77cc-45ea-8605-763024a3d5fe" providerId="ADAL" clId="{20D12BFF-C012-4864-8152-4C1BC42EB15F}" dt="2026-04-22T19:46:56.855" v="4" actId="20577"/>
      <pc:docMkLst>
        <pc:docMk/>
      </pc:docMkLst>
      <pc:sldChg chg="modNotesTx">
        <pc:chgData name="ONEIL Stacey * DEQ" userId="ee247587-77cc-45ea-8605-763024a3d5fe" providerId="ADAL" clId="{20D12BFF-C012-4864-8152-4C1BC42EB15F}" dt="2026-04-22T19:40:15.006" v="3" actId="20577"/>
        <pc:sldMkLst>
          <pc:docMk/>
          <pc:sldMk cId="310131078" sldId="264"/>
        </pc:sldMkLst>
      </pc:sldChg>
      <pc:sldChg chg="modNotesTx">
        <pc:chgData name="ONEIL Stacey * DEQ" userId="ee247587-77cc-45ea-8605-763024a3d5fe" providerId="ADAL" clId="{20D12BFF-C012-4864-8152-4C1BC42EB15F}" dt="2026-04-22T19:46:56.855" v="4" actId="20577"/>
        <pc:sldMkLst>
          <pc:docMk/>
          <pc:sldMk cId="1866984807" sldId="270"/>
        </pc:sldMkLst>
      </pc:sldChg>
    </pc:docChg>
  </pc:docChgLst>
  <pc:docChgLst>
    <pc:chgData name="TRAPP Lindsay * DEQ" userId="2bbf4ccf-fa25-401f-a93a-f56404faef8d" providerId="ADAL" clId="{E84375E9-0D54-42B0-ADFC-0B1C2891BFA7}"/>
    <pc:docChg chg="undo custSel mod addSld delSld modSld sldOrd">
      <pc:chgData name="TRAPP Lindsay * DEQ" userId="2bbf4ccf-fa25-401f-a93a-f56404faef8d" providerId="ADAL" clId="{E84375E9-0D54-42B0-ADFC-0B1C2891BFA7}" dt="2026-05-04T21:19:58.739" v="9304" actId="962"/>
      <pc:docMkLst>
        <pc:docMk/>
      </pc:docMkLst>
      <pc:sldChg chg="delSp modSp mod modNotesTx">
        <pc:chgData name="TRAPP Lindsay * DEQ" userId="2bbf4ccf-fa25-401f-a93a-f56404faef8d" providerId="ADAL" clId="{E84375E9-0D54-42B0-ADFC-0B1C2891BFA7}" dt="2026-05-01T21:44:45.683" v="9159" actId="113"/>
        <pc:sldMkLst>
          <pc:docMk/>
          <pc:sldMk cId="0" sldId="256"/>
        </pc:sldMkLst>
        <pc:picChg chg="mod ord">
          <ac:chgData name="TRAPP Lindsay * DEQ" userId="2bbf4ccf-fa25-401f-a93a-f56404faef8d" providerId="ADAL" clId="{E84375E9-0D54-42B0-ADFC-0B1C2891BFA7}" dt="2026-04-29T16:37:02.709" v="8964" actId="962"/>
          <ac:picMkLst>
            <pc:docMk/>
            <pc:sldMk cId="0" sldId="256"/>
            <ac:picMk id="5" creationId="{3CFCF8DD-6872-48CC-9E1E-DC00831B136A}"/>
          </ac:picMkLst>
        </pc:picChg>
      </pc:sldChg>
      <pc:sldChg chg="del">
        <pc:chgData name="TRAPP Lindsay * DEQ" userId="2bbf4ccf-fa25-401f-a93a-f56404faef8d" providerId="ADAL" clId="{E84375E9-0D54-42B0-ADFC-0B1C2891BFA7}" dt="2026-03-19T21:40:43.701" v="208" actId="47"/>
        <pc:sldMkLst>
          <pc:docMk/>
          <pc:sldMk cId="1876762084" sldId="260"/>
        </pc:sldMkLst>
      </pc:sldChg>
      <pc:sldChg chg="del">
        <pc:chgData name="TRAPP Lindsay * DEQ" userId="2bbf4ccf-fa25-401f-a93a-f56404faef8d" providerId="ADAL" clId="{E84375E9-0D54-42B0-ADFC-0B1C2891BFA7}" dt="2026-03-19T21:40:39.933" v="207" actId="47"/>
        <pc:sldMkLst>
          <pc:docMk/>
          <pc:sldMk cId="2011517472" sldId="261"/>
        </pc:sldMkLst>
      </pc:sldChg>
      <pc:sldChg chg="modSp mod">
        <pc:chgData name="TRAPP Lindsay * DEQ" userId="2bbf4ccf-fa25-401f-a93a-f56404faef8d" providerId="ADAL" clId="{E84375E9-0D54-42B0-ADFC-0B1C2891BFA7}" dt="2026-03-19T21:42:22.770" v="214" actId="14100"/>
        <pc:sldMkLst>
          <pc:docMk/>
          <pc:sldMk cId="2251117388" sldId="262"/>
        </pc:sldMkLst>
      </pc:sldChg>
      <pc:sldChg chg="addSp delSp modSp mod ord modNotesTx">
        <pc:chgData name="TRAPP Lindsay * DEQ" userId="2bbf4ccf-fa25-401f-a93a-f56404faef8d" providerId="ADAL" clId="{E84375E9-0D54-42B0-ADFC-0B1C2891BFA7}" dt="2026-05-01T21:43:58.331" v="9147" actId="20577"/>
        <pc:sldMkLst>
          <pc:docMk/>
          <pc:sldMk cId="310131078" sldId="264"/>
        </pc:sldMkLst>
        <pc:spChg chg="mod">
          <ac:chgData name="TRAPP Lindsay * DEQ" userId="2bbf4ccf-fa25-401f-a93a-f56404faef8d" providerId="ADAL" clId="{E84375E9-0D54-42B0-ADFC-0B1C2891BFA7}" dt="2026-04-21T21:38:16.539" v="6960" actId="1076"/>
          <ac:spMkLst>
            <pc:docMk/>
            <pc:sldMk cId="310131078" sldId="264"/>
            <ac:spMk id="4" creationId="{E44A78D3-2889-6366-502D-9E30160FCD62}"/>
          </ac:spMkLst>
        </pc:spChg>
        <pc:picChg chg="add mod">
          <ac:chgData name="TRAPP Lindsay * DEQ" userId="2bbf4ccf-fa25-401f-a93a-f56404faef8d" providerId="ADAL" clId="{E84375E9-0D54-42B0-ADFC-0B1C2891BFA7}" dt="2026-04-29T16:26:26.649" v="8468" actId="962"/>
          <ac:picMkLst>
            <pc:docMk/>
            <pc:sldMk cId="310131078" sldId="264"/>
            <ac:picMk id="3" creationId="{585AA940-89F6-D6C2-BB94-61A1E85B2F2E}"/>
          </ac:picMkLst>
        </pc:picChg>
      </pc:sldChg>
      <pc:sldChg chg="addSp delSp modSp add mod ord modNotesTx">
        <pc:chgData name="TRAPP Lindsay * DEQ" userId="2bbf4ccf-fa25-401f-a93a-f56404faef8d" providerId="ADAL" clId="{E84375E9-0D54-42B0-ADFC-0B1C2891BFA7}" dt="2026-05-04T21:19:42.586" v="9292" actId="962"/>
        <pc:sldMkLst>
          <pc:docMk/>
          <pc:sldMk cId="1877712623" sldId="265"/>
        </pc:sldMkLst>
        <pc:spChg chg="mod">
          <ac:chgData name="TRAPP Lindsay * DEQ" userId="2bbf4ccf-fa25-401f-a93a-f56404faef8d" providerId="ADAL" clId="{E84375E9-0D54-42B0-ADFC-0B1C2891BFA7}" dt="2026-04-28T20:00:59.781" v="7278" actId="1076"/>
          <ac:spMkLst>
            <pc:docMk/>
            <pc:sldMk cId="1877712623" sldId="265"/>
            <ac:spMk id="6" creationId="{F5536FCE-B291-64EB-F382-750D7EC841A3}"/>
          </ac:spMkLst>
        </pc:spChg>
        <pc:spChg chg="mod">
          <ac:chgData name="TRAPP Lindsay * DEQ" userId="2bbf4ccf-fa25-401f-a93a-f56404faef8d" providerId="ADAL" clId="{E84375E9-0D54-42B0-ADFC-0B1C2891BFA7}" dt="2026-05-04T21:19:41.959" v="9291" actId="962"/>
          <ac:spMkLst>
            <pc:docMk/>
            <pc:sldMk cId="1877712623" sldId="265"/>
            <ac:spMk id="7" creationId="{AFC029F4-9093-E100-3CDC-741171476154}"/>
          </ac:spMkLst>
        </pc:spChg>
        <pc:picChg chg="add mod">
          <ac:chgData name="TRAPP Lindsay * DEQ" userId="2bbf4ccf-fa25-401f-a93a-f56404faef8d" providerId="ADAL" clId="{E84375E9-0D54-42B0-ADFC-0B1C2891BFA7}" dt="2026-05-04T21:19:42.586" v="9292" actId="962"/>
          <ac:picMkLst>
            <pc:docMk/>
            <pc:sldMk cId="1877712623" sldId="265"/>
            <ac:picMk id="3" creationId="{4D13AC4E-4BFB-6031-DE57-210731AA14B9}"/>
          </ac:picMkLst>
        </pc:picChg>
      </pc:sldChg>
      <pc:sldChg chg="del">
        <pc:chgData name="TRAPP Lindsay * DEQ" userId="2bbf4ccf-fa25-401f-a93a-f56404faef8d" providerId="ADAL" clId="{E84375E9-0D54-42B0-ADFC-0B1C2891BFA7}" dt="2026-03-19T21:40:33.392" v="206" actId="47"/>
        <pc:sldMkLst>
          <pc:docMk/>
          <pc:sldMk cId="3399329777" sldId="265"/>
        </pc:sldMkLst>
      </pc:sldChg>
      <pc:sldChg chg="new del">
        <pc:chgData name="TRAPP Lindsay * DEQ" userId="2bbf4ccf-fa25-401f-a93a-f56404faef8d" providerId="ADAL" clId="{E84375E9-0D54-42B0-ADFC-0B1C2891BFA7}" dt="2026-03-19T21:42:01.170" v="213" actId="47"/>
        <pc:sldMkLst>
          <pc:docMk/>
          <pc:sldMk cId="3771973737" sldId="265"/>
        </pc:sldMkLst>
      </pc:sldChg>
      <pc:sldChg chg="addSp delSp modSp add mod ord modNotesTx">
        <pc:chgData name="TRAPP Lindsay * DEQ" userId="2bbf4ccf-fa25-401f-a93a-f56404faef8d" providerId="ADAL" clId="{E84375E9-0D54-42B0-ADFC-0B1C2891BFA7}" dt="2026-05-01T21:44:19.670" v="9153" actId="20577"/>
        <pc:sldMkLst>
          <pc:docMk/>
          <pc:sldMk cId="2778228903" sldId="266"/>
        </pc:sldMkLst>
        <pc:spChg chg="mod">
          <ac:chgData name="TRAPP Lindsay * DEQ" userId="2bbf4ccf-fa25-401f-a93a-f56404faef8d" providerId="ADAL" clId="{E84375E9-0D54-42B0-ADFC-0B1C2891BFA7}" dt="2026-04-28T22:10:11.144" v="7778" actId="1076"/>
          <ac:spMkLst>
            <pc:docMk/>
            <pc:sldMk cId="2778228903" sldId="266"/>
            <ac:spMk id="6" creationId="{4F48F150-9ACF-73F8-EAA7-946F7C89E310}"/>
          </ac:spMkLst>
        </pc:spChg>
        <pc:picChg chg="add mod">
          <ac:chgData name="TRAPP Lindsay * DEQ" userId="2bbf4ccf-fa25-401f-a93a-f56404faef8d" providerId="ADAL" clId="{E84375E9-0D54-42B0-ADFC-0B1C2891BFA7}" dt="2026-04-29T16:28:07" v="8782" actId="962"/>
          <ac:picMkLst>
            <pc:docMk/>
            <pc:sldMk cId="2778228903" sldId="266"/>
            <ac:picMk id="3" creationId="{60C35055-E0D7-0A03-4798-072A0DB7610E}"/>
          </ac:picMkLst>
        </pc:picChg>
      </pc:sldChg>
      <pc:sldChg chg="addSp delSp modSp add mod modNotesTx">
        <pc:chgData name="TRAPP Lindsay * DEQ" userId="2bbf4ccf-fa25-401f-a93a-f56404faef8d" providerId="ADAL" clId="{E84375E9-0D54-42B0-ADFC-0B1C2891BFA7}" dt="2026-05-04T21:18:48.013" v="9180" actId="962"/>
        <pc:sldMkLst>
          <pc:docMk/>
          <pc:sldMk cId="1443062274" sldId="267"/>
        </pc:sldMkLst>
        <pc:spChg chg="mod">
          <ac:chgData name="TRAPP Lindsay * DEQ" userId="2bbf4ccf-fa25-401f-a93a-f56404faef8d" providerId="ADAL" clId="{E84375E9-0D54-42B0-ADFC-0B1C2891BFA7}" dt="2026-05-04T21:15:28.626" v="9167" actId="962"/>
          <ac:spMkLst>
            <pc:docMk/>
            <pc:sldMk cId="1443062274" sldId="267"/>
            <ac:spMk id="2" creationId="{8687B3D8-FE2C-8A85-A790-22EE0BFC6421}"/>
          </ac:spMkLst>
        </pc:spChg>
        <pc:spChg chg="mod">
          <ac:chgData name="TRAPP Lindsay * DEQ" userId="2bbf4ccf-fa25-401f-a93a-f56404faef8d" providerId="ADAL" clId="{E84375E9-0D54-42B0-ADFC-0B1C2891BFA7}" dt="2026-05-04T21:15:29.546" v="9169" actId="962"/>
          <ac:spMkLst>
            <pc:docMk/>
            <pc:sldMk cId="1443062274" sldId="267"/>
            <ac:spMk id="4" creationId="{F703239F-49DB-E948-1031-38143F061615}"/>
          </ac:spMkLst>
        </pc:spChg>
        <pc:spChg chg="mod">
          <ac:chgData name="TRAPP Lindsay * DEQ" userId="2bbf4ccf-fa25-401f-a93a-f56404faef8d" providerId="ADAL" clId="{E84375E9-0D54-42B0-ADFC-0B1C2891BFA7}" dt="2026-05-04T21:15:30.934" v="9171" actId="962"/>
          <ac:spMkLst>
            <pc:docMk/>
            <pc:sldMk cId="1443062274" sldId="267"/>
            <ac:spMk id="7" creationId="{048C172D-ACF2-061B-E423-6D933917E382}"/>
          </ac:spMkLst>
        </pc:spChg>
        <pc:picChg chg="add mod">
          <ac:chgData name="TRAPP Lindsay * DEQ" userId="2bbf4ccf-fa25-401f-a93a-f56404faef8d" providerId="ADAL" clId="{E84375E9-0D54-42B0-ADFC-0B1C2891BFA7}" dt="2026-05-04T21:18:48.013" v="9180" actId="962"/>
          <ac:picMkLst>
            <pc:docMk/>
            <pc:sldMk cId="1443062274" sldId="267"/>
            <ac:picMk id="1026" creationId="{5B19950E-9A9D-02A7-BA34-01D07ACEA1CC}"/>
          </ac:picMkLst>
        </pc:picChg>
      </pc:sldChg>
      <pc:sldChg chg="addSp delSp modSp add mod modNotesTx">
        <pc:chgData name="TRAPP Lindsay * DEQ" userId="2bbf4ccf-fa25-401f-a93a-f56404faef8d" providerId="ADAL" clId="{E84375E9-0D54-42B0-ADFC-0B1C2891BFA7}" dt="2026-05-01T21:44:10.952" v="9151" actId="20577"/>
        <pc:sldMkLst>
          <pc:docMk/>
          <pc:sldMk cId="840569461" sldId="268"/>
        </pc:sldMkLst>
        <pc:spChg chg="mod">
          <ac:chgData name="TRAPP Lindsay * DEQ" userId="2bbf4ccf-fa25-401f-a93a-f56404faef8d" providerId="ADAL" clId="{E84375E9-0D54-42B0-ADFC-0B1C2891BFA7}" dt="2026-04-28T22:09:41.193" v="7771" actId="1076"/>
          <ac:spMkLst>
            <pc:docMk/>
            <pc:sldMk cId="840569461" sldId="268"/>
            <ac:spMk id="6" creationId="{B9E378DF-7746-5536-1DD3-AF3E6BB970DA}"/>
          </ac:spMkLst>
        </pc:spChg>
        <pc:picChg chg="add mod">
          <ac:chgData name="TRAPP Lindsay * DEQ" userId="2bbf4ccf-fa25-401f-a93a-f56404faef8d" providerId="ADAL" clId="{E84375E9-0D54-42B0-ADFC-0B1C2891BFA7}" dt="2026-04-29T16:27:35.656" v="8676" actId="962"/>
          <ac:picMkLst>
            <pc:docMk/>
            <pc:sldMk cId="840569461" sldId="268"/>
            <ac:picMk id="3" creationId="{1B28411A-CB60-94C7-D369-B6E69F65928A}"/>
          </ac:picMkLst>
        </pc:picChg>
      </pc:sldChg>
      <pc:sldChg chg="addSp delSp modSp add mod modNotesTx">
        <pc:chgData name="TRAPP Lindsay * DEQ" userId="2bbf4ccf-fa25-401f-a93a-f56404faef8d" providerId="ADAL" clId="{E84375E9-0D54-42B0-ADFC-0B1C2891BFA7}" dt="2026-05-04T21:19:28.334" v="9288" actId="962"/>
        <pc:sldMkLst>
          <pc:docMk/>
          <pc:sldMk cId="2269528654" sldId="269"/>
        </pc:sldMkLst>
        <pc:spChg chg="mod">
          <ac:chgData name="TRAPP Lindsay * DEQ" userId="2bbf4ccf-fa25-401f-a93a-f56404faef8d" providerId="ADAL" clId="{E84375E9-0D54-42B0-ADFC-0B1C2891BFA7}" dt="2026-04-28T22:09:56.444" v="7774" actId="1076"/>
          <ac:spMkLst>
            <pc:docMk/>
            <pc:sldMk cId="2269528654" sldId="269"/>
            <ac:spMk id="4" creationId="{46D2FF48-4523-AE47-2AE8-A6A2A950F772}"/>
          </ac:spMkLst>
        </pc:spChg>
        <pc:spChg chg="mod">
          <ac:chgData name="TRAPP Lindsay * DEQ" userId="2bbf4ccf-fa25-401f-a93a-f56404faef8d" providerId="ADAL" clId="{E84375E9-0D54-42B0-ADFC-0B1C2891BFA7}" dt="2026-05-04T21:19:28.334" v="9288" actId="962"/>
          <ac:spMkLst>
            <pc:docMk/>
            <pc:sldMk cId="2269528654" sldId="269"/>
            <ac:spMk id="7" creationId="{D9D3A1A0-456D-1C21-32F7-848EC6BEF55A}"/>
          </ac:spMkLst>
        </pc:spChg>
        <pc:picChg chg="add mod">
          <ac:chgData name="TRAPP Lindsay * DEQ" userId="2bbf4ccf-fa25-401f-a93a-f56404faef8d" providerId="ADAL" clId="{E84375E9-0D54-42B0-ADFC-0B1C2891BFA7}" dt="2026-05-04T21:19:25.544" v="9287" actId="962"/>
          <ac:picMkLst>
            <pc:docMk/>
            <pc:sldMk cId="2269528654" sldId="269"/>
            <ac:picMk id="5" creationId="{35560D62-AF04-6203-41FB-9253F78836F4}"/>
          </ac:picMkLst>
        </pc:picChg>
      </pc:sldChg>
      <pc:sldChg chg="addSp delSp modSp add mod ord modNotesTx">
        <pc:chgData name="TRAPP Lindsay * DEQ" userId="2bbf4ccf-fa25-401f-a93a-f56404faef8d" providerId="ADAL" clId="{E84375E9-0D54-42B0-ADFC-0B1C2891BFA7}" dt="2026-05-01T21:44:26.858" v="9155" actId="20577"/>
        <pc:sldMkLst>
          <pc:docMk/>
          <pc:sldMk cId="1866984807" sldId="270"/>
        </pc:sldMkLst>
        <pc:spChg chg="mod">
          <ac:chgData name="TRAPP Lindsay * DEQ" userId="2bbf4ccf-fa25-401f-a93a-f56404faef8d" providerId="ADAL" clId="{E84375E9-0D54-42B0-ADFC-0B1C2891BFA7}" dt="2026-04-28T22:10:40.892" v="7783" actId="1076"/>
          <ac:spMkLst>
            <pc:docMk/>
            <pc:sldMk cId="1866984807" sldId="270"/>
            <ac:spMk id="6" creationId="{76C0A501-DA33-17F2-537F-5FA70EC82CC4}"/>
          </ac:spMkLst>
        </pc:spChg>
        <pc:picChg chg="add mod">
          <ac:chgData name="TRAPP Lindsay * DEQ" userId="2bbf4ccf-fa25-401f-a93a-f56404faef8d" providerId="ADAL" clId="{E84375E9-0D54-42B0-ADFC-0B1C2891BFA7}" dt="2026-04-29T16:28:36.665" v="8888" actId="962"/>
          <ac:picMkLst>
            <pc:docMk/>
            <pc:sldMk cId="1866984807" sldId="270"/>
            <ac:picMk id="4" creationId="{30D304E3-5829-066E-63FC-F561B26E4977}"/>
          </ac:picMkLst>
        </pc:picChg>
      </pc:sldChg>
      <pc:sldChg chg="addSp delSp modSp add mod ord modNotesTx">
        <pc:chgData name="TRAPP Lindsay * DEQ" userId="2bbf4ccf-fa25-401f-a93a-f56404faef8d" providerId="ADAL" clId="{E84375E9-0D54-42B0-ADFC-0B1C2891BFA7}" dt="2026-05-04T21:19:19.214" v="9286" actId="962"/>
        <pc:sldMkLst>
          <pc:docMk/>
          <pc:sldMk cId="1201572267" sldId="271"/>
        </pc:sldMkLst>
        <pc:spChg chg="mod">
          <ac:chgData name="TRAPP Lindsay * DEQ" userId="2bbf4ccf-fa25-401f-a93a-f56404faef8d" providerId="ADAL" clId="{E84375E9-0D54-42B0-ADFC-0B1C2891BFA7}" dt="2026-04-29T16:29:58.220" v="8953" actId="962"/>
          <ac:spMkLst>
            <pc:docMk/>
            <pc:sldMk cId="1201572267" sldId="271"/>
            <ac:spMk id="2" creationId="{C1F444DA-B573-BEC9-712C-75B7B1F1BD17}"/>
          </ac:spMkLst>
        </pc:spChg>
        <pc:spChg chg="mod">
          <ac:chgData name="TRAPP Lindsay * DEQ" userId="2bbf4ccf-fa25-401f-a93a-f56404faef8d" providerId="ADAL" clId="{E84375E9-0D54-42B0-ADFC-0B1C2891BFA7}" dt="2026-04-29T16:46:29.700" v="8986" actId="20577"/>
          <ac:spMkLst>
            <pc:docMk/>
            <pc:sldMk cId="1201572267" sldId="271"/>
            <ac:spMk id="4" creationId="{7706C918-C7A4-71A0-3593-72B728081819}"/>
          </ac:spMkLst>
        </pc:spChg>
        <pc:picChg chg="add mod modCrop">
          <ac:chgData name="TRAPP Lindsay * DEQ" userId="2bbf4ccf-fa25-401f-a93a-f56404faef8d" providerId="ADAL" clId="{E84375E9-0D54-42B0-ADFC-0B1C2891BFA7}" dt="2026-05-04T21:19:19.214" v="9286" actId="962"/>
          <ac:picMkLst>
            <pc:docMk/>
            <pc:sldMk cId="1201572267" sldId="271"/>
            <ac:picMk id="5" creationId="{736D72BF-0EF4-688F-CE37-88ED2259C734}"/>
          </ac:picMkLst>
        </pc:picChg>
      </pc:sldChg>
      <pc:sldChg chg="addSp delSp modSp add mod ord modNotesTx">
        <pc:chgData name="TRAPP Lindsay * DEQ" userId="2bbf4ccf-fa25-401f-a93a-f56404faef8d" providerId="ADAL" clId="{E84375E9-0D54-42B0-ADFC-0B1C2891BFA7}" dt="2026-05-01T21:44:04.885" v="9149" actId="20577"/>
        <pc:sldMkLst>
          <pc:docMk/>
          <pc:sldMk cId="4196998958" sldId="272"/>
        </pc:sldMkLst>
        <pc:spChg chg="mod">
          <ac:chgData name="TRAPP Lindsay * DEQ" userId="2bbf4ccf-fa25-401f-a93a-f56404faef8d" providerId="ADAL" clId="{E84375E9-0D54-42B0-ADFC-0B1C2891BFA7}" dt="2026-04-28T22:08:17.640" v="7757" actId="1076"/>
          <ac:spMkLst>
            <pc:docMk/>
            <pc:sldMk cId="4196998958" sldId="272"/>
            <ac:spMk id="6" creationId="{74735DA2-982B-68A9-854F-014AD11013D3}"/>
          </ac:spMkLst>
        </pc:spChg>
        <pc:picChg chg="add mod">
          <ac:chgData name="TRAPP Lindsay * DEQ" userId="2bbf4ccf-fa25-401f-a93a-f56404faef8d" providerId="ADAL" clId="{E84375E9-0D54-42B0-ADFC-0B1C2891BFA7}" dt="2026-04-29T16:27:09.988" v="8582" actId="962"/>
          <ac:picMkLst>
            <pc:docMk/>
            <pc:sldMk cId="4196998958" sldId="272"/>
            <ac:picMk id="4" creationId="{0612C78E-C668-424F-5720-3D1C9991C5B0}"/>
          </ac:picMkLst>
        </pc:picChg>
      </pc:sldChg>
      <pc:sldChg chg="addSp delSp modSp add mod modNotesTx">
        <pc:chgData name="TRAPP Lindsay * DEQ" userId="2bbf4ccf-fa25-401f-a93a-f56404faef8d" providerId="ADAL" clId="{E84375E9-0D54-42B0-ADFC-0B1C2891BFA7}" dt="2026-05-04T21:19:35.800" v="9290" actId="962"/>
        <pc:sldMkLst>
          <pc:docMk/>
          <pc:sldMk cId="1784841410" sldId="273"/>
        </pc:sldMkLst>
        <pc:spChg chg="mod">
          <ac:chgData name="TRAPP Lindsay * DEQ" userId="2bbf4ccf-fa25-401f-a93a-f56404faef8d" providerId="ADAL" clId="{E84375E9-0D54-42B0-ADFC-0B1C2891BFA7}" dt="2026-04-28T22:10:22.682" v="7780" actId="1076"/>
          <ac:spMkLst>
            <pc:docMk/>
            <pc:sldMk cId="1784841410" sldId="273"/>
            <ac:spMk id="4" creationId="{291A52C1-EF70-541E-A2C7-8DBF0E3255EA}"/>
          </ac:spMkLst>
        </pc:spChg>
        <pc:spChg chg="mod">
          <ac:chgData name="TRAPP Lindsay * DEQ" userId="2bbf4ccf-fa25-401f-a93a-f56404faef8d" providerId="ADAL" clId="{E84375E9-0D54-42B0-ADFC-0B1C2891BFA7}" dt="2026-05-04T21:19:35.010" v="9289" actId="962"/>
          <ac:spMkLst>
            <pc:docMk/>
            <pc:sldMk cId="1784841410" sldId="273"/>
            <ac:spMk id="7" creationId="{90BB3FD5-38C3-6579-CB55-C55C3D5D9CD2}"/>
          </ac:spMkLst>
        </pc:spChg>
        <pc:picChg chg="add mod">
          <ac:chgData name="TRAPP Lindsay * DEQ" userId="2bbf4ccf-fa25-401f-a93a-f56404faef8d" providerId="ADAL" clId="{E84375E9-0D54-42B0-ADFC-0B1C2891BFA7}" dt="2026-05-04T21:19:35.800" v="9290" actId="962"/>
          <ac:picMkLst>
            <pc:docMk/>
            <pc:sldMk cId="1784841410" sldId="273"/>
            <ac:picMk id="5" creationId="{2E12E7DD-68D3-6B09-515D-853F88CAFFC4}"/>
          </ac:picMkLst>
        </pc:picChg>
      </pc:sldChg>
      <pc:sldChg chg="add del">
        <pc:chgData name="TRAPP Lindsay * DEQ" userId="2bbf4ccf-fa25-401f-a93a-f56404faef8d" providerId="ADAL" clId="{E84375E9-0D54-42B0-ADFC-0B1C2891BFA7}" dt="2026-03-19T21:48:42.679" v="681" actId="47"/>
        <pc:sldMkLst>
          <pc:docMk/>
          <pc:sldMk cId="3445427958" sldId="274"/>
        </pc:sldMkLst>
      </pc:sldChg>
      <pc:sldChg chg="addSp delSp modSp new mod modNotesTx">
        <pc:chgData name="TRAPP Lindsay * DEQ" userId="2bbf4ccf-fa25-401f-a93a-f56404faef8d" providerId="ADAL" clId="{E84375E9-0D54-42B0-ADFC-0B1C2891BFA7}" dt="2026-05-04T21:19:58.739" v="9304" actId="962"/>
        <pc:sldMkLst>
          <pc:docMk/>
          <pc:sldMk cId="4159774120" sldId="274"/>
        </pc:sldMkLst>
        <pc:spChg chg="mod">
          <ac:chgData name="TRAPP Lindsay * DEQ" userId="2bbf4ccf-fa25-401f-a93a-f56404faef8d" providerId="ADAL" clId="{E84375E9-0D54-42B0-ADFC-0B1C2891BFA7}" dt="2026-04-29T16:23:25.495" v="8335" actId="1076"/>
          <ac:spMkLst>
            <pc:docMk/>
            <pc:sldMk cId="4159774120" sldId="274"/>
            <ac:spMk id="2" creationId="{90470AC3-BCB7-C86E-054C-C2676E6941DB}"/>
          </ac:spMkLst>
        </pc:spChg>
        <pc:spChg chg="mod ord">
          <ac:chgData name="TRAPP Lindsay * DEQ" userId="2bbf4ccf-fa25-401f-a93a-f56404faef8d" providerId="ADAL" clId="{E84375E9-0D54-42B0-ADFC-0B1C2891BFA7}" dt="2026-05-04T21:19:50.208" v="9293" actId="962"/>
          <ac:spMkLst>
            <pc:docMk/>
            <pc:sldMk cId="4159774120" sldId="274"/>
            <ac:spMk id="7" creationId="{E8AB7EC5-5329-A900-5A5B-A4677B3A31A8}"/>
          </ac:spMkLst>
        </pc:spChg>
        <pc:picChg chg="add mod">
          <ac:chgData name="TRAPP Lindsay * DEQ" userId="2bbf4ccf-fa25-401f-a93a-f56404faef8d" providerId="ADAL" clId="{E84375E9-0D54-42B0-ADFC-0B1C2891BFA7}" dt="2026-05-04T21:19:52.904" v="9298" actId="962"/>
          <ac:picMkLst>
            <pc:docMk/>
            <pc:sldMk cId="4159774120" sldId="274"/>
            <ac:picMk id="8" creationId="{44DC2C2D-16A0-9A3F-0265-E7A8EA5FE1F4}"/>
          </ac:picMkLst>
        </pc:picChg>
        <pc:picChg chg="add mod">
          <ac:chgData name="TRAPP Lindsay * DEQ" userId="2bbf4ccf-fa25-401f-a93a-f56404faef8d" providerId="ADAL" clId="{E84375E9-0D54-42B0-ADFC-0B1C2891BFA7}" dt="2026-05-04T21:19:52.318" v="9297" actId="962"/>
          <ac:picMkLst>
            <pc:docMk/>
            <pc:sldMk cId="4159774120" sldId="274"/>
            <ac:picMk id="9" creationId="{A38DD29F-EB3B-9793-9D59-3F414DC9B050}"/>
          </ac:picMkLst>
        </pc:picChg>
        <pc:picChg chg="add mod">
          <ac:chgData name="TRAPP Lindsay * DEQ" userId="2bbf4ccf-fa25-401f-a93a-f56404faef8d" providerId="ADAL" clId="{E84375E9-0D54-42B0-ADFC-0B1C2891BFA7}" dt="2026-05-04T21:19:54.152" v="9299" actId="962"/>
          <ac:picMkLst>
            <pc:docMk/>
            <pc:sldMk cId="4159774120" sldId="274"/>
            <ac:picMk id="10" creationId="{CFFF34C1-E77B-5C71-EDB1-20ADF99BE9F8}"/>
          </ac:picMkLst>
        </pc:picChg>
        <pc:picChg chg="add mod">
          <ac:chgData name="TRAPP Lindsay * DEQ" userId="2bbf4ccf-fa25-401f-a93a-f56404faef8d" providerId="ADAL" clId="{E84375E9-0D54-42B0-ADFC-0B1C2891BFA7}" dt="2026-04-29T16:31:56.599" v="8958" actId="962"/>
          <ac:picMkLst>
            <pc:docMk/>
            <pc:sldMk cId="4159774120" sldId="274"/>
            <ac:picMk id="11" creationId="{1F8B94E8-1E8F-F991-9339-6B75E969978A}"/>
          </ac:picMkLst>
        </pc:picChg>
        <pc:picChg chg="add mod">
          <ac:chgData name="TRAPP Lindsay * DEQ" userId="2bbf4ccf-fa25-401f-a93a-f56404faef8d" providerId="ADAL" clId="{E84375E9-0D54-42B0-ADFC-0B1C2891BFA7}" dt="2026-05-04T21:19:55.316" v="9300" actId="962"/>
          <ac:picMkLst>
            <pc:docMk/>
            <pc:sldMk cId="4159774120" sldId="274"/>
            <ac:picMk id="12" creationId="{7D515E72-3D42-849E-8550-13A509C6A852}"/>
          </ac:picMkLst>
        </pc:picChg>
        <pc:picChg chg="add mod">
          <ac:chgData name="TRAPP Lindsay * DEQ" userId="2bbf4ccf-fa25-401f-a93a-f56404faef8d" providerId="ADAL" clId="{E84375E9-0D54-42B0-ADFC-0B1C2891BFA7}" dt="2026-05-04T21:19:56.024" v="9301" actId="962"/>
          <ac:picMkLst>
            <pc:docMk/>
            <pc:sldMk cId="4159774120" sldId="274"/>
            <ac:picMk id="14" creationId="{21D566F8-8478-81FB-AB8E-21761C0DEB49}"/>
          </ac:picMkLst>
        </pc:picChg>
        <pc:picChg chg="add mod">
          <ac:chgData name="TRAPP Lindsay * DEQ" userId="2bbf4ccf-fa25-401f-a93a-f56404faef8d" providerId="ADAL" clId="{E84375E9-0D54-42B0-ADFC-0B1C2891BFA7}" dt="2026-04-29T16:31:57.513" v="8959" actId="962"/>
          <ac:picMkLst>
            <pc:docMk/>
            <pc:sldMk cId="4159774120" sldId="274"/>
            <ac:picMk id="16" creationId="{18707996-1ADA-B3C8-8BE4-56EF671ABF43}"/>
          </ac:picMkLst>
        </pc:picChg>
        <pc:picChg chg="add mod">
          <ac:chgData name="TRAPP Lindsay * DEQ" userId="2bbf4ccf-fa25-401f-a93a-f56404faef8d" providerId="ADAL" clId="{E84375E9-0D54-42B0-ADFC-0B1C2891BFA7}" dt="2026-05-04T21:19:57.043" v="9302" actId="962"/>
          <ac:picMkLst>
            <pc:docMk/>
            <pc:sldMk cId="4159774120" sldId="274"/>
            <ac:picMk id="18" creationId="{6813987B-EDD0-2678-2616-916B16AF6219}"/>
          </ac:picMkLst>
        </pc:picChg>
        <pc:picChg chg="add mod">
          <ac:chgData name="TRAPP Lindsay * DEQ" userId="2bbf4ccf-fa25-401f-a93a-f56404faef8d" providerId="ADAL" clId="{E84375E9-0D54-42B0-ADFC-0B1C2891BFA7}" dt="2026-05-04T21:19:57.864" v="9303" actId="962"/>
          <ac:picMkLst>
            <pc:docMk/>
            <pc:sldMk cId="4159774120" sldId="274"/>
            <ac:picMk id="19" creationId="{ACF31803-BF25-F4A9-ED10-38CE8E925A88}"/>
          </ac:picMkLst>
        </pc:picChg>
        <pc:picChg chg="add mod">
          <ac:chgData name="TRAPP Lindsay * DEQ" userId="2bbf4ccf-fa25-401f-a93a-f56404faef8d" providerId="ADAL" clId="{E84375E9-0D54-42B0-ADFC-0B1C2891BFA7}" dt="2026-05-04T21:19:58.739" v="9304" actId="962"/>
          <ac:picMkLst>
            <pc:docMk/>
            <pc:sldMk cId="4159774120" sldId="274"/>
            <ac:picMk id="20" creationId="{B76C477B-FB7C-F66C-04C2-289A9E337B3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40DCEB-E0DC-4ADD-9BF3-326A5B6F645B}" type="datetimeFigureOut">
              <a:rPr lang="en-US" smtClean="0"/>
              <a:t>5/4/2026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3981EC-B6E6-4B85-93C1-B50A6F43896D}" type="slidenum">
              <a:rPr lang="en-US" smtClean="0"/>
              <a:t>‹#›</a:t>
            </a:fld>
            <a:endParaRPr lang="en-US" dirty="0"/>
          </a:p>
        </p:txBody>
      </p:sp>
    </p:spTree>
    <p:extLst>
      <p:ext uri="{BB962C8B-B14F-4D97-AF65-F5344CB8AC3E}">
        <p14:creationId xmlns:p14="http://schemas.microsoft.com/office/powerpoint/2010/main" val="2064175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en-US" sz="1200" b="0" kern="100" spc="-15"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83981EC-B6E6-4B85-93C1-B50A6F43896D}" type="slidenum">
              <a:rPr lang="en-US" smtClean="0"/>
              <a:t>1</a:t>
            </a:fld>
            <a:endParaRPr lang="en-US" dirty="0"/>
          </a:p>
        </p:txBody>
      </p:sp>
    </p:spTree>
    <p:extLst>
      <p:ext uri="{BB962C8B-B14F-4D97-AF65-F5344CB8AC3E}">
        <p14:creationId xmlns:p14="http://schemas.microsoft.com/office/powerpoint/2010/main" val="2859812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964C2-2768-5FA7-1EF4-4386A9DB8B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B8ED2D-C523-135A-2A64-41B2487292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956A8A-D174-161B-A8EE-3F74AE98BD18}"/>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47E038B-97A5-F16B-F790-A58B0D3876E2}"/>
              </a:ext>
            </a:extLst>
          </p:cNvPr>
          <p:cNvSpPr>
            <a:spLocks noGrp="1"/>
          </p:cNvSpPr>
          <p:nvPr>
            <p:ph type="sldNum" sz="quarter" idx="5"/>
          </p:nvPr>
        </p:nvSpPr>
        <p:spPr/>
        <p:txBody>
          <a:bodyPr/>
          <a:lstStyle/>
          <a:p>
            <a:fld id="{783981EC-B6E6-4B85-93C1-B50A6F43896D}" type="slidenum">
              <a:rPr lang="en-US" smtClean="0"/>
              <a:t>10</a:t>
            </a:fld>
            <a:endParaRPr lang="en-US" dirty="0"/>
          </a:p>
        </p:txBody>
      </p:sp>
    </p:spTree>
    <p:extLst>
      <p:ext uri="{BB962C8B-B14F-4D97-AF65-F5344CB8AC3E}">
        <p14:creationId xmlns:p14="http://schemas.microsoft.com/office/powerpoint/2010/main" val="2940251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4369A-9234-15CA-06E9-F50AF4AB26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F418FE-1A32-66C7-2352-DC7A738E62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6D9172-3D35-C623-34C1-EA30336FD3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AF9AAE2-E928-3689-FD7C-F898026810EF}"/>
              </a:ext>
            </a:extLst>
          </p:cNvPr>
          <p:cNvSpPr>
            <a:spLocks noGrp="1"/>
          </p:cNvSpPr>
          <p:nvPr>
            <p:ph type="sldNum" sz="quarter" idx="5"/>
          </p:nvPr>
        </p:nvSpPr>
        <p:spPr/>
        <p:txBody>
          <a:bodyPr/>
          <a:lstStyle/>
          <a:p>
            <a:fld id="{783981EC-B6E6-4B85-93C1-B50A6F43896D}" type="slidenum">
              <a:rPr lang="en-US" smtClean="0"/>
              <a:t>11</a:t>
            </a:fld>
            <a:endParaRPr lang="en-US" dirty="0"/>
          </a:p>
        </p:txBody>
      </p:sp>
    </p:spTree>
    <p:extLst>
      <p:ext uri="{BB962C8B-B14F-4D97-AF65-F5344CB8AC3E}">
        <p14:creationId xmlns:p14="http://schemas.microsoft.com/office/powerpoint/2010/main" val="2868375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3981EC-B6E6-4B85-93C1-B50A6F43896D}" type="slidenum">
              <a:rPr lang="en-US" smtClean="0"/>
              <a:t>12</a:t>
            </a:fld>
            <a:endParaRPr lang="en-US" dirty="0"/>
          </a:p>
        </p:txBody>
      </p:sp>
    </p:spTree>
    <p:extLst>
      <p:ext uri="{BB962C8B-B14F-4D97-AF65-F5344CB8AC3E}">
        <p14:creationId xmlns:p14="http://schemas.microsoft.com/office/powerpoint/2010/main" val="1968396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83981EC-B6E6-4B85-93C1-B50A6F43896D}" type="slidenum">
              <a:rPr lang="en-US" smtClean="0"/>
              <a:t>2</a:t>
            </a:fld>
            <a:endParaRPr lang="en-US" dirty="0"/>
          </a:p>
        </p:txBody>
      </p:sp>
    </p:spTree>
    <p:extLst>
      <p:ext uri="{BB962C8B-B14F-4D97-AF65-F5344CB8AC3E}">
        <p14:creationId xmlns:p14="http://schemas.microsoft.com/office/powerpoint/2010/main" val="3837303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68C6F-D6C5-C8C2-126B-3855A2B066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56A913-1BE3-ADAA-678E-449B5653A5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13752B-FBED-BD3E-67AC-1FEAACA7BB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00CA1F3-B2FB-A92A-31D5-20CC898DBA88}"/>
              </a:ext>
            </a:extLst>
          </p:cNvPr>
          <p:cNvSpPr>
            <a:spLocks noGrp="1"/>
          </p:cNvSpPr>
          <p:nvPr>
            <p:ph type="sldNum" sz="quarter" idx="5"/>
          </p:nvPr>
        </p:nvSpPr>
        <p:spPr/>
        <p:txBody>
          <a:bodyPr/>
          <a:lstStyle/>
          <a:p>
            <a:fld id="{783981EC-B6E6-4B85-93C1-B50A6F43896D}" type="slidenum">
              <a:rPr lang="en-US" smtClean="0"/>
              <a:t>3</a:t>
            </a:fld>
            <a:endParaRPr lang="en-US" dirty="0"/>
          </a:p>
        </p:txBody>
      </p:sp>
    </p:spTree>
    <p:extLst>
      <p:ext uri="{BB962C8B-B14F-4D97-AF65-F5344CB8AC3E}">
        <p14:creationId xmlns:p14="http://schemas.microsoft.com/office/powerpoint/2010/main" val="1759307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36A61-C69B-5420-7D60-31E291D14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24B335-DAD8-89F9-5EA9-3984022F5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53C77F-F51F-08EB-680D-88EE9DCF41ED}"/>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783F1A2-3EC6-BCA5-1C2A-726F2C0C3ED6}"/>
              </a:ext>
            </a:extLst>
          </p:cNvPr>
          <p:cNvSpPr>
            <a:spLocks noGrp="1"/>
          </p:cNvSpPr>
          <p:nvPr>
            <p:ph type="sldNum" sz="quarter" idx="5"/>
          </p:nvPr>
        </p:nvSpPr>
        <p:spPr/>
        <p:txBody>
          <a:bodyPr/>
          <a:lstStyle/>
          <a:p>
            <a:fld id="{783981EC-B6E6-4B85-93C1-B50A6F43896D}" type="slidenum">
              <a:rPr lang="en-US" smtClean="0"/>
              <a:t>4</a:t>
            </a:fld>
            <a:endParaRPr lang="en-US" dirty="0"/>
          </a:p>
        </p:txBody>
      </p:sp>
    </p:spTree>
    <p:extLst>
      <p:ext uri="{BB962C8B-B14F-4D97-AF65-F5344CB8AC3E}">
        <p14:creationId xmlns:p14="http://schemas.microsoft.com/office/powerpoint/2010/main" val="1757528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057CA-5E75-4240-E5E2-109CF704A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0D5CCA-EF61-1CCC-FDA8-983E76C33B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F066B2-8EFE-B936-B3B8-BF094C60463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26C6078-3EB6-A461-3DB9-A8A260225C2B}"/>
              </a:ext>
            </a:extLst>
          </p:cNvPr>
          <p:cNvSpPr>
            <a:spLocks noGrp="1"/>
          </p:cNvSpPr>
          <p:nvPr>
            <p:ph type="sldNum" sz="quarter" idx="5"/>
          </p:nvPr>
        </p:nvSpPr>
        <p:spPr/>
        <p:txBody>
          <a:bodyPr/>
          <a:lstStyle/>
          <a:p>
            <a:fld id="{783981EC-B6E6-4B85-93C1-B50A6F43896D}" type="slidenum">
              <a:rPr lang="en-US" smtClean="0"/>
              <a:t>5</a:t>
            </a:fld>
            <a:endParaRPr lang="en-US" dirty="0"/>
          </a:p>
        </p:txBody>
      </p:sp>
    </p:spTree>
    <p:extLst>
      <p:ext uri="{BB962C8B-B14F-4D97-AF65-F5344CB8AC3E}">
        <p14:creationId xmlns:p14="http://schemas.microsoft.com/office/powerpoint/2010/main" val="325872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4BE8B-D32B-DF2D-D202-D256681FFE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9B95FC-0D69-EDEF-8FE0-FF55825EDF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078A7B-966C-C52B-EAC9-C5CF6BB51DBE}"/>
              </a:ext>
            </a:extLst>
          </p:cNvPr>
          <p:cNvSpPr>
            <a:spLocks noGrp="1"/>
          </p:cNvSpPr>
          <p:nvPr>
            <p:ph type="body" idx="1"/>
          </p:nvPr>
        </p:nvSpPr>
        <p:spPr/>
        <p:txBody>
          <a:bodyPr/>
          <a:lstStyle/>
          <a:p>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C45BF22-B386-E77E-3508-9EC332D28ADD}"/>
              </a:ext>
            </a:extLst>
          </p:cNvPr>
          <p:cNvSpPr>
            <a:spLocks noGrp="1"/>
          </p:cNvSpPr>
          <p:nvPr>
            <p:ph type="sldNum" sz="quarter" idx="5"/>
          </p:nvPr>
        </p:nvSpPr>
        <p:spPr/>
        <p:txBody>
          <a:bodyPr/>
          <a:lstStyle/>
          <a:p>
            <a:fld id="{783981EC-B6E6-4B85-93C1-B50A6F43896D}" type="slidenum">
              <a:rPr lang="en-US" smtClean="0"/>
              <a:t>6</a:t>
            </a:fld>
            <a:endParaRPr lang="en-US" dirty="0"/>
          </a:p>
        </p:txBody>
      </p:sp>
    </p:spTree>
    <p:extLst>
      <p:ext uri="{BB962C8B-B14F-4D97-AF65-F5344CB8AC3E}">
        <p14:creationId xmlns:p14="http://schemas.microsoft.com/office/powerpoint/2010/main" val="3260310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D3735-BC2E-528D-1C8A-03DF7D71D6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C17852-A20B-6EFB-6CF8-22C0BF1350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F1FB2F-EBBC-4918-63B2-E4B6B3217987}"/>
              </a:ext>
            </a:extLst>
          </p:cNvPr>
          <p:cNvSpPr>
            <a:spLocks noGrp="1"/>
          </p:cNvSpPr>
          <p:nvPr>
            <p:ph type="body" idx="1"/>
          </p:nvPr>
        </p:nvSpPr>
        <p:spPr/>
        <p:txBody>
          <a:bodyPr/>
          <a:lstStyle/>
          <a:p>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018A106-D3F9-F62D-4CD6-B1EBDA5D428F}"/>
              </a:ext>
            </a:extLst>
          </p:cNvPr>
          <p:cNvSpPr>
            <a:spLocks noGrp="1"/>
          </p:cNvSpPr>
          <p:nvPr>
            <p:ph type="sldNum" sz="quarter" idx="5"/>
          </p:nvPr>
        </p:nvSpPr>
        <p:spPr/>
        <p:txBody>
          <a:bodyPr/>
          <a:lstStyle/>
          <a:p>
            <a:fld id="{783981EC-B6E6-4B85-93C1-B50A6F43896D}" type="slidenum">
              <a:rPr lang="en-US" smtClean="0"/>
              <a:t>7</a:t>
            </a:fld>
            <a:endParaRPr lang="en-US" dirty="0"/>
          </a:p>
        </p:txBody>
      </p:sp>
    </p:spTree>
    <p:extLst>
      <p:ext uri="{BB962C8B-B14F-4D97-AF65-F5344CB8AC3E}">
        <p14:creationId xmlns:p14="http://schemas.microsoft.com/office/powerpoint/2010/main" val="2992455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79DBD-5EDE-0937-2007-FE150F321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4AFD79-6F8D-CA0E-463F-E7A718FEC7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F55734-E123-1EE6-74B2-2EC696518FE6}"/>
              </a:ext>
            </a:extLst>
          </p:cNvPr>
          <p:cNvSpPr>
            <a:spLocks noGrp="1"/>
          </p:cNvSpPr>
          <p:nvPr>
            <p:ph type="body" idx="1"/>
          </p:nvPr>
        </p:nvSpPr>
        <p:spPr/>
        <p:txBody>
          <a:bodyPr/>
          <a:lstStyle/>
          <a:p>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0E0C0B5-2DEA-008D-59A9-59D720379ABB}"/>
              </a:ext>
            </a:extLst>
          </p:cNvPr>
          <p:cNvSpPr>
            <a:spLocks noGrp="1"/>
          </p:cNvSpPr>
          <p:nvPr>
            <p:ph type="sldNum" sz="quarter" idx="5"/>
          </p:nvPr>
        </p:nvSpPr>
        <p:spPr/>
        <p:txBody>
          <a:bodyPr/>
          <a:lstStyle/>
          <a:p>
            <a:fld id="{783981EC-B6E6-4B85-93C1-B50A6F43896D}" type="slidenum">
              <a:rPr lang="en-US" smtClean="0"/>
              <a:t>8</a:t>
            </a:fld>
            <a:endParaRPr lang="en-US" dirty="0"/>
          </a:p>
        </p:txBody>
      </p:sp>
    </p:spTree>
    <p:extLst>
      <p:ext uri="{BB962C8B-B14F-4D97-AF65-F5344CB8AC3E}">
        <p14:creationId xmlns:p14="http://schemas.microsoft.com/office/powerpoint/2010/main" val="2683500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EC5E3-1C06-CB33-0B5C-20D22CCAE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1A0144-0B4C-55BC-89AD-FF4F641BD0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6877B-38C5-CC3D-261A-50D9297C8150}"/>
              </a:ext>
            </a:extLst>
          </p:cNvPr>
          <p:cNvSpPr>
            <a:spLocks noGrp="1"/>
          </p:cNvSpPr>
          <p:nvPr>
            <p:ph type="body" idx="1"/>
          </p:nvPr>
        </p:nvSpPr>
        <p:spPr/>
        <p:txBody>
          <a:bodyPr/>
          <a:lstStyle/>
          <a:p>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70F54C5-357D-FE36-F89B-856B5700DB18}"/>
              </a:ext>
            </a:extLst>
          </p:cNvPr>
          <p:cNvSpPr>
            <a:spLocks noGrp="1"/>
          </p:cNvSpPr>
          <p:nvPr>
            <p:ph type="sldNum" sz="quarter" idx="5"/>
          </p:nvPr>
        </p:nvSpPr>
        <p:spPr/>
        <p:txBody>
          <a:bodyPr/>
          <a:lstStyle/>
          <a:p>
            <a:fld id="{783981EC-B6E6-4B85-93C1-B50A6F43896D}" type="slidenum">
              <a:rPr lang="en-US" smtClean="0"/>
              <a:t>9</a:t>
            </a:fld>
            <a:endParaRPr lang="en-US" dirty="0"/>
          </a:p>
        </p:txBody>
      </p:sp>
    </p:spTree>
    <p:extLst>
      <p:ext uri="{BB962C8B-B14F-4D97-AF65-F5344CB8AC3E}">
        <p14:creationId xmlns:p14="http://schemas.microsoft.com/office/powerpoint/2010/main" val="3338658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0426"/>
            <a:ext cx="10972800" cy="1470025"/>
          </a:xfrm>
        </p:spPr>
        <p:txBody>
          <a:bodyPr/>
          <a:lstStyle>
            <a:lvl1pPr>
              <a:defRPr>
                <a:solidFill>
                  <a:schemeClr val="bg2">
                    <a:lumMod val="1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304800" y="3886200"/>
            <a:ext cx="10058400" cy="1752600"/>
          </a:xfrm>
        </p:spPr>
        <p:txBody>
          <a:bodyPr/>
          <a:lstStyle>
            <a:lvl1pPr marL="0" indent="0" algn="l">
              <a:buNone/>
              <a:defRPr>
                <a:solidFill>
                  <a:schemeClr val="bg2">
                    <a:lumMod val="10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616341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52400" y="6308727"/>
            <a:ext cx="2844800" cy="365125"/>
          </a:xfrm>
          <a:prstGeom prst="rect">
            <a:avLst/>
          </a:prstGeom>
        </p:spPr>
        <p:txBody>
          <a:bodyPr/>
          <a:lstStyle>
            <a:lvl1pPr algn="l">
              <a:defRPr sz="1600">
                <a:solidFill>
                  <a:schemeClr val="bg2"/>
                </a:solidFill>
                <a:latin typeface="Arial" panose="020B0604020202020204" pitchFamily="34" charset="0"/>
                <a:cs typeface="Arial" panose="020B0604020202020204" pitchFamily="34" charset="0"/>
              </a:defRPr>
            </a:lvl1pPr>
          </a:lstStyle>
          <a:p>
            <a:fld id="{1939E361-6CC3-4B93-8D02-0CA414705067}" type="slidenum">
              <a:rPr lang="en-US" smtClean="0"/>
              <a:pPr/>
              <a:t>‹#›</a:t>
            </a:fld>
            <a:endParaRPr lang="en-US" dirty="0"/>
          </a:p>
        </p:txBody>
      </p:sp>
      <p:sp>
        <p:nvSpPr>
          <p:cNvPr id="2" name="Title 1"/>
          <p:cNvSpPr>
            <a:spLocks noGrp="1"/>
          </p:cNvSpPr>
          <p:nvPr>
            <p:ph type="title"/>
          </p:nvPr>
        </p:nvSpPr>
        <p:spPr>
          <a:xfrm>
            <a:off x="152400" y="304800"/>
            <a:ext cx="11887200" cy="1112838"/>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152400" y="1600201"/>
            <a:ext cx="11887200" cy="45259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724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11885084" cy="114300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152400" y="1535113"/>
            <a:ext cx="5844117"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400" y="2174875"/>
            <a:ext cx="584411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844117"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84411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152400" y="6324600"/>
            <a:ext cx="2844800" cy="365125"/>
          </a:xfrm>
          <a:prstGeom prst="rect">
            <a:avLst/>
          </a:prstGeom>
        </p:spPr>
        <p:txBody>
          <a:bodyPr/>
          <a:lstStyle>
            <a:lvl1pPr>
              <a:defRPr sz="1600">
                <a:solidFill>
                  <a:schemeClr val="bg2"/>
                </a:solidFill>
                <a:latin typeface="Arial" panose="020B0604020202020204" pitchFamily="34" charset="0"/>
                <a:cs typeface="Arial" panose="020B0604020202020204" pitchFamily="34" charset="0"/>
              </a:defRPr>
            </a:lvl1pPr>
          </a:lstStyle>
          <a:p>
            <a:fld id="{1939E361-6CC3-4B93-8D02-0CA414705067}" type="slidenum">
              <a:rPr lang="en-US" smtClean="0"/>
              <a:pPr/>
              <a:t>‹#›</a:t>
            </a:fld>
            <a:endParaRPr lang="en-US" dirty="0"/>
          </a:p>
        </p:txBody>
      </p:sp>
    </p:spTree>
    <p:extLst>
      <p:ext uri="{BB962C8B-B14F-4D97-AF65-F5344CB8AC3E}">
        <p14:creationId xmlns:p14="http://schemas.microsoft.com/office/powerpoint/2010/main" val="304392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11887200" cy="114300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4"/>
          <p:cNvSpPr>
            <a:spLocks noGrp="1"/>
          </p:cNvSpPr>
          <p:nvPr>
            <p:ph type="sldNum" sz="quarter" idx="12"/>
          </p:nvPr>
        </p:nvSpPr>
        <p:spPr>
          <a:xfrm>
            <a:off x="152400" y="6324600"/>
            <a:ext cx="2844800" cy="365125"/>
          </a:xfrm>
          <a:prstGeom prst="rect">
            <a:avLst/>
          </a:prstGeom>
        </p:spPr>
        <p:txBody>
          <a:bodyPr/>
          <a:lstStyle>
            <a:lvl1pPr>
              <a:defRPr sz="1600">
                <a:solidFill>
                  <a:schemeClr val="bg2"/>
                </a:solidFill>
                <a:latin typeface="Arial" panose="020B0604020202020204" pitchFamily="34" charset="0"/>
                <a:cs typeface="Arial" panose="020B0604020202020204" pitchFamily="34" charset="0"/>
              </a:defRPr>
            </a:lvl1pPr>
          </a:lstStyle>
          <a:p>
            <a:fld id="{1939E361-6CC3-4B93-8D02-0CA414705067}" type="slidenum">
              <a:rPr lang="en-US" smtClean="0"/>
              <a:pPr/>
              <a:t>‹#›</a:t>
            </a:fld>
            <a:endParaRPr lang="en-US" dirty="0"/>
          </a:p>
        </p:txBody>
      </p:sp>
    </p:spTree>
    <p:extLst>
      <p:ext uri="{BB962C8B-B14F-4D97-AF65-F5344CB8AC3E}">
        <p14:creationId xmlns:p14="http://schemas.microsoft.com/office/powerpoint/2010/main" val="1295125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52400" y="6324600"/>
            <a:ext cx="2844800" cy="365125"/>
          </a:xfrm>
          <a:prstGeom prst="rect">
            <a:avLst/>
          </a:prstGeom>
        </p:spPr>
        <p:txBody>
          <a:bodyPr/>
          <a:lstStyle>
            <a:lvl1pPr>
              <a:defRPr sz="1600">
                <a:solidFill>
                  <a:schemeClr val="bg2"/>
                </a:solidFill>
                <a:latin typeface="Arial" panose="020B0604020202020204" pitchFamily="34" charset="0"/>
                <a:cs typeface="Arial" panose="020B0604020202020204" pitchFamily="34" charset="0"/>
              </a:defRPr>
            </a:lvl1pPr>
          </a:lstStyle>
          <a:p>
            <a:fld id="{1939E361-6CC3-4B93-8D02-0CA414705067}" type="slidenum">
              <a:rPr lang="en-US" smtClean="0"/>
              <a:pPr/>
              <a:t>‹#›</a:t>
            </a:fld>
            <a:endParaRPr lang="en-US" dirty="0"/>
          </a:p>
        </p:txBody>
      </p:sp>
    </p:spTree>
    <p:extLst>
      <p:ext uri="{BB962C8B-B14F-4D97-AF65-F5344CB8AC3E}">
        <p14:creationId xmlns:p14="http://schemas.microsoft.com/office/powerpoint/2010/main" val="19272791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3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74638"/>
            <a:ext cx="11734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600201"/>
            <a:ext cx="11734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Oregon DEQ logo">
            <a:extLst>
              <a:ext uri="{FF2B5EF4-FFF2-40B4-BE49-F238E27FC236}">
                <a16:creationId xmlns:a16="http://schemas.microsoft.com/office/drawing/2014/main" id="{925C3B3A-4508-4B22-B1BB-DFBA057D2EB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134600" y="6276993"/>
            <a:ext cx="1828800" cy="457200"/>
          </a:xfrm>
          <a:prstGeom prst="rect">
            <a:avLst/>
          </a:prstGeom>
        </p:spPr>
      </p:pic>
      <p:sp>
        <p:nvSpPr>
          <p:cNvPr id="9" name="Slide Number Placeholder 5">
            <a:extLst>
              <a:ext uri="{FF2B5EF4-FFF2-40B4-BE49-F238E27FC236}">
                <a16:creationId xmlns:a16="http://schemas.microsoft.com/office/drawing/2014/main" id="{73B3B042-7DBB-4450-8D62-80E91DC15A90}"/>
              </a:ext>
            </a:extLst>
          </p:cNvPr>
          <p:cNvSpPr>
            <a:spLocks noGrp="1"/>
          </p:cNvSpPr>
          <p:nvPr>
            <p:ph type="sldNum" sz="quarter" idx="4"/>
          </p:nvPr>
        </p:nvSpPr>
        <p:spPr>
          <a:xfrm>
            <a:off x="208472" y="6369068"/>
            <a:ext cx="2768600" cy="365125"/>
          </a:xfrm>
          <a:prstGeom prst="rect">
            <a:avLst/>
          </a:prstGeom>
        </p:spPr>
        <p:txBody>
          <a:bodyPr/>
          <a:lstStyle>
            <a:lvl1pPr algn="l">
              <a:defRPr sz="1600">
                <a:solidFill>
                  <a:schemeClr val="bg2"/>
                </a:solidFill>
                <a:latin typeface="Arial" panose="020B0604020202020204" pitchFamily="34" charset="0"/>
                <a:cs typeface="Arial" panose="020B0604020202020204" pitchFamily="34" charset="0"/>
              </a:defRPr>
            </a:lvl1pPr>
          </a:lstStyle>
          <a:p>
            <a:fld id="{1939E361-6CC3-4B93-8D02-0CA414705067}" type="slidenum">
              <a:rPr lang="en-US" smtClean="0"/>
              <a:pPr/>
              <a:t>‹#›</a:t>
            </a:fld>
            <a:endParaRPr lang="en-US" dirty="0"/>
          </a:p>
        </p:txBody>
      </p:sp>
    </p:spTree>
    <p:extLst>
      <p:ext uri="{BB962C8B-B14F-4D97-AF65-F5344CB8AC3E}">
        <p14:creationId xmlns:p14="http://schemas.microsoft.com/office/powerpoint/2010/main" val="219634220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61" r:id="rId3"/>
    <p:sldLayoutId id="2147483762" r:id="rId4"/>
    <p:sldLayoutId id="2147483763" r:id="rId5"/>
  </p:sldLayoutIdLst>
  <p:hf hdr="0" ftr="0" dt="0"/>
  <p:txStyles>
    <p:titleStyle>
      <a:lvl1pPr algn="l" defTabSz="914400" rtl="0" eaLnBrk="1" latinLnBrk="0" hangingPunct="1">
        <a:spcBef>
          <a:spcPct val="0"/>
        </a:spcBef>
        <a:buNone/>
        <a:defRPr sz="4400" b="1" kern="1200">
          <a:solidFill>
            <a:schemeClr val="bg2">
              <a:lumMod val="10000"/>
            </a:schemeClr>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bg2">
              <a:lumMod val="1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bg2">
              <a:lumMod val="1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bg2">
              <a:lumMod val="1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bg2">
              <a:lumMod val="1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bg2">
              <a:lumMod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hyperlink" Target="mailto:deqinfo@deq.oregon.gov" TargetMode="External"/><Relationship Id="rId2" Type="http://schemas.openxmlformats.org/officeDocument/2006/relationships/hyperlink" Target="https://www.oregon.gov/deq/about-us/Pages/titleVIaccess.aspx"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3EC"/>
        </a:solidFill>
        <a:effectLst/>
      </p:bgPr>
    </p:bg>
    <p:spTree>
      <p:nvGrpSpPr>
        <p:cNvPr id="1" name=""/>
        <p:cNvGrpSpPr/>
        <p:nvPr/>
      </p:nvGrpSpPr>
      <p:grpSpPr>
        <a:xfrm>
          <a:off x="0" y="0"/>
          <a:ext cx="0" cy="0"/>
          <a:chOff x="0" y="0"/>
          <a:chExt cx="0" cy="0"/>
        </a:xfrm>
      </p:grpSpPr>
      <p:sp>
        <p:nvSpPr>
          <p:cNvPr id="3" name="Subtitle 2"/>
          <p:cNvSpPr>
            <a:spLocks noGrp="1"/>
          </p:cNvSpPr>
          <p:nvPr>
            <p:ph type="title" idx="4294967295"/>
          </p:nvPr>
        </p:nvSpPr>
        <p:spPr>
          <a:xfrm>
            <a:off x="381000" y="3124200"/>
            <a:ext cx="11430000" cy="2971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Recognizing DEQ’s Ambassadors of Public Service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2026 Theme: Leading with Purpose</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Environmental Quality Commission Meeting</a:t>
            </a:r>
            <a:b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May 14, 2026</a:t>
            </a:r>
          </a:p>
        </p:txBody>
      </p:sp>
      <p:pic>
        <p:nvPicPr>
          <p:cNvPr id="5" name="Picture 4">
            <a:extLst>
              <a:ext uri="{FF2B5EF4-FFF2-40B4-BE49-F238E27FC236}">
                <a16:creationId xmlns:a16="http://schemas.microsoft.com/office/drawing/2014/main" id="{3CFCF8DD-6872-48CC-9E1E-DC00831B136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6" r="16"/>
          <a:stretch/>
        </p:blipFill>
        <p:spPr>
          <a:xfrm>
            <a:off x="-15240" y="-3586"/>
            <a:ext cx="12207240" cy="259438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1DCE0-A3E1-8C01-2D1F-8181323E55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562B0C-D40B-9539-CE66-4D82DDFC376E}"/>
              </a:ext>
            </a:extLst>
          </p:cNvPr>
          <p:cNvSpPr>
            <a:spLocks noGrp="1"/>
          </p:cNvSpPr>
          <p:nvPr>
            <p:ph type="title"/>
          </p:nvPr>
        </p:nvSpPr>
        <p:spPr/>
        <p:txBody>
          <a:bodyPr/>
          <a:lstStyle/>
          <a:p>
            <a:r>
              <a:rPr lang="en-US" dirty="0"/>
              <a:t>Jen Persons, Executive Assistant</a:t>
            </a:r>
          </a:p>
        </p:txBody>
      </p:sp>
      <p:sp>
        <p:nvSpPr>
          <p:cNvPr id="6" name="Content Placeholder 5">
            <a:extLst>
              <a:ext uri="{FF2B5EF4-FFF2-40B4-BE49-F238E27FC236}">
                <a16:creationId xmlns:a16="http://schemas.microsoft.com/office/drawing/2014/main" id="{76C0A501-DA33-17F2-537F-5FA70EC82CC4}"/>
              </a:ext>
            </a:extLst>
          </p:cNvPr>
          <p:cNvSpPr>
            <a:spLocks noGrp="1"/>
          </p:cNvSpPr>
          <p:nvPr>
            <p:ph sz="quarter" idx="4"/>
          </p:nvPr>
        </p:nvSpPr>
        <p:spPr>
          <a:xfrm>
            <a:off x="533400" y="1553907"/>
            <a:ext cx="6322485" cy="4602163"/>
          </a:xfrm>
        </p:spPr>
        <p:txBody>
          <a:bodyPr>
            <a:normAutofit/>
          </a:bodyPr>
          <a:lstStyle/>
          <a:p>
            <a:pPr marL="0" indent="0">
              <a:buNone/>
            </a:pPr>
            <a:r>
              <a:rPr lang="en-US" sz="2800" i="1" dirty="0">
                <a:solidFill>
                  <a:schemeClr val="tx1"/>
                </a:solidFill>
              </a:rPr>
              <a:t>“Jen is kind, genuine, giving and always willing to help. She is thoughtful and intentional in how she shows up for others, leads by example, and models patience, diplomacy, and determination. Her leadership comes not from authority, but from the way she supports people, brings teams together, and moves forward with care and purpose.”</a:t>
            </a:r>
          </a:p>
        </p:txBody>
      </p:sp>
      <p:sp>
        <p:nvSpPr>
          <p:cNvPr id="7" name="Slide Number Placeholder 6">
            <a:extLst>
              <a:ext uri="{FF2B5EF4-FFF2-40B4-BE49-F238E27FC236}">
                <a16:creationId xmlns:a16="http://schemas.microsoft.com/office/drawing/2014/main" id="{BE3A026A-4142-2992-7DCE-F56CA322159D}"/>
              </a:ext>
            </a:extLst>
          </p:cNvPr>
          <p:cNvSpPr>
            <a:spLocks noGrp="1"/>
          </p:cNvSpPr>
          <p:nvPr>
            <p:ph type="sldNum" sz="quarter" idx="12"/>
          </p:nvPr>
        </p:nvSpPr>
        <p:spPr/>
        <p:txBody>
          <a:bodyPr/>
          <a:lstStyle/>
          <a:p>
            <a:fld id="{1939E361-6CC3-4B93-8D02-0CA414705067}" type="slidenum">
              <a:rPr lang="en-US" smtClean="0">
                <a:solidFill>
                  <a:schemeClr val="tx1"/>
                </a:solidFill>
              </a:rPr>
              <a:pPr/>
              <a:t>10</a:t>
            </a:fld>
            <a:endParaRPr lang="en-US" dirty="0">
              <a:solidFill>
                <a:schemeClr val="tx1"/>
              </a:solidFill>
            </a:endParaRPr>
          </a:p>
        </p:txBody>
      </p:sp>
      <p:pic>
        <p:nvPicPr>
          <p:cNvPr id="4" name="Picture 3" descr="Picture of Jen Persons">
            <a:extLst>
              <a:ext uri="{FF2B5EF4-FFF2-40B4-BE49-F238E27FC236}">
                <a16:creationId xmlns:a16="http://schemas.microsoft.com/office/drawing/2014/main" id="{30D304E3-5829-066E-63FC-F561B26E4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1559151"/>
            <a:ext cx="4313615" cy="4038600"/>
          </a:xfrm>
          <a:prstGeom prst="rect">
            <a:avLst/>
          </a:prstGeom>
        </p:spPr>
      </p:pic>
    </p:spTree>
    <p:extLst>
      <p:ext uri="{BB962C8B-B14F-4D97-AF65-F5344CB8AC3E}">
        <p14:creationId xmlns:p14="http://schemas.microsoft.com/office/powerpoint/2010/main" val="1866984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DA90C-D522-5B07-E375-ABE2716301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780B98-AF05-ACBF-5674-613B968746FB}"/>
              </a:ext>
            </a:extLst>
          </p:cNvPr>
          <p:cNvSpPr>
            <a:spLocks noGrp="1"/>
          </p:cNvSpPr>
          <p:nvPr>
            <p:ph type="title"/>
          </p:nvPr>
        </p:nvSpPr>
        <p:spPr/>
        <p:txBody>
          <a:bodyPr/>
          <a:lstStyle/>
          <a:p>
            <a:r>
              <a:rPr lang="en-US" dirty="0"/>
              <a:t>Laura Gleim, Regional Solutions Specialist</a:t>
            </a:r>
          </a:p>
        </p:txBody>
      </p:sp>
      <p:sp>
        <p:nvSpPr>
          <p:cNvPr id="6" name="Content Placeholder 5">
            <a:extLst>
              <a:ext uri="{FF2B5EF4-FFF2-40B4-BE49-F238E27FC236}">
                <a16:creationId xmlns:a16="http://schemas.microsoft.com/office/drawing/2014/main" id="{F5536FCE-B291-64EB-F382-750D7EC841A3}"/>
              </a:ext>
            </a:extLst>
          </p:cNvPr>
          <p:cNvSpPr>
            <a:spLocks noGrp="1"/>
          </p:cNvSpPr>
          <p:nvPr>
            <p:ph sz="quarter" idx="4"/>
          </p:nvPr>
        </p:nvSpPr>
        <p:spPr>
          <a:xfrm>
            <a:off x="5105400" y="1722437"/>
            <a:ext cx="6703485" cy="4602163"/>
          </a:xfrm>
        </p:spPr>
        <p:txBody>
          <a:bodyPr>
            <a:normAutofit/>
          </a:bodyPr>
          <a:lstStyle/>
          <a:p>
            <a:pPr marL="0" indent="0">
              <a:buNone/>
            </a:pPr>
            <a:r>
              <a:rPr lang="en-US" sz="2800" i="1" dirty="0">
                <a:solidFill>
                  <a:schemeClr val="tx1"/>
                </a:solidFill>
              </a:rPr>
              <a:t>“Laura persistently identifies and seeks collaborative solutions that many rural communities face when it comes to the intersection between environmental protection and compliance, and local economic development. Laura continually seeks to identify the shared benefits that occur when communities understand the reasons behind DEQ's rules and authorities.”</a:t>
            </a:r>
          </a:p>
        </p:txBody>
      </p:sp>
      <p:sp>
        <p:nvSpPr>
          <p:cNvPr id="7" name="Slide Number Placeholder 6">
            <a:extLst>
              <a:ext uri="{FF2B5EF4-FFF2-40B4-BE49-F238E27FC236}">
                <a16:creationId xmlns:a16="http://schemas.microsoft.com/office/drawing/2014/main" id="{AFC029F4-9093-E100-3CDC-741171476154}"/>
              </a:ext>
              <a:ext uri="{C183D7F6-B498-43B3-948B-1728B52AA6E4}">
                <adec:decorative xmlns:adec="http://schemas.microsoft.com/office/drawing/2017/decorative" val="1"/>
              </a:ext>
            </a:extLst>
          </p:cNvPr>
          <p:cNvSpPr>
            <a:spLocks noGrp="1"/>
          </p:cNvSpPr>
          <p:nvPr>
            <p:ph type="sldNum" sz="quarter" idx="12"/>
          </p:nvPr>
        </p:nvSpPr>
        <p:spPr/>
        <p:txBody>
          <a:bodyPr/>
          <a:lstStyle/>
          <a:p>
            <a:fld id="{1939E361-6CC3-4B93-8D02-0CA414705067}" type="slidenum">
              <a:rPr lang="en-US" smtClean="0">
                <a:solidFill>
                  <a:schemeClr val="tx1"/>
                </a:solidFill>
              </a:rPr>
              <a:pPr/>
              <a:t>11</a:t>
            </a:fld>
            <a:endParaRPr lang="en-US" dirty="0">
              <a:solidFill>
                <a:schemeClr val="tx1"/>
              </a:solidFill>
            </a:endParaRPr>
          </a:p>
        </p:txBody>
      </p:sp>
      <p:pic>
        <p:nvPicPr>
          <p:cNvPr id="3" name="Picture 2">
            <a:extLst>
              <a:ext uri="{FF2B5EF4-FFF2-40B4-BE49-F238E27FC236}">
                <a16:creationId xmlns:a16="http://schemas.microsoft.com/office/drawing/2014/main" id="{4D13AC4E-4BFB-6031-DE57-210731AA14B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41913"/>
            <a:ext cx="3822211" cy="4058411"/>
          </a:xfrm>
          <a:prstGeom prst="rect">
            <a:avLst/>
          </a:prstGeom>
          <a:noFill/>
          <a:ln>
            <a:noFill/>
          </a:ln>
        </p:spPr>
      </p:pic>
    </p:spTree>
    <p:extLst>
      <p:ext uri="{BB962C8B-B14F-4D97-AF65-F5344CB8AC3E}">
        <p14:creationId xmlns:p14="http://schemas.microsoft.com/office/powerpoint/2010/main" val="1877712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70AC3-BCB7-C86E-054C-C2676E6941DB}"/>
              </a:ext>
            </a:extLst>
          </p:cNvPr>
          <p:cNvSpPr>
            <a:spLocks noGrp="1"/>
          </p:cNvSpPr>
          <p:nvPr>
            <p:ph type="title"/>
          </p:nvPr>
        </p:nvSpPr>
        <p:spPr>
          <a:xfrm>
            <a:off x="118730" y="2771218"/>
            <a:ext cx="11885084" cy="1143000"/>
          </a:xfrm>
        </p:spPr>
        <p:txBody>
          <a:bodyPr>
            <a:normAutofit fontScale="90000"/>
          </a:bodyPr>
          <a:lstStyle/>
          <a:p>
            <a:pPr algn="ctr"/>
            <a:r>
              <a:rPr lang="en-US" i="1" dirty="0"/>
              <a:t>Congratulations, </a:t>
            </a:r>
            <a:br>
              <a:rPr lang="en-US" i="1" dirty="0"/>
            </a:br>
            <a:r>
              <a:rPr lang="en-US" i="1" dirty="0"/>
              <a:t>2026 DEQ Ambassadors of Public Service!</a:t>
            </a:r>
          </a:p>
        </p:txBody>
      </p:sp>
      <p:sp>
        <p:nvSpPr>
          <p:cNvPr id="7" name="Slide Number Placeholder 6">
            <a:extLst>
              <a:ext uri="{FF2B5EF4-FFF2-40B4-BE49-F238E27FC236}">
                <a16:creationId xmlns:a16="http://schemas.microsoft.com/office/drawing/2014/main" id="{E8AB7EC5-5329-A900-5A5B-A4677B3A31A8}"/>
              </a:ext>
              <a:ext uri="{C183D7F6-B498-43B3-948B-1728B52AA6E4}">
                <adec:decorative xmlns:adec="http://schemas.microsoft.com/office/drawing/2017/decorative" val="1"/>
              </a:ext>
            </a:extLst>
          </p:cNvPr>
          <p:cNvSpPr>
            <a:spLocks noGrp="1"/>
          </p:cNvSpPr>
          <p:nvPr>
            <p:ph type="sldNum" sz="quarter" idx="12"/>
          </p:nvPr>
        </p:nvSpPr>
        <p:spPr/>
        <p:txBody>
          <a:bodyPr/>
          <a:lstStyle/>
          <a:p>
            <a:fld id="{1939E361-6CC3-4B93-8D02-0CA414705067}" type="slidenum">
              <a:rPr lang="en-US" smtClean="0"/>
              <a:pPr/>
              <a:t>12</a:t>
            </a:fld>
            <a:endParaRPr lang="en-US" dirty="0"/>
          </a:p>
        </p:txBody>
      </p:sp>
      <p:pic>
        <p:nvPicPr>
          <p:cNvPr id="8" name="Picture 7">
            <a:extLst>
              <a:ext uri="{FF2B5EF4-FFF2-40B4-BE49-F238E27FC236}">
                <a16:creationId xmlns:a16="http://schemas.microsoft.com/office/drawing/2014/main" id="{44DC2C2D-16A0-9A3F-0265-E7A8EA5FE1F4}"/>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169" t="23866" b="1669"/>
          <a:stretch>
            <a:fillRect/>
          </a:stretch>
        </p:blipFill>
        <p:spPr bwMode="auto">
          <a:xfrm>
            <a:off x="404470" y="416671"/>
            <a:ext cx="1842753" cy="2478043"/>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A38DD29F-EB3B-9793-9D59-3F414DC9B05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30833" t="31110" r="20000"/>
          <a:stretch>
            <a:fillRect/>
          </a:stretch>
        </p:blipFill>
        <p:spPr>
          <a:xfrm>
            <a:off x="2619289" y="436551"/>
            <a:ext cx="2102874" cy="2209800"/>
          </a:xfrm>
          <a:prstGeom prst="rect">
            <a:avLst/>
          </a:prstGeom>
        </p:spPr>
      </p:pic>
      <p:pic>
        <p:nvPicPr>
          <p:cNvPr id="10" name="Picture 9">
            <a:extLst>
              <a:ext uri="{FF2B5EF4-FFF2-40B4-BE49-F238E27FC236}">
                <a16:creationId xmlns:a16="http://schemas.microsoft.com/office/drawing/2014/main" id="{CFFF34C1-E77B-5C71-EDB1-20ADF99BE9F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6508" y="422644"/>
            <a:ext cx="2084288" cy="2101052"/>
          </a:xfrm>
          <a:prstGeom prst="rect">
            <a:avLst/>
          </a:prstGeom>
        </p:spPr>
      </p:pic>
      <p:pic>
        <p:nvPicPr>
          <p:cNvPr id="11" name="Picture 1">
            <a:extLst>
              <a:ext uri="{FF2B5EF4-FFF2-40B4-BE49-F238E27FC236}">
                <a16:creationId xmlns:a16="http://schemas.microsoft.com/office/drawing/2014/main" id="{1F8B94E8-1E8F-F991-9339-6B75E969978A}"/>
              </a:ext>
              <a:ext uri="{C183D7F6-B498-43B3-948B-1728B52AA6E4}">
                <adec:decorative xmlns:adec="http://schemas.microsoft.com/office/drawing/2017/decorative" val="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17"/>
          <a:stretch>
            <a:fillRect/>
          </a:stretch>
        </p:blipFill>
        <p:spPr bwMode="auto">
          <a:xfrm>
            <a:off x="7588662" y="388724"/>
            <a:ext cx="1664331" cy="2202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7D515E72-3D42-849E-8550-13A509C6A852}"/>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4196" t="20860" r="1818" b="2903"/>
          <a:stretch>
            <a:fillRect/>
          </a:stretch>
        </p:blipFill>
        <p:spPr bwMode="auto">
          <a:xfrm>
            <a:off x="9646980" y="414898"/>
            <a:ext cx="2095056" cy="2209801"/>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21D566F8-8478-81FB-AB8E-21761C0DEB49}"/>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102" y="4102581"/>
            <a:ext cx="1371600" cy="2439874"/>
          </a:xfrm>
          <a:prstGeom prst="rect">
            <a:avLst/>
          </a:prstGeom>
        </p:spPr>
      </p:pic>
      <p:pic>
        <p:nvPicPr>
          <p:cNvPr id="16" name="Picture 15">
            <a:extLst>
              <a:ext uri="{FF2B5EF4-FFF2-40B4-BE49-F238E27FC236}">
                <a16:creationId xmlns:a16="http://schemas.microsoft.com/office/drawing/2014/main" id="{18707996-1ADA-B3C8-8BE4-56EF671ABF43}"/>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20439" y="4102581"/>
            <a:ext cx="2211598" cy="2211598"/>
          </a:xfrm>
          <a:prstGeom prst="rect">
            <a:avLst/>
          </a:prstGeom>
          <a:noFill/>
          <a:ln>
            <a:noFill/>
          </a:ln>
        </p:spPr>
      </p:pic>
      <p:pic>
        <p:nvPicPr>
          <p:cNvPr id="18" name="Picture 17">
            <a:extLst>
              <a:ext uri="{FF2B5EF4-FFF2-40B4-BE49-F238E27FC236}">
                <a16:creationId xmlns:a16="http://schemas.microsoft.com/office/drawing/2014/main" id="{6813987B-EDD0-2678-2616-916B16AF6219}"/>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4953000" y="4069872"/>
            <a:ext cx="1771650" cy="2362200"/>
          </a:xfrm>
          <a:prstGeom prst="rect">
            <a:avLst/>
          </a:prstGeom>
        </p:spPr>
      </p:pic>
      <p:pic>
        <p:nvPicPr>
          <p:cNvPr id="19" name="Picture 18">
            <a:extLst>
              <a:ext uri="{FF2B5EF4-FFF2-40B4-BE49-F238E27FC236}">
                <a16:creationId xmlns:a16="http://schemas.microsoft.com/office/drawing/2014/main" id="{ACF31803-BF25-F4A9-ED10-38CE8E925A88}"/>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60796" y="4060737"/>
            <a:ext cx="2255246" cy="2111463"/>
          </a:xfrm>
          <a:prstGeom prst="rect">
            <a:avLst/>
          </a:prstGeom>
        </p:spPr>
      </p:pic>
      <p:pic>
        <p:nvPicPr>
          <p:cNvPr id="20" name="Picture 19">
            <a:extLst>
              <a:ext uri="{FF2B5EF4-FFF2-40B4-BE49-F238E27FC236}">
                <a16:creationId xmlns:a16="http://schemas.microsoft.com/office/drawing/2014/main" id="{B76C477B-FB7C-F66C-04C2-289A9E337B3B}"/>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753600" y="4080515"/>
            <a:ext cx="1880896" cy="1997129"/>
          </a:xfrm>
          <a:prstGeom prst="rect">
            <a:avLst/>
          </a:prstGeom>
          <a:noFill/>
          <a:ln>
            <a:noFill/>
          </a:ln>
        </p:spPr>
      </p:pic>
    </p:spTree>
    <p:extLst>
      <p:ext uri="{BB962C8B-B14F-4D97-AF65-F5344CB8AC3E}">
        <p14:creationId xmlns:p14="http://schemas.microsoft.com/office/powerpoint/2010/main" val="4159774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AF648-58AA-C850-11AE-966CDC554619}"/>
              </a:ext>
              <a:ext uri="{C183D7F6-B498-43B3-948B-1728B52AA6E4}">
                <adec:decorative xmlns:adec="http://schemas.microsoft.com/office/drawing/2017/decorative" val="0"/>
              </a:ext>
            </a:extLst>
          </p:cNvPr>
          <p:cNvSpPr>
            <a:spLocks noGrp="1"/>
          </p:cNvSpPr>
          <p:nvPr>
            <p:ph type="title"/>
          </p:nvPr>
        </p:nvSpPr>
        <p:spPr/>
        <p:txBody>
          <a:bodyPr>
            <a:normAutofit/>
          </a:bodyPr>
          <a:lstStyle/>
          <a:p>
            <a:r>
              <a:rPr lang="en-US" dirty="0"/>
              <a:t>Title VI and alternate formats </a:t>
            </a:r>
          </a:p>
        </p:txBody>
      </p:sp>
      <p:sp>
        <p:nvSpPr>
          <p:cNvPr id="3" name="Content Placeholder 2">
            <a:extLst>
              <a:ext uri="{FF2B5EF4-FFF2-40B4-BE49-F238E27FC236}">
                <a16:creationId xmlns:a16="http://schemas.microsoft.com/office/drawing/2014/main" id="{0FBBB871-1594-44D9-A45A-C281038EE3DD}"/>
              </a:ext>
              <a:ext uri="{C183D7F6-B498-43B3-948B-1728B52AA6E4}">
                <adec:decorative xmlns:adec="http://schemas.microsoft.com/office/drawing/2017/decorative" val="0"/>
              </a:ext>
            </a:extLst>
          </p:cNvPr>
          <p:cNvSpPr>
            <a:spLocks noGrp="1"/>
          </p:cNvSpPr>
          <p:nvPr>
            <p:ph idx="1"/>
          </p:nvPr>
        </p:nvSpPr>
        <p:spPr>
          <a:xfrm>
            <a:off x="152400" y="2286000"/>
            <a:ext cx="11887200" cy="3840164"/>
          </a:xfrm>
        </p:spPr>
        <p:txBody>
          <a:bodyPr/>
          <a:lstStyle/>
          <a:p>
            <a:pPr marL="0" indent="0">
              <a:spcBef>
                <a:spcPts val="0"/>
              </a:spcBef>
              <a:buNone/>
              <a:tabLst>
                <a:tab pos="2971800" algn="ctr"/>
                <a:tab pos="5943600" algn="r"/>
              </a:tabLst>
            </a:pPr>
            <a:r>
              <a:rPr lang="en-US" sz="1800" dirty="0">
                <a:ea typeface="Times New Roman" panose="02020603050405020304" pitchFamily="18" charset="0"/>
              </a:rPr>
              <a:t>DEQ does not discriminate on the basis of race, color, national origin, disability, age, sex, religion, sexual orientation, gender identity, or marital status in the administration of its programs and activities. </a:t>
            </a:r>
          </a:p>
          <a:p>
            <a:pPr marL="0" indent="0">
              <a:spcBef>
                <a:spcPts val="0"/>
              </a:spcBef>
              <a:buNone/>
              <a:tabLst>
                <a:tab pos="2971800" algn="ctr"/>
                <a:tab pos="5943600" algn="r"/>
              </a:tabLst>
            </a:pPr>
            <a:endParaRPr lang="en-US" sz="1800" dirty="0">
              <a:ea typeface="Times New Roman" panose="02020603050405020304" pitchFamily="18" charset="0"/>
            </a:endParaRPr>
          </a:p>
          <a:p>
            <a:pPr marL="0" indent="0">
              <a:spcBef>
                <a:spcPts val="0"/>
              </a:spcBef>
              <a:buNone/>
              <a:tabLst>
                <a:tab pos="2971800" algn="ctr"/>
                <a:tab pos="5943600" algn="r"/>
              </a:tabLst>
            </a:pPr>
            <a:r>
              <a:rPr lang="en-US" sz="1800" dirty="0">
                <a:ea typeface="Times New Roman" panose="02020603050405020304" pitchFamily="18" charset="0"/>
              </a:rPr>
              <a:t>Visit DEQ’s </a:t>
            </a:r>
            <a:r>
              <a:rPr lang="en-US" sz="1800" u="sng" dirty="0">
                <a:solidFill>
                  <a:schemeClr val="accent6"/>
                </a:solidFill>
                <a:ea typeface="Times New Roman" panose="02020603050405020304" pitchFamily="18" charset="0"/>
                <a:hlinkClick r:id="rId2" tooltip="Civil Rights and Environmental Justice page">
                  <a:extLst>
                    <a:ext uri="{A12FA001-AC4F-418D-AE19-62706E023703}">
                      <ahyp:hlinkClr xmlns:ahyp="http://schemas.microsoft.com/office/drawing/2018/hyperlinkcolor" val="tx"/>
                    </a:ext>
                  </a:extLst>
                </a:hlinkClick>
              </a:rPr>
              <a:t>Civil Rights and Environmental Justice page</a:t>
            </a:r>
            <a:r>
              <a:rPr lang="en-US" sz="1800" dirty="0">
                <a:ea typeface="Times New Roman" panose="02020603050405020304" pitchFamily="18" charset="0"/>
              </a:rPr>
              <a:t>.</a:t>
            </a:r>
          </a:p>
          <a:p>
            <a:pPr marL="0" indent="0">
              <a:spcBef>
                <a:spcPts val="0"/>
              </a:spcBef>
              <a:buNone/>
              <a:tabLst>
                <a:tab pos="2971800" algn="ctr"/>
                <a:tab pos="5943600" algn="r"/>
              </a:tabLst>
            </a:pPr>
            <a:endParaRPr lang="en-US" sz="1800" dirty="0">
              <a:solidFill>
                <a:schemeClr val="accent2">
                  <a:lumMod val="75000"/>
                </a:schemeClr>
              </a:solidFill>
              <a:ea typeface="Times New Roman" panose="02020603050405020304" pitchFamily="18" charset="0"/>
            </a:endParaRPr>
          </a:p>
          <a:p>
            <a:pPr marL="0" marR="0" indent="0">
              <a:spcBef>
                <a:spcPts val="600"/>
              </a:spcBef>
              <a:spcAft>
                <a:spcPts val="0"/>
              </a:spcAft>
              <a:buNone/>
            </a:pPr>
            <a:r>
              <a:rPr lang="en-US" sz="1800" u="sng" dirty="0">
                <a:solidFill>
                  <a:schemeClr val="accent6"/>
                </a:solidFill>
                <a:effectLst/>
                <a:hlinkClick r:id="rId2" tooltip="Español">
                  <a:extLst>
                    <a:ext uri="{A12FA001-AC4F-418D-AE19-62706E023703}">
                      <ahyp:hlinkClr xmlns:ahyp="http://schemas.microsoft.com/office/drawing/2018/hyperlinkcolor" val="tx"/>
                    </a:ext>
                  </a:extLst>
                </a:hlinkClick>
              </a:rPr>
              <a:t>Español</a:t>
            </a:r>
            <a:r>
              <a:rPr lang="en-US" sz="1800" dirty="0">
                <a:solidFill>
                  <a:schemeClr val="accent6"/>
                </a:solidFill>
                <a:effectLst/>
              </a:rPr>
              <a:t> </a:t>
            </a:r>
            <a:r>
              <a:rPr lang="en-US" sz="1800" dirty="0">
                <a:solidFill>
                  <a:schemeClr val="accent6"/>
                </a:solidFill>
                <a:effectLst/>
                <a:latin typeface="Segoe UI" panose="020B0502040204020203" pitchFamily="34" charset="0"/>
                <a:cs typeface="+mn-cs"/>
              </a:rPr>
              <a:t> </a:t>
            </a:r>
            <a:r>
              <a:rPr lang="en-US" sz="1800" dirty="0">
                <a:effectLst/>
                <a:latin typeface="Segoe UI" panose="020B0502040204020203" pitchFamily="34" charset="0"/>
                <a:cs typeface="+mn-cs"/>
              </a:rPr>
              <a:t>|</a:t>
            </a:r>
            <a:r>
              <a:rPr lang="en-US" sz="1800" dirty="0">
                <a:solidFill>
                  <a:schemeClr val="accent6"/>
                </a:solidFill>
                <a:effectLst/>
                <a:latin typeface="Segoe UI" panose="020B0502040204020203" pitchFamily="34" charset="0"/>
                <a:cs typeface="+mn-cs"/>
              </a:rPr>
              <a:t>  </a:t>
            </a:r>
            <a:r>
              <a:rPr lang="en-US" sz="1800" u="sng" dirty="0">
                <a:solidFill>
                  <a:schemeClr val="accent6"/>
                </a:solidFill>
                <a:effectLst/>
                <a:hlinkClick r:id="rId2" tooltip="한국어">
                  <a:extLst>
                    <a:ext uri="{A12FA001-AC4F-418D-AE19-62706E023703}">
                      <ahyp:hlinkClr xmlns:ahyp="http://schemas.microsoft.com/office/drawing/2018/hyperlinkcolor" val="tx"/>
                    </a:ext>
                  </a:extLst>
                </a:hlinkClick>
              </a:rPr>
              <a:t>한국어</a:t>
            </a:r>
            <a:r>
              <a:rPr lang="en-US" sz="1800" dirty="0">
                <a:solidFill>
                  <a:schemeClr val="accent6"/>
                </a:solidFill>
                <a:effectLst/>
                <a:latin typeface="Segoe UI" panose="020B0502040204020203" pitchFamily="34" charset="0"/>
                <a:ea typeface="Malgun Gothic" panose="020B0503020000020004" pitchFamily="34" charset="-127"/>
                <a:cs typeface="+mn-cs"/>
              </a:rPr>
              <a:t>  </a:t>
            </a:r>
            <a:r>
              <a:rPr lang="en-US" sz="1800" dirty="0">
                <a:effectLst/>
                <a:latin typeface="Segoe UI" panose="020B0502040204020203" pitchFamily="34" charset="0"/>
                <a:ea typeface="SimSun" panose="02010600030101010101" pitchFamily="2" charset="-122"/>
                <a:cs typeface="+mn-cs"/>
              </a:rPr>
              <a:t>|</a:t>
            </a:r>
            <a:r>
              <a:rPr lang="en-US" sz="1800" dirty="0">
                <a:solidFill>
                  <a:schemeClr val="accent6"/>
                </a:solidFill>
                <a:effectLst/>
                <a:latin typeface="Segoe UI" panose="020B0502040204020203" pitchFamily="34" charset="0"/>
                <a:ea typeface="SimSun" panose="02010600030101010101" pitchFamily="2" charset="-122"/>
                <a:cs typeface="+mn-cs"/>
              </a:rPr>
              <a:t> </a:t>
            </a:r>
            <a:r>
              <a:rPr lang="en-US" sz="1800" dirty="0">
                <a:solidFill>
                  <a:schemeClr val="accent6"/>
                </a:solidFill>
                <a:effectLst/>
                <a:latin typeface="Segoe UI" panose="020B0502040204020203" pitchFamily="34" charset="0"/>
                <a:cs typeface="+mn-cs"/>
              </a:rPr>
              <a:t> </a:t>
            </a:r>
            <a:r>
              <a:rPr lang="en-US" sz="1800" u="sng" dirty="0">
                <a:solidFill>
                  <a:schemeClr val="accent6"/>
                </a:solidFill>
                <a:effectLst/>
                <a:latin typeface="MS Mincho" panose="02020609040205080304" pitchFamily="49" charset="-128"/>
                <a:cs typeface="+mn-cs"/>
                <a:hlinkClick r:id="rId2" tooltip="繁體中文">
                  <a:extLst>
                    <a:ext uri="{A12FA001-AC4F-418D-AE19-62706E023703}">
                      <ahyp:hlinkClr xmlns:ahyp="http://schemas.microsoft.com/office/drawing/2018/hyperlinkcolor" val="tx"/>
                    </a:ext>
                  </a:extLst>
                </a:hlinkClick>
              </a:rPr>
              <a:t>繁體中文</a:t>
            </a:r>
            <a:r>
              <a:rPr lang="en-US" sz="1800" dirty="0">
                <a:solidFill>
                  <a:schemeClr val="accent6"/>
                </a:solidFill>
                <a:effectLst/>
                <a:latin typeface="Segoe UI" panose="020B0502040204020203" pitchFamily="34" charset="0"/>
                <a:ea typeface="MS Mincho" panose="02020609040205080304" pitchFamily="49" charset="-128"/>
                <a:cs typeface="+mn-cs"/>
              </a:rPr>
              <a:t>  </a:t>
            </a:r>
            <a:r>
              <a:rPr lang="en-US" sz="1800" dirty="0">
                <a:effectLst/>
                <a:latin typeface="Segoe UI" panose="020B0502040204020203" pitchFamily="34" charset="0"/>
                <a:ea typeface="MS Mincho" panose="02020609040205080304" pitchFamily="49" charset="-128"/>
                <a:cs typeface="+mn-cs"/>
              </a:rPr>
              <a:t>|</a:t>
            </a:r>
            <a:r>
              <a:rPr lang="en-US" sz="1800" dirty="0">
                <a:solidFill>
                  <a:schemeClr val="accent6"/>
                </a:solidFill>
                <a:effectLst/>
                <a:latin typeface="Segoe UI" panose="020B0502040204020203" pitchFamily="34" charset="0"/>
                <a:ea typeface="MS Mincho" panose="02020609040205080304" pitchFamily="49" charset="-128"/>
                <a:cs typeface="+mn-cs"/>
              </a:rPr>
              <a:t>  </a:t>
            </a:r>
            <a:r>
              <a:rPr lang="en-US" sz="1800" u="sng" dirty="0">
                <a:solidFill>
                  <a:schemeClr val="accent6"/>
                </a:solidFill>
                <a:effectLst/>
                <a:hlinkClick r:id="rId2" tooltip="Pусский">
                  <a:extLst>
                    <a:ext uri="{A12FA001-AC4F-418D-AE19-62706E023703}">
                      <ahyp:hlinkClr xmlns:ahyp="http://schemas.microsoft.com/office/drawing/2018/hyperlinkcolor" val="tx"/>
                    </a:ext>
                  </a:extLst>
                </a:hlinkClick>
              </a:rPr>
              <a:t>Pусский</a:t>
            </a:r>
            <a:r>
              <a:rPr lang="en-US" sz="1800" dirty="0">
                <a:solidFill>
                  <a:schemeClr val="accent6"/>
                </a:solidFill>
                <a:effectLst/>
                <a:latin typeface="Segoe UI" panose="020B0502040204020203" pitchFamily="34" charset="0"/>
                <a:cs typeface="+mn-cs"/>
              </a:rPr>
              <a:t>  </a:t>
            </a:r>
            <a:r>
              <a:rPr lang="en-US" sz="1800" dirty="0">
                <a:effectLst/>
                <a:latin typeface="Segoe UI" panose="020B0502040204020203" pitchFamily="34" charset="0"/>
                <a:ea typeface="MS Mincho" panose="02020609040205080304" pitchFamily="49" charset="-128"/>
                <a:cs typeface="+mn-cs"/>
              </a:rPr>
              <a:t>|</a:t>
            </a:r>
            <a:r>
              <a:rPr lang="en-US" sz="1800" dirty="0">
                <a:solidFill>
                  <a:schemeClr val="accent6"/>
                </a:solidFill>
                <a:effectLst/>
                <a:latin typeface="Segoe UI" panose="020B0502040204020203" pitchFamily="34" charset="0"/>
                <a:ea typeface="MS Mincho" panose="02020609040205080304" pitchFamily="49" charset="-128"/>
                <a:cs typeface="+mn-cs"/>
              </a:rPr>
              <a:t>  </a:t>
            </a:r>
            <a:r>
              <a:rPr lang="en-US" sz="1800" u="sng" dirty="0">
                <a:solidFill>
                  <a:schemeClr val="accent6"/>
                </a:solidFill>
                <a:effectLst/>
                <a:hlinkClick r:id="rId2" tooltip="Tiếng Việt">
                  <a:extLst>
                    <a:ext uri="{A12FA001-AC4F-418D-AE19-62706E023703}">
                      <ahyp:hlinkClr xmlns:ahyp="http://schemas.microsoft.com/office/drawing/2018/hyperlinkcolor" val="tx"/>
                    </a:ext>
                  </a:extLst>
                </a:hlinkClick>
              </a:rPr>
              <a:t>Tiếng Việt</a:t>
            </a:r>
            <a:r>
              <a:rPr lang="en-US" sz="1800" u="none" strike="noStrike" dirty="0">
                <a:solidFill>
                  <a:schemeClr val="accent6"/>
                </a:solidFill>
                <a:effectLst/>
              </a:rPr>
              <a:t>  </a:t>
            </a:r>
            <a:r>
              <a:rPr lang="en-US" sz="1800" u="none" strike="noStrike" dirty="0">
                <a:effectLst/>
                <a:latin typeface="Segoe UI" panose="020B0502040204020203" pitchFamily="34" charset="0"/>
                <a:cs typeface="+mn-cs"/>
              </a:rPr>
              <a:t>|</a:t>
            </a:r>
            <a:r>
              <a:rPr lang="en-US" sz="1800" u="none" strike="noStrike" dirty="0">
                <a:solidFill>
                  <a:schemeClr val="accent6"/>
                </a:solidFill>
                <a:effectLst/>
                <a:latin typeface="Segoe UI" panose="020B0502040204020203" pitchFamily="34" charset="0"/>
                <a:cs typeface="+mn-cs"/>
              </a:rPr>
              <a:t>  </a:t>
            </a:r>
            <a:r>
              <a:rPr lang="ar-SA" sz="1800" u="sng" dirty="0">
                <a:solidFill>
                  <a:schemeClr val="accent6"/>
                </a:solidFill>
                <a:effectLst/>
                <a:latin typeface="Segoe UI" panose="020B0502040204020203" pitchFamily="34" charset="0"/>
                <a:cs typeface="+mn-cs"/>
                <a:hlinkClick r:id="rId2" tooltip="العربية">
                  <a:extLst>
                    <a:ext uri="{A12FA001-AC4F-418D-AE19-62706E023703}">
                      <ahyp:hlinkClr xmlns:ahyp="http://schemas.microsoft.com/office/drawing/2018/hyperlinkcolor" val="tx"/>
                    </a:ext>
                  </a:extLst>
                </a:hlinkClick>
              </a:rPr>
              <a:t>العربية</a:t>
            </a:r>
            <a:endParaRPr lang="en-US" sz="1800" dirty="0">
              <a:solidFill>
                <a:schemeClr val="accent6"/>
              </a:solidFill>
              <a:effectLst/>
              <a:latin typeface="Segoe UI" panose="020B0502040204020203" pitchFamily="34" charset="0"/>
              <a:cs typeface="+mn-cs"/>
            </a:endParaRPr>
          </a:p>
          <a:p>
            <a:pPr marL="0" marR="0" indent="0">
              <a:spcBef>
                <a:spcPts val="0"/>
              </a:spcBef>
              <a:spcAft>
                <a:spcPts val="0"/>
              </a:spcAft>
              <a:buNone/>
              <a:tabLst>
                <a:tab pos="2971800" algn="ctr"/>
                <a:tab pos="5943600" algn="r"/>
              </a:tabLst>
            </a:pPr>
            <a:r>
              <a:rPr lang="en-US" sz="1800" dirty="0">
                <a:effectLst/>
                <a:latin typeface="Arial" panose="020B0604020202020204" pitchFamily="34" charset="0"/>
                <a:ea typeface="Times New Roman" panose="02020603050405020304" pitchFamily="18" charset="0"/>
              </a:rPr>
              <a:t>Contact: 800-452-4011  |  TTY: 711  |  </a:t>
            </a:r>
            <a:r>
              <a:rPr lang="en-US" sz="1800" u="sng" dirty="0">
                <a:solidFill>
                  <a:schemeClr val="accent6"/>
                </a:solidFill>
                <a:effectLst/>
                <a:ea typeface="Times New Roman" panose="02020603050405020304" pitchFamily="18" charset="0"/>
                <a:hlinkClick r:id="rId3" tooltip="deqinfo@deq.oregon.gov">
                  <a:extLst>
                    <a:ext uri="{A12FA001-AC4F-418D-AE19-62706E023703}">
                      <ahyp:hlinkClr xmlns:ahyp="http://schemas.microsoft.com/office/drawing/2018/hyperlinkcolor" val="tx"/>
                    </a:ext>
                  </a:extLst>
                </a:hlinkClick>
              </a:rPr>
              <a:t>deqinfo@deq.</a:t>
            </a:r>
            <a:r>
              <a:rPr lang="en-US" sz="1800" u="sng" dirty="0">
                <a:solidFill>
                  <a:schemeClr val="accent6"/>
                </a:solidFill>
                <a:ea typeface="Times New Roman" panose="02020603050405020304" pitchFamily="18" charset="0"/>
                <a:hlinkClick r:id="rId3" tooltip="deqinfo@deq.oregon.gov">
                  <a:extLst>
                    <a:ext uri="{A12FA001-AC4F-418D-AE19-62706E023703}">
                      <ahyp:hlinkClr xmlns:ahyp="http://schemas.microsoft.com/office/drawing/2018/hyperlinkcolor" val="tx"/>
                    </a:ext>
                  </a:extLst>
                </a:hlinkClick>
              </a:rPr>
              <a:t>o</a:t>
            </a:r>
            <a:r>
              <a:rPr lang="en-US" sz="1800" u="sng" dirty="0">
                <a:solidFill>
                  <a:schemeClr val="accent6"/>
                </a:solidFill>
                <a:effectLst/>
                <a:ea typeface="Times New Roman" panose="02020603050405020304" pitchFamily="18" charset="0"/>
                <a:hlinkClick r:id="rId3" tooltip="deqinfo@deq.oregon.gov">
                  <a:extLst>
                    <a:ext uri="{A12FA001-AC4F-418D-AE19-62706E023703}">
                      <ahyp:hlinkClr xmlns:ahyp="http://schemas.microsoft.com/office/drawing/2018/hyperlinkcolor" val="tx"/>
                    </a:ext>
                  </a:extLst>
                </a:hlinkClick>
              </a:rPr>
              <a:t>regon.gov</a:t>
            </a:r>
            <a:r>
              <a:rPr lang="en-US" sz="1800" dirty="0">
                <a:solidFill>
                  <a:schemeClr val="accent6"/>
                </a:solidFill>
                <a:effectLst/>
                <a:latin typeface="Arial" panose="020B0604020202020204" pitchFamily="34" charset="0"/>
                <a:ea typeface="Times New Roman" panose="02020603050405020304" pitchFamily="18" charset="0"/>
              </a:rPr>
              <a:t> </a:t>
            </a:r>
          </a:p>
        </p:txBody>
      </p:sp>
      <p:sp>
        <p:nvSpPr>
          <p:cNvPr id="4" name="Slide Number Placeholder 3">
            <a:extLst>
              <a:ext uri="{FF2B5EF4-FFF2-40B4-BE49-F238E27FC236}">
                <a16:creationId xmlns:a16="http://schemas.microsoft.com/office/drawing/2014/main" id="{25C14560-3DA8-DB05-BD03-AFB9D4E4F13F}"/>
              </a:ext>
            </a:extLst>
          </p:cNvPr>
          <p:cNvSpPr>
            <a:spLocks noGrp="1"/>
          </p:cNvSpPr>
          <p:nvPr>
            <p:ph type="sldNum" sz="quarter" idx="12"/>
          </p:nvPr>
        </p:nvSpPr>
        <p:spPr/>
        <p:txBody>
          <a:bodyPr/>
          <a:lstStyle/>
          <a:p>
            <a:fld id="{1939E361-6CC3-4B93-8D02-0CA414705067}" type="slidenum">
              <a:rPr lang="en-US" smtClean="0">
                <a:solidFill>
                  <a:schemeClr val="tx1"/>
                </a:solidFill>
              </a:rPr>
              <a:pPr/>
              <a:t>13</a:t>
            </a:fld>
            <a:endParaRPr lang="en-US" dirty="0">
              <a:solidFill>
                <a:schemeClr val="tx1"/>
              </a:solidFill>
            </a:endParaRPr>
          </a:p>
        </p:txBody>
      </p:sp>
    </p:spTree>
    <p:extLst>
      <p:ext uri="{BB962C8B-B14F-4D97-AF65-F5344CB8AC3E}">
        <p14:creationId xmlns:p14="http://schemas.microsoft.com/office/powerpoint/2010/main" val="2251117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E2F01-EC6F-E0FE-E8CD-882137105A2F}"/>
              </a:ext>
            </a:extLst>
          </p:cNvPr>
          <p:cNvSpPr>
            <a:spLocks noGrp="1"/>
          </p:cNvSpPr>
          <p:nvPr>
            <p:ph type="title"/>
          </p:nvPr>
        </p:nvSpPr>
        <p:spPr/>
        <p:txBody>
          <a:bodyPr>
            <a:normAutofit fontScale="90000"/>
          </a:bodyPr>
          <a:lstStyle/>
          <a:p>
            <a:r>
              <a:rPr lang="en-US" dirty="0"/>
              <a:t>Aliana Britson, Senior Permit and Policy Consultant</a:t>
            </a:r>
          </a:p>
        </p:txBody>
      </p:sp>
      <p:sp>
        <p:nvSpPr>
          <p:cNvPr id="4" name="Content Placeholder 3">
            <a:extLst>
              <a:ext uri="{FF2B5EF4-FFF2-40B4-BE49-F238E27FC236}">
                <a16:creationId xmlns:a16="http://schemas.microsoft.com/office/drawing/2014/main" id="{E44A78D3-2889-6366-502D-9E30160FCD62}"/>
              </a:ext>
            </a:extLst>
          </p:cNvPr>
          <p:cNvSpPr>
            <a:spLocks noGrp="1"/>
          </p:cNvSpPr>
          <p:nvPr>
            <p:ph sz="half" idx="2"/>
          </p:nvPr>
        </p:nvSpPr>
        <p:spPr>
          <a:xfrm>
            <a:off x="457200" y="1572986"/>
            <a:ext cx="7315201" cy="4800600"/>
          </a:xfrm>
        </p:spPr>
        <p:txBody>
          <a:bodyPr>
            <a:normAutofit lnSpcReduction="10000"/>
          </a:bodyPr>
          <a:lstStyle/>
          <a:p>
            <a:pPr marL="0" indent="0">
              <a:buNone/>
            </a:pPr>
            <a:r>
              <a:rPr lang="en-US" sz="2800" i="1" dirty="0"/>
              <a:t>“Through technical leadership, a collaborative approach, and a commitment to teamwork, Aliana advances Oregon’s most complex water quality permitting challenges. She mentors permit writers and subject matter experts statewide and collaborates across programs and regions to strengthen consistency and shared understanding. Aliana's ability to turn complexity into clarity and drive meaningful results makes her a standout leader in Oregon’s water quality work.”</a:t>
            </a:r>
          </a:p>
        </p:txBody>
      </p:sp>
      <p:sp>
        <p:nvSpPr>
          <p:cNvPr id="7" name="Slide Number Placeholder 6">
            <a:extLst>
              <a:ext uri="{FF2B5EF4-FFF2-40B4-BE49-F238E27FC236}">
                <a16:creationId xmlns:a16="http://schemas.microsoft.com/office/drawing/2014/main" id="{2A4D48F1-9D4C-197D-AC3F-AFCFF27944CC}"/>
              </a:ext>
            </a:extLst>
          </p:cNvPr>
          <p:cNvSpPr>
            <a:spLocks noGrp="1"/>
          </p:cNvSpPr>
          <p:nvPr>
            <p:ph type="sldNum" sz="quarter" idx="12"/>
          </p:nvPr>
        </p:nvSpPr>
        <p:spPr/>
        <p:txBody>
          <a:bodyPr/>
          <a:lstStyle/>
          <a:p>
            <a:fld id="{1939E361-6CC3-4B93-8D02-0CA414705067}" type="slidenum">
              <a:rPr lang="en-US" smtClean="0">
                <a:solidFill>
                  <a:schemeClr val="tx1"/>
                </a:solidFill>
              </a:rPr>
              <a:pPr/>
              <a:t>2</a:t>
            </a:fld>
            <a:endParaRPr lang="en-US" dirty="0">
              <a:solidFill>
                <a:schemeClr val="tx1"/>
              </a:solidFill>
            </a:endParaRPr>
          </a:p>
        </p:txBody>
      </p:sp>
      <p:pic>
        <p:nvPicPr>
          <p:cNvPr id="3" name="Picture 2" descr="Picture of Aliana Britson">
            <a:extLst>
              <a:ext uri="{FF2B5EF4-FFF2-40B4-BE49-F238E27FC236}">
                <a16:creationId xmlns:a16="http://schemas.microsoft.com/office/drawing/2014/main" id="{585AA940-89F6-D6C2-BB94-61A1E85B2F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169" t="23866" b="1669"/>
          <a:stretch>
            <a:fillRect/>
          </a:stretch>
        </p:blipFill>
        <p:spPr bwMode="auto">
          <a:xfrm>
            <a:off x="8077201" y="1572986"/>
            <a:ext cx="3276599" cy="44062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0131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E20B3-185C-AE87-BCB5-1845186739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F444DA-B573-BEC9-712C-75B7B1F1BD17}"/>
              </a:ext>
              <a:ext uri="{C183D7F6-B498-43B3-948B-1728B52AA6E4}">
                <adec:decorative xmlns:adec="http://schemas.microsoft.com/office/drawing/2017/decorative" val="0"/>
              </a:ext>
            </a:extLst>
          </p:cNvPr>
          <p:cNvSpPr>
            <a:spLocks noGrp="1"/>
          </p:cNvSpPr>
          <p:nvPr>
            <p:ph type="title"/>
          </p:nvPr>
        </p:nvSpPr>
        <p:spPr/>
        <p:txBody>
          <a:bodyPr>
            <a:normAutofit fontScale="90000"/>
          </a:bodyPr>
          <a:lstStyle/>
          <a:p>
            <a:r>
              <a:rPr lang="en-US" dirty="0"/>
              <a:t>Juan Rivera-Hernandez, Senior Budget Analyst</a:t>
            </a:r>
          </a:p>
        </p:txBody>
      </p:sp>
      <p:sp>
        <p:nvSpPr>
          <p:cNvPr id="4" name="Content Placeholder 3">
            <a:extLst>
              <a:ext uri="{FF2B5EF4-FFF2-40B4-BE49-F238E27FC236}">
                <a16:creationId xmlns:a16="http://schemas.microsoft.com/office/drawing/2014/main" id="{7706C918-C7A4-71A0-3593-72B728081819}"/>
              </a:ext>
            </a:extLst>
          </p:cNvPr>
          <p:cNvSpPr>
            <a:spLocks noGrp="1"/>
          </p:cNvSpPr>
          <p:nvPr>
            <p:ph sz="half" idx="2"/>
          </p:nvPr>
        </p:nvSpPr>
        <p:spPr>
          <a:xfrm>
            <a:off x="4816207" y="1417638"/>
            <a:ext cx="6705600" cy="4602163"/>
          </a:xfrm>
        </p:spPr>
        <p:txBody>
          <a:bodyPr>
            <a:normAutofit/>
          </a:bodyPr>
          <a:lstStyle/>
          <a:p>
            <a:pPr marL="0" indent="0">
              <a:buNone/>
            </a:pPr>
            <a:r>
              <a:rPr lang="en-US" sz="2800" i="1" dirty="0"/>
              <a:t>“What truly sets Juan apart is the joy and authenticity he brings to his role. Whether he is walking someone through a budget process or helping a teammate think through a problem, he brings a sense of curiosity, patience and good humor that makes people want to engage and learn. Juan reminds us that public services can be rigorous, collaborative and joyful all at once.”</a:t>
            </a:r>
          </a:p>
        </p:txBody>
      </p:sp>
      <p:sp>
        <p:nvSpPr>
          <p:cNvPr id="7" name="Slide Number Placeholder 6">
            <a:extLst>
              <a:ext uri="{FF2B5EF4-FFF2-40B4-BE49-F238E27FC236}">
                <a16:creationId xmlns:a16="http://schemas.microsoft.com/office/drawing/2014/main" id="{A8A19FCC-B12C-CD4E-22CE-9FDE857EC2B2}"/>
              </a:ext>
            </a:extLst>
          </p:cNvPr>
          <p:cNvSpPr>
            <a:spLocks noGrp="1"/>
          </p:cNvSpPr>
          <p:nvPr>
            <p:ph type="sldNum" sz="quarter" idx="12"/>
          </p:nvPr>
        </p:nvSpPr>
        <p:spPr/>
        <p:txBody>
          <a:bodyPr/>
          <a:lstStyle/>
          <a:p>
            <a:fld id="{1939E361-6CC3-4B93-8D02-0CA414705067}" type="slidenum">
              <a:rPr lang="en-US" smtClean="0">
                <a:solidFill>
                  <a:schemeClr val="tx1"/>
                </a:solidFill>
              </a:rPr>
              <a:pPr/>
              <a:t>3</a:t>
            </a:fld>
            <a:endParaRPr lang="en-US" dirty="0">
              <a:solidFill>
                <a:schemeClr val="tx1"/>
              </a:solidFill>
            </a:endParaRPr>
          </a:p>
        </p:txBody>
      </p:sp>
      <p:pic>
        <p:nvPicPr>
          <p:cNvPr id="5" name="Picture 4">
            <a:extLst>
              <a:ext uri="{FF2B5EF4-FFF2-40B4-BE49-F238E27FC236}">
                <a16:creationId xmlns:a16="http://schemas.microsoft.com/office/drawing/2014/main" id="{736D72BF-0EF4-688F-CE37-88ED2259C73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30833" t="31110" r="20000"/>
          <a:stretch>
            <a:fillRect/>
          </a:stretch>
        </p:blipFill>
        <p:spPr>
          <a:xfrm>
            <a:off x="685800" y="1752600"/>
            <a:ext cx="3581400" cy="3763505"/>
          </a:xfrm>
          <a:prstGeom prst="rect">
            <a:avLst/>
          </a:prstGeom>
        </p:spPr>
      </p:pic>
    </p:spTree>
    <p:extLst>
      <p:ext uri="{BB962C8B-B14F-4D97-AF65-F5344CB8AC3E}">
        <p14:creationId xmlns:p14="http://schemas.microsoft.com/office/powerpoint/2010/main" val="1201572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A82E6-9A41-9C08-F71E-1823754B0D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003363-EFD9-C935-08EC-AC67BEC4708F}"/>
              </a:ext>
            </a:extLst>
          </p:cNvPr>
          <p:cNvSpPr>
            <a:spLocks noGrp="1"/>
          </p:cNvSpPr>
          <p:nvPr>
            <p:ph type="title"/>
          </p:nvPr>
        </p:nvSpPr>
        <p:spPr/>
        <p:txBody>
          <a:bodyPr>
            <a:normAutofit fontScale="90000"/>
          </a:bodyPr>
          <a:lstStyle/>
          <a:p>
            <a:r>
              <a:rPr lang="en-US" dirty="0"/>
              <a:t>Angela Rowland, Continuity of Operations Planner</a:t>
            </a:r>
          </a:p>
        </p:txBody>
      </p:sp>
      <p:sp>
        <p:nvSpPr>
          <p:cNvPr id="6" name="Content Placeholder 5">
            <a:extLst>
              <a:ext uri="{FF2B5EF4-FFF2-40B4-BE49-F238E27FC236}">
                <a16:creationId xmlns:a16="http://schemas.microsoft.com/office/drawing/2014/main" id="{74735DA2-982B-68A9-854F-014AD11013D3}"/>
              </a:ext>
            </a:extLst>
          </p:cNvPr>
          <p:cNvSpPr>
            <a:spLocks noGrp="1"/>
          </p:cNvSpPr>
          <p:nvPr>
            <p:ph sz="quarter" idx="4"/>
          </p:nvPr>
        </p:nvSpPr>
        <p:spPr>
          <a:xfrm>
            <a:off x="533400" y="1570037"/>
            <a:ext cx="6779685" cy="4602163"/>
          </a:xfrm>
        </p:spPr>
        <p:txBody>
          <a:bodyPr>
            <a:normAutofit/>
          </a:bodyPr>
          <a:lstStyle/>
          <a:p>
            <a:pPr marL="0" indent="0">
              <a:buNone/>
            </a:pPr>
            <a:r>
              <a:rPr lang="en-US" sz="2800" i="1" dirty="0">
                <a:solidFill>
                  <a:schemeClr val="tx1"/>
                </a:solidFill>
              </a:rPr>
              <a:t>“Angela approaches her work with heart and purpose. She is committed to excellence, and her own and others’ resilience in the face of adversity. To support this, she engages in continuing education, shares information with others, and steadily builds DEQ’s continuity plans and practices so that we can continue to provide important services to Oregonians during adverse events.”</a:t>
            </a:r>
          </a:p>
        </p:txBody>
      </p:sp>
      <p:sp>
        <p:nvSpPr>
          <p:cNvPr id="7" name="Slide Number Placeholder 6">
            <a:extLst>
              <a:ext uri="{FF2B5EF4-FFF2-40B4-BE49-F238E27FC236}">
                <a16:creationId xmlns:a16="http://schemas.microsoft.com/office/drawing/2014/main" id="{B64B38D9-E6B1-A6DA-E537-3F2450F3A189}"/>
              </a:ext>
            </a:extLst>
          </p:cNvPr>
          <p:cNvSpPr>
            <a:spLocks noGrp="1"/>
          </p:cNvSpPr>
          <p:nvPr>
            <p:ph type="sldNum" sz="quarter" idx="12"/>
          </p:nvPr>
        </p:nvSpPr>
        <p:spPr/>
        <p:txBody>
          <a:bodyPr/>
          <a:lstStyle/>
          <a:p>
            <a:fld id="{1939E361-6CC3-4B93-8D02-0CA414705067}" type="slidenum">
              <a:rPr lang="en-US" smtClean="0">
                <a:solidFill>
                  <a:schemeClr val="tx1"/>
                </a:solidFill>
              </a:rPr>
              <a:pPr/>
              <a:t>4</a:t>
            </a:fld>
            <a:endParaRPr lang="en-US" dirty="0">
              <a:solidFill>
                <a:schemeClr val="tx1"/>
              </a:solidFill>
            </a:endParaRPr>
          </a:p>
        </p:txBody>
      </p:sp>
      <p:pic>
        <p:nvPicPr>
          <p:cNvPr id="4" name="Picture 3" descr="Picture of Angela Rowland">
            <a:extLst>
              <a:ext uri="{FF2B5EF4-FFF2-40B4-BE49-F238E27FC236}">
                <a16:creationId xmlns:a16="http://schemas.microsoft.com/office/drawing/2014/main" id="{0612C78E-C668-424F-5720-3D1C9991C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1785148"/>
            <a:ext cx="3603281" cy="3632262"/>
          </a:xfrm>
          <a:prstGeom prst="rect">
            <a:avLst/>
          </a:prstGeom>
        </p:spPr>
      </p:pic>
    </p:spTree>
    <p:extLst>
      <p:ext uri="{BB962C8B-B14F-4D97-AF65-F5344CB8AC3E}">
        <p14:creationId xmlns:p14="http://schemas.microsoft.com/office/powerpoint/2010/main" val="4196998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AB677-FB4B-4A82-7BF8-9FE1A63875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87B3D8-FE2C-8A85-A790-22EE0BFC6421}"/>
              </a:ext>
              <a:ext uri="{C183D7F6-B498-43B3-948B-1728B52AA6E4}">
                <adec:decorative xmlns:adec="http://schemas.microsoft.com/office/drawing/2017/decorative" val="0"/>
              </a:ext>
            </a:extLst>
          </p:cNvPr>
          <p:cNvSpPr>
            <a:spLocks noGrp="1"/>
          </p:cNvSpPr>
          <p:nvPr>
            <p:ph type="title"/>
          </p:nvPr>
        </p:nvSpPr>
        <p:spPr/>
        <p:txBody>
          <a:bodyPr>
            <a:normAutofit fontScale="90000"/>
          </a:bodyPr>
          <a:lstStyle/>
          <a:p>
            <a:r>
              <a:rPr lang="en-US" dirty="0"/>
              <a:t>Lindsay Hoyt, Enterprise Projects Team Manager</a:t>
            </a:r>
          </a:p>
        </p:txBody>
      </p:sp>
      <p:sp>
        <p:nvSpPr>
          <p:cNvPr id="4" name="Content Placeholder 3">
            <a:extLst>
              <a:ext uri="{FF2B5EF4-FFF2-40B4-BE49-F238E27FC236}">
                <a16:creationId xmlns:a16="http://schemas.microsoft.com/office/drawing/2014/main" id="{F703239F-49DB-E948-1031-38143F061615}"/>
              </a:ext>
              <a:ext uri="{C183D7F6-B498-43B3-948B-1728B52AA6E4}">
                <adec:decorative xmlns:adec="http://schemas.microsoft.com/office/drawing/2017/decorative" val="0"/>
              </a:ext>
            </a:extLst>
          </p:cNvPr>
          <p:cNvSpPr>
            <a:spLocks noGrp="1"/>
          </p:cNvSpPr>
          <p:nvPr>
            <p:ph sz="half" idx="2"/>
          </p:nvPr>
        </p:nvSpPr>
        <p:spPr>
          <a:xfrm>
            <a:off x="4343400" y="1550757"/>
            <a:ext cx="7239000" cy="4602163"/>
          </a:xfrm>
        </p:spPr>
        <p:txBody>
          <a:bodyPr>
            <a:normAutofit lnSpcReduction="10000"/>
          </a:bodyPr>
          <a:lstStyle/>
          <a:p>
            <a:pPr marL="0" indent="0">
              <a:buNone/>
            </a:pPr>
            <a:r>
              <a:rPr lang="en-US" sz="3200" i="1" dirty="0"/>
              <a:t>“Since joining DEQ, Lindsay has consistently demonstrated purposeful leadership. She exemplifies integrity, vision, empathy, and strong communication skills. Through her guidance, Lindsay motivates teams toward shared objectives and fosters an environment of growth and learning by viewing challenges as opportunities.”</a:t>
            </a:r>
          </a:p>
        </p:txBody>
      </p:sp>
      <p:sp>
        <p:nvSpPr>
          <p:cNvPr id="7" name="Slide Number Placeholder 6">
            <a:extLst>
              <a:ext uri="{FF2B5EF4-FFF2-40B4-BE49-F238E27FC236}">
                <a16:creationId xmlns:a16="http://schemas.microsoft.com/office/drawing/2014/main" id="{048C172D-ACF2-061B-E423-6D933917E382}"/>
              </a:ext>
              <a:ext uri="{C183D7F6-B498-43B3-948B-1728B52AA6E4}">
                <adec:decorative xmlns:adec="http://schemas.microsoft.com/office/drawing/2017/decorative" val="0"/>
              </a:ext>
            </a:extLst>
          </p:cNvPr>
          <p:cNvSpPr>
            <a:spLocks noGrp="1"/>
          </p:cNvSpPr>
          <p:nvPr>
            <p:ph type="sldNum" sz="quarter" idx="12"/>
          </p:nvPr>
        </p:nvSpPr>
        <p:spPr/>
        <p:txBody>
          <a:bodyPr/>
          <a:lstStyle/>
          <a:p>
            <a:fld id="{1939E361-6CC3-4B93-8D02-0CA414705067}" type="slidenum">
              <a:rPr lang="en-US" smtClean="0">
                <a:solidFill>
                  <a:schemeClr val="tx1"/>
                </a:solidFill>
              </a:rPr>
              <a:pPr/>
              <a:t>5</a:t>
            </a:fld>
            <a:endParaRPr lang="en-US" dirty="0">
              <a:solidFill>
                <a:schemeClr val="tx1"/>
              </a:solidFill>
            </a:endParaRPr>
          </a:p>
        </p:txBody>
      </p:sp>
      <p:pic>
        <p:nvPicPr>
          <p:cNvPr id="1026" name="Picture 1">
            <a:extLst>
              <a:ext uri="{FF2B5EF4-FFF2-40B4-BE49-F238E27FC236}">
                <a16:creationId xmlns:a16="http://schemas.microsoft.com/office/drawing/2014/main" id="{5B19950E-9A9D-02A7-BA34-01D07ACEA1CC}"/>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7"/>
          <a:stretch>
            <a:fillRect/>
          </a:stretch>
        </p:blipFill>
        <p:spPr bwMode="auto">
          <a:xfrm>
            <a:off x="838200" y="1752600"/>
            <a:ext cx="2895600" cy="383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062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7961A-2E07-5523-01FD-E4CFB066A1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25709C-B872-A04F-FAC3-EBDEACFB1A35}"/>
              </a:ext>
            </a:extLst>
          </p:cNvPr>
          <p:cNvSpPr>
            <a:spLocks noGrp="1"/>
          </p:cNvSpPr>
          <p:nvPr>
            <p:ph type="title"/>
          </p:nvPr>
        </p:nvSpPr>
        <p:spPr/>
        <p:txBody>
          <a:bodyPr/>
          <a:lstStyle/>
          <a:p>
            <a:r>
              <a:rPr lang="en-US" dirty="0"/>
              <a:t>Chris Marko, CWSRF Program Coordinator</a:t>
            </a:r>
          </a:p>
        </p:txBody>
      </p:sp>
      <p:sp>
        <p:nvSpPr>
          <p:cNvPr id="6" name="Content Placeholder 5">
            <a:extLst>
              <a:ext uri="{FF2B5EF4-FFF2-40B4-BE49-F238E27FC236}">
                <a16:creationId xmlns:a16="http://schemas.microsoft.com/office/drawing/2014/main" id="{B9E378DF-7746-5536-1DD3-AF3E6BB970DA}"/>
              </a:ext>
            </a:extLst>
          </p:cNvPr>
          <p:cNvSpPr>
            <a:spLocks noGrp="1"/>
          </p:cNvSpPr>
          <p:nvPr>
            <p:ph sz="quarter" idx="4"/>
          </p:nvPr>
        </p:nvSpPr>
        <p:spPr>
          <a:xfrm>
            <a:off x="457200" y="1685848"/>
            <a:ext cx="7084485" cy="4602163"/>
          </a:xfrm>
        </p:spPr>
        <p:txBody>
          <a:bodyPr>
            <a:normAutofit fontScale="92500" lnSpcReduction="10000"/>
          </a:bodyPr>
          <a:lstStyle/>
          <a:p>
            <a:pPr marL="0" indent="0">
              <a:buNone/>
            </a:pPr>
            <a:r>
              <a:rPr lang="en-US" sz="3200" i="1" dirty="0">
                <a:solidFill>
                  <a:schemeClr val="tx1"/>
                </a:solidFill>
              </a:rPr>
              <a:t>“Chris is recognized for his deep subject matter expertise of the Clean Water State Revolving Fund program and his dedication to building relationships that promote a public service mindset. Chris is an excellent public service ambassador committed to collaborative leadership that benefits DEQ, our partner agencies, and communities large and small throughout Oregon.”</a:t>
            </a:r>
          </a:p>
        </p:txBody>
      </p:sp>
      <p:sp>
        <p:nvSpPr>
          <p:cNvPr id="7" name="Slide Number Placeholder 6">
            <a:extLst>
              <a:ext uri="{FF2B5EF4-FFF2-40B4-BE49-F238E27FC236}">
                <a16:creationId xmlns:a16="http://schemas.microsoft.com/office/drawing/2014/main" id="{4EE25FC2-B112-DEB0-F271-5E3A68A13BD5}"/>
              </a:ext>
            </a:extLst>
          </p:cNvPr>
          <p:cNvSpPr>
            <a:spLocks noGrp="1"/>
          </p:cNvSpPr>
          <p:nvPr>
            <p:ph type="sldNum" sz="quarter" idx="12"/>
          </p:nvPr>
        </p:nvSpPr>
        <p:spPr/>
        <p:txBody>
          <a:bodyPr/>
          <a:lstStyle/>
          <a:p>
            <a:fld id="{1939E361-6CC3-4B93-8D02-0CA414705067}" type="slidenum">
              <a:rPr lang="en-US" smtClean="0">
                <a:solidFill>
                  <a:schemeClr val="tx1"/>
                </a:solidFill>
              </a:rPr>
              <a:pPr/>
              <a:t>6</a:t>
            </a:fld>
            <a:endParaRPr lang="en-US" dirty="0">
              <a:solidFill>
                <a:schemeClr val="tx1"/>
              </a:solidFill>
            </a:endParaRPr>
          </a:p>
        </p:txBody>
      </p:sp>
      <p:pic>
        <p:nvPicPr>
          <p:cNvPr id="3" name="Picture 2" descr="Picture of Chris Marko">
            <a:extLst>
              <a:ext uri="{FF2B5EF4-FFF2-40B4-BE49-F238E27FC236}">
                <a16:creationId xmlns:a16="http://schemas.microsoft.com/office/drawing/2014/main" id="{1B28411A-CB60-94C7-D369-B6E69F65928A}"/>
              </a:ext>
            </a:extLst>
          </p:cNvPr>
          <p:cNvPicPr>
            <a:picLocks noChangeAspect="1"/>
          </p:cNvPicPr>
          <p:nvPr/>
        </p:nvPicPr>
        <p:blipFill rotWithShape="1">
          <a:blip r:embed="rId3">
            <a:extLst>
              <a:ext uri="{28A0092B-C50C-407E-A947-70E740481C1C}">
                <a14:useLocalDpi xmlns:a14="http://schemas.microsoft.com/office/drawing/2010/main" val="0"/>
              </a:ext>
            </a:extLst>
          </a:blip>
          <a:srcRect l="4196" t="20860" r="1818" b="2903"/>
          <a:stretch>
            <a:fillRect/>
          </a:stretch>
        </p:blipFill>
        <p:spPr bwMode="auto">
          <a:xfrm>
            <a:off x="7848600" y="1905000"/>
            <a:ext cx="3482482" cy="36732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40569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C0116-8054-965D-CF38-ACF0C0B338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AAA85E-6334-7A2F-0BE9-8F497F517AF7}"/>
              </a:ext>
            </a:extLst>
          </p:cNvPr>
          <p:cNvSpPr>
            <a:spLocks noGrp="1"/>
          </p:cNvSpPr>
          <p:nvPr>
            <p:ph type="title"/>
          </p:nvPr>
        </p:nvSpPr>
        <p:spPr/>
        <p:txBody>
          <a:bodyPr>
            <a:normAutofit fontScale="90000"/>
          </a:bodyPr>
          <a:lstStyle/>
          <a:p>
            <a:r>
              <a:rPr lang="en-US" dirty="0"/>
              <a:t>Hoang-Van Nguyen, Environmental Justice Council Policy and Program Coordinator</a:t>
            </a:r>
          </a:p>
        </p:txBody>
      </p:sp>
      <p:sp>
        <p:nvSpPr>
          <p:cNvPr id="4" name="Content Placeholder 3">
            <a:extLst>
              <a:ext uri="{FF2B5EF4-FFF2-40B4-BE49-F238E27FC236}">
                <a16:creationId xmlns:a16="http://schemas.microsoft.com/office/drawing/2014/main" id="{46D2FF48-4523-AE47-2AE8-A6A2A950F772}"/>
              </a:ext>
            </a:extLst>
          </p:cNvPr>
          <p:cNvSpPr>
            <a:spLocks noGrp="1"/>
          </p:cNvSpPr>
          <p:nvPr>
            <p:ph sz="half" idx="2"/>
          </p:nvPr>
        </p:nvSpPr>
        <p:spPr>
          <a:xfrm>
            <a:off x="3810000" y="1722437"/>
            <a:ext cx="7924800" cy="4602163"/>
          </a:xfrm>
        </p:spPr>
        <p:txBody>
          <a:bodyPr>
            <a:normAutofit/>
          </a:bodyPr>
          <a:lstStyle/>
          <a:p>
            <a:pPr marL="0" indent="0">
              <a:buNone/>
            </a:pPr>
            <a:r>
              <a:rPr lang="en-US" sz="2800" i="1" dirty="0"/>
              <a:t>“Through thoughtful planning, clear communication, and consistent follow-through, Hoang-Van has built systems and structures that allow Oregon Environmental Justice Council members to focus on meaningful and substantive issues. Her coordination and persistence has been essential to the council’s success and their work to design a statewide Environmental Justice Mapping tool, informed by EJ communities’ lived experiences.”</a:t>
            </a:r>
          </a:p>
        </p:txBody>
      </p:sp>
      <p:sp>
        <p:nvSpPr>
          <p:cNvPr id="7" name="Slide Number Placeholder 6">
            <a:extLst>
              <a:ext uri="{FF2B5EF4-FFF2-40B4-BE49-F238E27FC236}">
                <a16:creationId xmlns:a16="http://schemas.microsoft.com/office/drawing/2014/main" id="{D9D3A1A0-456D-1C21-32F7-848EC6BEF55A}"/>
              </a:ext>
              <a:ext uri="{C183D7F6-B498-43B3-948B-1728B52AA6E4}">
                <adec:decorative xmlns:adec="http://schemas.microsoft.com/office/drawing/2017/decorative" val="1"/>
              </a:ext>
            </a:extLst>
          </p:cNvPr>
          <p:cNvSpPr>
            <a:spLocks noGrp="1"/>
          </p:cNvSpPr>
          <p:nvPr>
            <p:ph type="sldNum" sz="quarter" idx="12"/>
          </p:nvPr>
        </p:nvSpPr>
        <p:spPr/>
        <p:txBody>
          <a:bodyPr/>
          <a:lstStyle/>
          <a:p>
            <a:fld id="{1939E361-6CC3-4B93-8D02-0CA414705067}" type="slidenum">
              <a:rPr lang="en-US" smtClean="0">
                <a:solidFill>
                  <a:schemeClr val="tx1"/>
                </a:solidFill>
              </a:rPr>
              <a:pPr/>
              <a:t>7</a:t>
            </a:fld>
            <a:endParaRPr lang="en-US" dirty="0">
              <a:solidFill>
                <a:schemeClr val="tx1"/>
              </a:solidFill>
            </a:endParaRPr>
          </a:p>
        </p:txBody>
      </p:sp>
      <p:pic>
        <p:nvPicPr>
          <p:cNvPr id="5" name="Picture 4">
            <a:extLst>
              <a:ext uri="{FF2B5EF4-FFF2-40B4-BE49-F238E27FC236}">
                <a16:creationId xmlns:a16="http://schemas.microsoft.com/office/drawing/2014/main" id="{35560D62-AF04-6203-41FB-9253F78836F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725519"/>
            <a:ext cx="2325417" cy="4136573"/>
          </a:xfrm>
          <a:prstGeom prst="rect">
            <a:avLst/>
          </a:prstGeom>
        </p:spPr>
      </p:pic>
    </p:spTree>
    <p:extLst>
      <p:ext uri="{BB962C8B-B14F-4D97-AF65-F5344CB8AC3E}">
        <p14:creationId xmlns:p14="http://schemas.microsoft.com/office/powerpoint/2010/main" val="2269528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7D5D1-6912-E01F-F143-9C7523BD60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D9F985-FC09-2F1C-E1CE-0742074DD91D}"/>
              </a:ext>
            </a:extLst>
          </p:cNvPr>
          <p:cNvSpPr>
            <a:spLocks noGrp="1"/>
          </p:cNvSpPr>
          <p:nvPr>
            <p:ph type="title"/>
          </p:nvPr>
        </p:nvSpPr>
        <p:spPr/>
        <p:txBody>
          <a:bodyPr>
            <a:normAutofit fontScale="90000"/>
          </a:bodyPr>
          <a:lstStyle/>
          <a:p>
            <a:r>
              <a:rPr lang="en-US" dirty="0"/>
              <a:t>Sarah Van Glubt, Cleanup Project Manager and Data Analyst</a:t>
            </a:r>
          </a:p>
        </p:txBody>
      </p:sp>
      <p:sp>
        <p:nvSpPr>
          <p:cNvPr id="6" name="Content Placeholder 5">
            <a:extLst>
              <a:ext uri="{FF2B5EF4-FFF2-40B4-BE49-F238E27FC236}">
                <a16:creationId xmlns:a16="http://schemas.microsoft.com/office/drawing/2014/main" id="{4F48F150-9ACF-73F8-EAA7-946F7C89E310}"/>
              </a:ext>
            </a:extLst>
          </p:cNvPr>
          <p:cNvSpPr>
            <a:spLocks noGrp="1"/>
          </p:cNvSpPr>
          <p:nvPr>
            <p:ph sz="quarter" idx="4"/>
          </p:nvPr>
        </p:nvSpPr>
        <p:spPr>
          <a:xfrm>
            <a:off x="457200" y="1570037"/>
            <a:ext cx="7541685" cy="4602163"/>
          </a:xfrm>
        </p:spPr>
        <p:txBody>
          <a:bodyPr>
            <a:normAutofit fontScale="92500"/>
          </a:bodyPr>
          <a:lstStyle/>
          <a:p>
            <a:pPr marL="0" indent="0">
              <a:buNone/>
            </a:pPr>
            <a:r>
              <a:rPr lang="en-US" sz="2800" i="1" dirty="0">
                <a:solidFill>
                  <a:schemeClr val="tx1"/>
                </a:solidFill>
              </a:rPr>
              <a:t>“By leading the inclusion of PFAS chemicals on the list of Hazardous Substances that are regulated in Oregon, Sarah contributed to important efforts that support environmental protection and public health across the state. Her work reflects a deep commitment to ensuring that Oregon’s policies continue to evolve in response to emerging risks and scientific knowledge. Through her diligence, professionalism, and dedication to public service, Sarah exemplifies the spirit of leading with purpose.”</a:t>
            </a:r>
          </a:p>
        </p:txBody>
      </p:sp>
      <p:sp>
        <p:nvSpPr>
          <p:cNvPr id="7" name="Slide Number Placeholder 6">
            <a:extLst>
              <a:ext uri="{FF2B5EF4-FFF2-40B4-BE49-F238E27FC236}">
                <a16:creationId xmlns:a16="http://schemas.microsoft.com/office/drawing/2014/main" id="{F25BF748-D883-AB26-C6C1-FC069A34B986}"/>
              </a:ext>
            </a:extLst>
          </p:cNvPr>
          <p:cNvSpPr>
            <a:spLocks noGrp="1"/>
          </p:cNvSpPr>
          <p:nvPr>
            <p:ph type="sldNum" sz="quarter" idx="12"/>
          </p:nvPr>
        </p:nvSpPr>
        <p:spPr/>
        <p:txBody>
          <a:bodyPr/>
          <a:lstStyle/>
          <a:p>
            <a:fld id="{1939E361-6CC3-4B93-8D02-0CA414705067}" type="slidenum">
              <a:rPr lang="en-US" smtClean="0">
                <a:solidFill>
                  <a:schemeClr val="tx1"/>
                </a:solidFill>
              </a:rPr>
              <a:pPr/>
              <a:t>8</a:t>
            </a:fld>
            <a:endParaRPr lang="en-US" dirty="0">
              <a:solidFill>
                <a:schemeClr val="tx1"/>
              </a:solidFill>
            </a:endParaRPr>
          </a:p>
        </p:txBody>
      </p:sp>
      <p:pic>
        <p:nvPicPr>
          <p:cNvPr id="3" name="Picture 2" descr="Picture of Sarah Van Glubt">
            <a:extLst>
              <a:ext uri="{FF2B5EF4-FFF2-40B4-BE49-F238E27FC236}">
                <a16:creationId xmlns:a16="http://schemas.microsoft.com/office/drawing/2014/main" id="{60C35055-E0D7-0A03-4798-072A0DB761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905000"/>
            <a:ext cx="3352800" cy="3352800"/>
          </a:xfrm>
          <a:prstGeom prst="rect">
            <a:avLst/>
          </a:prstGeom>
          <a:noFill/>
          <a:ln>
            <a:noFill/>
          </a:ln>
        </p:spPr>
      </p:pic>
    </p:spTree>
    <p:extLst>
      <p:ext uri="{BB962C8B-B14F-4D97-AF65-F5344CB8AC3E}">
        <p14:creationId xmlns:p14="http://schemas.microsoft.com/office/powerpoint/2010/main" val="2778228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77DAB-C8DA-2C28-0674-9FD965DBBA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6EC9FA-5392-2C7A-1054-221D3B7FD5FB}"/>
              </a:ext>
            </a:extLst>
          </p:cNvPr>
          <p:cNvSpPr>
            <a:spLocks noGrp="1"/>
          </p:cNvSpPr>
          <p:nvPr>
            <p:ph type="title"/>
          </p:nvPr>
        </p:nvSpPr>
        <p:spPr/>
        <p:txBody>
          <a:bodyPr>
            <a:normAutofit fontScale="90000"/>
          </a:bodyPr>
          <a:lstStyle/>
          <a:p>
            <a:r>
              <a:rPr lang="en-US" dirty="0"/>
              <a:t>Chase Sobocinski, Air Quality Monitoring Specialist</a:t>
            </a:r>
          </a:p>
        </p:txBody>
      </p:sp>
      <p:sp>
        <p:nvSpPr>
          <p:cNvPr id="4" name="Content Placeholder 3">
            <a:extLst>
              <a:ext uri="{FF2B5EF4-FFF2-40B4-BE49-F238E27FC236}">
                <a16:creationId xmlns:a16="http://schemas.microsoft.com/office/drawing/2014/main" id="{291A52C1-EF70-541E-A2C7-8DBF0E3255EA}"/>
              </a:ext>
            </a:extLst>
          </p:cNvPr>
          <p:cNvSpPr>
            <a:spLocks noGrp="1"/>
          </p:cNvSpPr>
          <p:nvPr>
            <p:ph sz="half" idx="2"/>
          </p:nvPr>
        </p:nvSpPr>
        <p:spPr>
          <a:xfrm>
            <a:off x="4724400" y="1540659"/>
            <a:ext cx="6858000" cy="4602163"/>
          </a:xfrm>
        </p:spPr>
        <p:txBody>
          <a:bodyPr>
            <a:normAutofit fontScale="92500"/>
          </a:bodyPr>
          <a:lstStyle/>
          <a:p>
            <a:pPr marL="0" indent="0">
              <a:buNone/>
            </a:pPr>
            <a:r>
              <a:rPr lang="en-US" sz="2800" i="1" dirty="0"/>
              <a:t>“Working on particularly complicated, interdisciplinary, open-ended projects, Chase continually asks the right questions to get to clarity of purpose and move a project closer to its objectives. He sees problems or ways a project or process could work better and immediately sets to work finding ways to make them better, while asking the hard questions needed to keep the focus on Air Quality Monitoring’s ultimate objective – serving the public interest.”</a:t>
            </a:r>
          </a:p>
        </p:txBody>
      </p:sp>
      <p:sp>
        <p:nvSpPr>
          <p:cNvPr id="7" name="Slide Number Placeholder 6">
            <a:extLst>
              <a:ext uri="{FF2B5EF4-FFF2-40B4-BE49-F238E27FC236}">
                <a16:creationId xmlns:a16="http://schemas.microsoft.com/office/drawing/2014/main" id="{90BB3FD5-38C3-6579-CB55-C55C3D5D9CD2}"/>
              </a:ext>
              <a:ext uri="{C183D7F6-B498-43B3-948B-1728B52AA6E4}">
                <adec:decorative xmlns:adec="http://schemas.microsoft.com/office/drawing/2017/decorative" val="1"/>
              </a:ext>
            </a:extLst>
          </p:cNvPr>
          <p:cNvSpPr>
            <a:spLocks noGrp="1"/>
          </p:cNvSpPr>
          <p:nvPr>
            <p:ph type="sldNum" sz="quarter" idx="12"/>
          </p:nvPr>
        </p:nvSpPr>
        <p:spPr/>
        <p:txBody>
          <a:bodyPr/>
          <a:lstStyle/>
          <a:p>
            <a:fld id="{1939E361-6CC3-4B93-8D02-0CA414705067}" type="slidenum">
              <a:rPr lang="en-US" smtClean="0">
                <a:solidFill>
                  <a:schemeClr val="tx1"/>
                </a:solidFill>
              </a:rPr>
              <a:pPr/>
              <a:t>9</a:t>
            </a:fld>
            <a:endParaRPr lang="en-US" dirty="0">
              <a:solidFill>
                <a:schemeClr val="tx1"/>
              </a:solidFill>
            </a:endParaRPr>
          </a:p>
        </p:txBody>
      </p:sp>
      <p:pic>
        <p:nvPicPr>
          <p:cNvPr id="5" name="Picture 4">
            <a:extLst>
              <a:ext uri="{FF2B5EF4-FFF2-40B4-BE49-F238E27FC236}">
                <a16:creationId xmlns:a16="http://schemas.microsoft.com/office/drawing/2014/main" id="{2E12E7DD-68D3-6B09-515D-853F88CAFFC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4400" y="1591458"/>
            <a:ext cx="3375422" cy="4500563"/>
          </a:xfrm>
          <a:prstGeom prst="rect">
            <a:avLst/>
          </a:prstGeom>
        </p:spPr>
      </p:pic>
    </p:spTree>
    <p:extLst>
      <p:ext uri="{BB962C8B-B14F-4D97-AF65-F5344CB8AC3E}">
        <p14:creationId xmlns:p14="http://schemas.microsoft.com/office/powerpoint/2010/main" val="1784841410"/>
      </p:ext>
    </p:extLst>
  </p:cSld>
  <p:clrMapOvr>
    <a:masterClrMapping/>
  </p:clrMapOvr>
</p:sld>
</file>

<file path=ppt/theme/theme1.xml><?xml version="1.0" encoding="utf-8"?>
<a:theme xmlns:a="http://schemas.openxmlformats.org/drawingml/2006/main" name="DEQSimpleTheme">
  <a:themeElements>
    <a:clrScheme name="Deep Cyan">
      <a:dk1>
        <a:srgbClr val="2D2D2D"/>
      </a:dk1>
      <a:lt1>
        <a:sysClr val="window" lastClr="FFFFFF"/>
      </a:lt1>
      <a:dk2>
        <a:srgbClr val="7F7F7F"/>
      </a:dk2>
      <a:lt2>
        <a:srgbClr val="EEECE1"/>
      </a:lt2>
      <a:accent1>
        <a:srgbClr val="00907E"/>
      </a:accent1>
      <a:accent2>
        <a:srgbClr val="71BCB4"/>
      </a:accent2>
      <a:accent3>
        <a:srgbClr val="B1CA54"/>
      </a:accent3>
      <a:accent4>
        <a:srgbClr val="F57F32"/>
      </a:accent4>
      <a:accent5>
        <a:srgbClr val="248F79"/>
      </a:accent5>
      <a:accent6>
        <a:srgbClr val="23769A"/>
      </a:accent6>
      <a:hlink>
        <a:srgbClr val="00907E"/>
      </a:hlink>
      <a:folHlink>
        <a:srgbClr val="71BCB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templateDark.potx" id="{1879AB53-D263-45F3-98AF-94734B993A19}" vid="{CBD13BF4-AAEC-417E-8CFB-7CD767C4AC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2B50B40939EF4CA7B63E968F7225EE" ma:contentTypeVersion="3" ma:contentTypeDescription="Create a new document." ma:contentTypeScope="" ma:versionID="2a7d35e55fa50e45481485a56f4c284b">
  <xsd:schema xmlns:xsd="http://www.w3.org/2001/XMLSchema" xmlns:xs="http://www.w3.org/2001/XMLSchema" xmlns:p="http://schemas.microsoft.com/office/2006/metadata/properties" xmlns:ns2="6b3c66af-2c5e-4a64-b1f0-eca17e4268a6" targetNamespace="http://schemas.microsoft.com/office/2006/metadata/properties" ma:root="true" ma:fieldsID="3683e58581ea1345059d98bdcffe62ed" ns2:_="">
    <xsd:import namespace="6b3c66af-2c5e-4a64-b1f0-eca17e4268a6"/>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3c66af-2c5e-4a64-b1f0-eca17e4268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B75D1B-CC98-49BD-9F12-2F58394D3A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3c66af-2c5e-4a64-b1f0-eca17e4268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E05AC8-6681-48F2-B275-2175FFF4586A}">
  <ds:schemaRefs>
    <ds:schemaRef ds:uri="http://www.w3.org/XML/1998/namespace"/>
    <ds:schemaRef ds:uri="http://schemas.openxmlformats.org/package/2006/metadata/core-properties"/>
    <ds:schemaRef ds:uri="6b3c66af-2c5e-4a64-b1f0-eca17e4268a6"/>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42739B4D-513D-4335-9CAC-01E8979F3510}">
  <ds:schemaRefs>
    <ds:schemaRef ds:uri="http://schemas.microsoft.com/sharepoint/v3/contenttype/forms"/>
  </ds:schemaRefs>
</ds:datastoreItem>
</file>

<file path=docMetadata/LabelInfo.xml><?xml version="1.0" encoding="utf-8"?>
<clbl:labelList xmlns:clbl="http://schemas.microsoft.com/office/2020/mipLabelMetadata">
  <clbl:label id="{09b73270-2993-4076-be47-9c78f42a1e84}" enabled="1" method="Privileged" siteId="{aa3f6932-fa7c-47b4-a0ce-a598cad161cf}" removed="0"/>
</clbl:labelList>
</file>

<file path=docProps/app.xml><?xml version="1.0" encoding="utf-8"?>
<Properties xmlns="http://schemas.openxmlformats.org/officeDocument/2006/extended-properties" xmlns:vt="http://schemas.openxmlformats.org/officeDocument/2006/docPropsVTypes">
  <Template>PPTtemplateDark</Template>
  <TotalTime>12808</TotalTime>
  <Words>864</Words>
  <Application>Microsoft Office PowerPoint</Application>
  <PresentationFormat>Widescreen</PresentationFormat>
  <Paragraphs>56</Paragraphs>
  <Slides>13</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MS Mincho</vt:lpstr>
      <vt:lpstr>Aptos</vt:lpstr>
      <vt:lpstr>Arial</vt:lpstr>
      <vt:lpstr>Calibri</vt:lpstr>
      <vt:lpstr>Segoe UI</vt:lpstr>
      <vt:lpstr>Times New Roman</vt:lpstr>
      <vt:lpstr>DEQSimpleTheme</vt:lpstr>
      <vt:lpstr>Recognizing DEQ’s Ambassadors of Public Service 2026 Theme: Leading with Purpose  Environmental Quality Commission Meeting May 14, 2026</vt:lpstr>
      <vt:lpstr>Aliana Britson, Senior Permit and Policy Consultant</vt:lpstr>
      <vt:lpstr>Juan Rivera-Hernandez, Senior Budget Analyst</vt:lpstr>
      <vt:lpstr>Angela Rowland, Continuity of Operations Planner</vt:lpstr>
      <vt:lpstr>Lindsay Hoyt, Enterprise Projects Team Manager</vt:lpstr>
      <vt:lpstr>Chris Marko, CWSRF Program Coordinator</vt:lpstr>
      <vt:lpstr>Hoang-Van Nguyen, Environmental Justice Council Policy and Program Coordinator</vt:lpstr>
      <vt:lpstr>Sarah Van Glubt, Cleanup Project Manager and Data Analyst</vt:lpstr>
      <vt:lpstr>Chase Sobocinski, Air Quality Monitoring Specialist</vt:lpstr>
      <vt:lpstr>Jen Persons, Executive Assistant</vt:lpstr>
      <vt:lpstr>Laura Gleim, Regional Solutions Specialist</vt:lpstr>
      <vt:lpstr>Congratulations,  2026 DEQ Ambassadors of Public Service!</vt:lpstr>
      <vt:lpstr>Title VI and alternate formats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Light</dc:title>
  <dc:creator>THOMPSON Michele * DEQ</dc:creator>
  <cp:lastModifiedBy>TRAPP Lindsay * DEQ</cp:lastModifiedBy>
  <cp:revision>10</cp:revision>
  <dcterms:created xsi:type="dcterms:W3CDTF">2023-01-26T00:57:50Z</dcterms:created>
  <dcterms:modified xsi:type="dcterms:W3CDTF">2026-05-04T21:20:03Z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0x0101003D2B50B40939EF4CA7B63E968F7225EE</vt:lpwstr>
  </property>
  <property fmtid="{D5CDD505-2E9C-101B-9397-08002B2CF9AE}" pid="3" name="_dlc_DocIdItemGuid">
    <vt:lpwstr>329fcf54-7bef-403a-b376-34a41a6b236d</vt:lpwstr>
  </property>
  <property fmtid="{D5CDD505-2E9C-101B-9397-08002B2CF9AE}" pid="4" name="MSIP_Label_09b73270-2993-4076-be47-9c78f42a1e84_Enabled">
    <vt:lpwstr>true</vt:lpwstr>
  </property>
  <property fmtid="{D5CDD505-2E9C-101B-9397-08002B2CF9AE}" pid="5" name="MSIP_Label_09b73270-2993-4076-be47-9c78f42a1e84_SetDate">
    <vt:lpwstr>2022-11-21T22:11:49Z</vt:lpwstr>
  </property>
  <property fmtid="{D5CDD505-2E9C-101B-9397-08002B2CF9AE}" pid="6" name="MSIP_Label_09b73270-2993-4076-be47-9c78f42a1e84_Method">
    <vt:lpwstr>Privileged</vt:lpwstr>
  </property>
  <property fmtid="{D5CDD505-2E9C-101B-9397-08002B2CF9AE}" pid="7" name="MSIP_Label_09b73270-2993-4076-be47-9c78f42a1e84_Name">
    <vt:lpwstr>Level 1 - Published (Items)</vt:lpwstr>
  </property>
  <property fmtid="{D5CDD505-2E9C-101B-9397-08002B2CF9AE}" pid="8" name="MSIP_Label_09b73270-2993-4076-be47-9c78f42a1e84_SiteId">
    <vt:lpwstr>aa3f6932-fa7c-47b4-a0ce-a598cad161cf</vt:lpwstr>
  </property>
  <property fmtid="{D5CDD505-2E9C-101B-9397-08002B2CF9AE}" pid="9" name="MSIP_Label_09b73270-2993-4076-be47-9c78f42a1e84_ActionId">
    <vt:lpwstr>cdd2695b-b72c-4298-9b94-10ae2f4b82fa</vt:lpwstr>
  </property>
  <property fmtid="{D5CDD505-2E9C-101B-9397-08002B2CF9AE}" pid="10" name="MSIP_Label_09b73270-2993-4076-be47-9c78f42a1e84_ContentBits">
    <vt:lpwstr>0</vt:lpwstr>
  </property>
  <property fmtid="{D5CDD505-2E9C-101B-9397-08002B2CF9AE}" pid="11" name="MediaServiceImageTags">
    <vt:lpwstr/>
  </property>
</Properties>
</file>