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2"/>
  </p:notesMasterIdLst>
  <p:sldIdLst>
    <p:sldId id="267" r:id="rId5"/>
    <p:sldId id="266" r:id="rId6"/>
    <p:sldId id="261" r:id="rId7"/>
    <p:sldId id="260"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868"/>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4C793-6690-44CA-ABAA-2ACA566BDC38}" v="3" dt="2025-12-18T17:57:22.351"/>
    <p1510:client id="{F026E264-FAE9-8CDD-7CAC-2EB9957CFB7C}" v="861" dt="2025-12-18T17:53:3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C3B-4868-877D-03A400A0223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C3B-4868-877D-03A400A0223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C3B-4868-877D-03A400A0223B}"/>
            </c:ext>
          </c:extLst>
        </c:ser>
        <c:dLbls>
          <c:showLegendKey val="0"/>
          <c:showVal val="0"/>
          <c:showCatName val="0"/>
          <c:showSerName val="0"/>
          <c:showPercent val="0"/>
          <c:showBubbleSize val="0"/>
        </c:dLbls>
        <c:gapWidth val="219"/>
        <c:overlap val="-27"/>
        <c:axId val="1072805919"/>
        <c:axId val="1072808319"/>
      </c:barChart>
      <c:catAx>
        <c:axId val="107280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72808319"/>
        <c:crosses val="autoZero"/>
        <c:auto val="1"/>
        <c:lblAlgn val="ctr"/>
        <c:lblOffset val="100"/>
        <c:noMultiLvlLbl val="0"/>
      </c:catAx>
      <c:valAx>
        <c:axId val="1072808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7280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74E2C-26F8-41C0-8C00-B3758FF15393}" type="doc">
      <dgm:prSet loTypeId="urn:microsoft.com/office/officeart/2008/layout/AlternatingHexagons" loCatId="list" qsTypeId="urn:microsoft.com/office/officeart/2005/8/quickstyle/3d2" qsCatId="3D" csTypeId="urn:microsoft.com/office/officeart/2005/8/colors/colorful1" csCatId="colorful" phldr="1"/>
      <dgm:spPr/>
      <dgm:t>
        <a:bodyPr/>
        <a:lstStyle/>
        <a:p>
          <a:endParaRPr lang="en-US"/>
        </a:p>
      </dgm:t>
    </dgm:pt>
    <dgm:pt modelId="{37E7115C-1189-4EBB-ADBF-809CAD77FD39}">
      <dgm:prSet phldrT="[Text]"/>
      <dgm:spPr/>
      <dgm:t>
        <a:bodyPr/>
        <a:lstStyle/>
        <a:p>
          <a:r>
            <a:rPr lang="en-US" b="1">
              <a:solidFill>
                <a:schemeClr val="tx1"/>
              </a:solidFill>
              <a:latin typeface="Arial" panose="020B0604020202020204" pitchFamily="34" charset="0"/>
              <a:cs typeface="Arial" panose="020B0604020202020204" pitchFamily="34" charset="0"/>
            </a:rPr>
            <a:t>Color Contrast</a:t>
          </a:r>
        </a:p>
      </dgm:t>
    </dgm:pt>
    <dgm:pt modelId="{ACF2D247-C0E3-400D-B387-D3D27D3B3CE2}" type="parTrans" cxnId="{3B79C8FD-D2C6-4967-8810-595C96FECAF5}">
      <dgm:prSet/>
      <dgm:spPr/>
      <dgm:t>
        <a:bodyPr/>
        <a:lstStyle/>
        <a:p>
          <a:endParaRPr lang="en-US">
            <a:latin typeface="Arial" panose="020B0604020202020204" pitchFamily="34" charset="0"/>
            <a:cs typeface="Arial" panose="020B0604020202020204" pitchFamily="34" charset="0"/>
          </a:endParaRPr>
        </a:p>
      </dgm:t>
    </dgm:pt>
    <dgm:pt modelId="{E7DFC7E9-BED8-47E6-A74B-EF721224EF1C}" type="sibTrans" cxnId="{3B79C8FD-D2C6-4967-8810-595C96FECAF5}">
      <dgm:prSet/>
      <dgm:spPr/>
      <dgm:t>
        <a:bodyPr/>
        <a:lstStyle/>
        <a:p>
          <a:endParaRPr lang="en-US">
            <a:latin typeface="Arial" panose="020B0604020202020204" pitchFamily="34" charset="0"/>
            <a:cs typeface="Arial" panose="020B0604020202020204" pitchFamily="34" charset="0"/>
          </a:endParaRPr>
        </a:p>
      </dgm:t>
    </dgm:pt>
    <dgm:pt modelId="{AE690474-8103-4F29-AE30-673718E458D4}">
      <dgm:prSet phldrT="[Text]"/>
      <dgm:spPr/>
      <dgm:t>
        <a:bodyPr/>
        <a:lstStyle/>
        <a:p>
          <a:r>
            <a:rPr lang="en-US" b="1">
              <a:latin typeface="Arial" panose="020B0604020202020204" pitchFamily="34" charset="0"/>
              <a:cs typeface="Arial" panose="020B0604020202020204" pitchFamily="34" charset="0"/>
            </a:rPr>
            <a:t>Alternative Text</a:t>
          </a:r>
        </a:p>
      </dgm:t>
    </dgm:pt>
    <dgm:pt modelId="{06A7FC3A-2A86-428D-A4A1-096D7D1F86A3}" type="parTrans" cxnId="{61C48522-D5DB-4F19-8619-5C8089327B98}">
      <dgm:prSet/>
      <dgm:spPr/>
      <dgm:t>
        <a:bodyPr/>
        <a:lstStyle/>
        <a:p>
          <a:endParaRPr lang="en-US">
            <a:latin typeface="Arial" panose="020B0604020202020204" pitchFamily="34" charset="0"/>
            <a:cs typeface="Arial" panose="020B0604020202020204" pitchFamily="34" charset="0"/>
          </a:endParaRPr>
        </a:p>
      </dgm:t>
    </dgm:pt>
    <dgm:pt modelId="{40FA16CC-0822-4C26-A078-496E5CE27EE9}" type="sibTrans" cxnId="{61C48522-D5DB-4F19-8619-5C8089327B98}">
      <dgm:prSet/>
      <dgm:spPr/>
      <dgm:t>
        <a:bodyPr/>
        <a:lstStyle/>
        <a:p>
          <a:endParaRPr lang="en-US">
            <a:latin typeface="Arial" panose="020B0604020202020204" pitchFamily="34" charset="0"/>
            <a:cs typeface="Arial" panose="020B0604020202020204" pitchFamily="34" charset="0"/>
          </a:endParaRPr>
        </a:p>
      </dgm:t>
    </dgm:pt>
    <dgm:pt modelId="{2FACACD4-DED6-4ABE-8EE7-864CC51A8163}">
      <dgm:prSet phldrT="[Text]"/>
      <dgm:spPr/>
      <dgm:t>
        <a:bodyPr/>
        <a:lstStyle/>
        <a:p>
          <a:r>
            <a:rPr lang="en-US" b="1">
              <a:latin typeface="Arial" panose="020B0604020202020204" pitchFamily="34" charset="0"/>
              <a:cs typeface="Arial" panose="020B0604020202020204" pitchFamily="34" charset="0"/>
            </a:rPr>
            <a:t>Plain Language</a:t>
          </a:r>
        </a:p>
      </dgm:t>
    </dgm:pt>
    <dgm:pt modelId="{BAD5DA0D-A4DA-4336-9081-46DC22B6DB57}" type="parTrans" cxnId="{D8CD3C6F-2526-40DA-9CCC-C71C0CA9809C}">
      <dgm:prSet/>
      <dgm:spPr/>
      <dgm:t>
        <a:bodyPr/>
        <a:lstStyle/>
        <a:p>
          <a:endParaRPr lang="en-US">
            <a:latin typeface="Arial" panose="020B0604020202020204" pitchFamily="34" charset="0"/>
            <a:cs typeface="Arial" panose="020B0604020202020204" pitchFamily="34" charset="0"/>
          </a:endParaRPr>
        </a:p>
      </dgm:t>
    </dgm:pt>
    <dgm:pt modelId="{9D253D46-42E0-4352-B66A-7E31DCB8F5C6}" type="sibTrans" cxnId="{D8CD3C6F-2526-40DA-9CCC-C71C0CA9809C}">
      <dgm:prSet/>
      <dgm:spPr/>
      <dgm:t>
        <a:bodyPr/>
        <a:lstStyle/>
        <a:p>
          <a:endParaRPr lang="en-US">
            <a:latin typeface="Arial" panose="020B0604020202020204" pitchFamily="34" charset="0"/>
            <a:cs typeface="Arial" panose="020B0604020202020204" pitchFamily="34" charset="0"/>
          </a:endParaRPr>
        </a:p>
      </dgm:t>
    </dgm:pt>
    <dgm:pt modelId="{AED08A79-F00F-4340-B99C-143260C9ACCE}">
      <dgm:prSet phldrT="[Text]"/>
      <dgm:spPr/>
      <dgm:t>
        <a:bodyPr/>
        <a:lstStyle/>
        <a:p>
          <a:r>
            <a:rPr lang="en-US" b="1">
              <a:solidFill>
                <a:schemeClr val="tx1"/>
              </a:solidFill>
              <a:latin typeface="Arial" panose="020B0604020202020204" pitchFamily="34" charset="0"/>
              <a:cs typeface="Arial" panose="020B0604020202020204" pitchFamily="34" charset="0"/>
            </a:rPr>
            <a:t>Descriptive Links</a:t>
          </a:r>
        </a:p>
      </dgm:t>
    </dgm:pt>
    <dgm:pt modelId="{427C541D-6C07-4A12-B430-B1BB2DA80D1E}" type="parTrans" cxnId="{1E7BCB7C-04B9-4EBD-8A1C-64F2ED3B9C13}">
      <dgm:prSet/>
      <dgm:spPr/>
      <dgm:t>
        <a:bodyPr/>
        <a:lstStyle/>
        <a:p>
          <a:endParaRPr lang="en-US"/>
        </a:p>
      </dgm:t>
    </dgm:pt>
    <dgm:pt modelId="{FC353167-2894-40EC-95FB-BB40106470FB}" type="sibTrans" cxnId="{1E7BCB7C-04B9-4EBD-8A1C-64F2ED3B9C13}">
      <dgm:prSet/>
      <dgm:spPr/>
      <dgm:t>
        <a:bodyPr/>
        <a:lstStyle/>
        <a:p>
          <a:endParaRPr lang="en-US"/>
        </a:p>
      </dgm:t>
    </dgm:pt>
    <dgm:pt modelId="{77D8C234-08FA-4039-8812-BBE964FED912}" type="pres">
      <dgm:prSet presAssocID="{DEB74E2C-26F8-41C0-8C00-B3758FF15393}" presName="Name0" presStyleCnt="0">
        <dgm:presLayoutVars>
          <dgm:chMax/>
          <dgm:chPref/>
          <dgm:dir/>
          <dgm:animLvl val="lvl"/>
        </dgm:presLayoutVars>
      </dgm:prSet>
      <dgm:spPr/>
    </dgm:pt>
    <dgm:pt modelId="{449F01E0-E804-4485-BE6A-C2B50520717A}" type="pres">
      <dgm:prSet presAssocID="{37E7115C-1189-4EBB-ADBF-809CAD77FD39}" presName="composite" presStyleCnt="0"/>
      <dgm:spPr/>
    </dgm:pt>
    <dgm:pt modelId="{5080765E-B179-4621-B2E6-BB72520BEAB8}" type="pres">
      <dgm:prSet presAssocID="{37E7115C-1189-4EBB-ADBF-809CAD77FD39}" presName="Parent1" presStyleLbl="node1" presStyleIdx="0" presStyleCnt="8">
        <dgm:presLayoutVars>
          <dgm:chMax val="1"/>
          <dgm:chPref val="1"/>
          <dgm:bulletEnabled val="1"/>
        </dgm:presLayoutVars>
      </dgm:prSet>
      <dgm:spPr/>
    </dgm:pt>
    <dgm:pt modelId="{3882CCD2-8084-4DB6-A777-8CEF9E424CB4}" type="pres">
      <dgm:prSet presAssocID="{37E7115C-1189-4EBB-ADBF-809CAD77FD39}" presName="Childtext1" presStyleLbl="revTx" presStyleIdx="0" presStyleCnt="4">
        <dgm:presLayoutVars>
          <dgm:chMax val="0"/>
          <dgm:chPref val="0"/>
          <dgm:bulletEnabled val="1"/>
        </dgm:presLayoutVars>
      </dgm:prSet>
      <dgm:spPr/>
    </dgm:pt>
    <dgm:pt modelId="{8494C95F-85D3-4160-9B61-A6D3865108D5}" type="pres">
      <dgm:prSet presAssocID="{37E7115C-1189-4EBB-ADBF-809CAD77FD39}" presName="BalanceSpacing" presStyleCnt="0"/>
      <dgm:spPr/>
    </dgm:pt>
    <dgm:pt modelId="{E89DB977-D0BF-451B-AC68-C00E14414920}" type="pres">
      <dgm:prSet presAssocID="{37E7115C-1189-4EBB-ADBF-809CAD77FD39}" presName="BalanceSpacing1" presStyleCnt="0"/>
      <dgm:spPr/>
    </dgm:pt>
    <dgm:pt modelId="{1A5E5C07-C3F2-4E7C-A610-8FACBEE1A00D}" type="pres">
      <dgm:prSet presAssocID="{E7DFC7E9-BED8-47E6-A74B-EF721224EF1C}" presName="Accent1Text" presStyleLbl="node1" presStyleIdx="1" presStyleCnt="8"/>
      <dgm:spPr/>
    </dgm:pt>
    <dgm:pt modelId="{C2950BC9-E72F-4317-95CD-9B11C7A6E40D}" type="pres">
      <dgm:prSet presAssocID="{E7DFC7E9-BED8-47E6-A74B-EF721224EF1C}" presName="spaceBetweenRectangles" presStyleCnt="0"/>
      <dgm:spPr/>
    </dgm:pt>
    <dgm:pt modelId="{8DE89A4D-E6E3-47FF-A43A-2684AEFB3C76}" type="pres">
      <dgm:prSet presAssocID="{AE690474-8103-4F29-AE30-673718E458D4}" presName="composite" presStyleCnt="0"/>
      <dgm:spPr/>
    </dgm:pt>
    <dgm:pt modelId="{18A4935B-47A6-4C22-9DE9-62ABD934C816}" type="pres">
      <dgm:prSet presAssocID="{AE690474-8103-4F29-AE30-673718E458D4}" presName="Parent1" presStyleLbl="node1" presStyleIdx="2" presStyleCnt="8">
        <dgm:presLayoutVars>
          <dgm:chMax val="1"/>
          <dgm:chPref val="1"/>
          <dgm:bulletEnabled val="1"/>
        </dgm:presLayoutVars>
      </dgm:prSet>
      <dgm:spPr/>
    </dgm:pt>
    <dgm:pt modelId="{C1FB6B89-D8B1-49BE-ADB7-56BAB887D11F}" type="pres">
      <dgm:prSet presAssocID="{AE690474-8103-4F29-AE30-673718E458D4}" presName="Childtext1" presStyleLbl="revTx" presStyleIdx="1" presStyleCnt="4">
        <dgm:presLayoutVars>
          <dgm:chMax val="0"/>
          <dgm:chPref val="0"/>
          <dgm:bulletEnabled val="1"/>
        </dgm:presLayoutVars>
      </dgm:prSet>
      <dgm:spPr/>
    </dgm:pt>
    <dgm:pt modelId="{52576D9E-7EDF-4EBC-87FB-1CBB8DECD148}" type="pres">
      <dgm:prSet presAssocID="{AE690474-8103-4F29-AE30-673718E458D4}" presName="BalanceSpacing" presStyleCnt="0"/>
      <dgm:spPr/>
    </dgm:pt>
    <dgm:pt modelId="{B86B1A13-3843-441D-8107-3CCBD15B6053}" type="pres">
      <dgm:prSet presAssocID="{AE690474-8103-4F29-AE30-673718E458D4}" presName="BalanceSpacing1" presStyleCnt="0"/>
      <dgm:spPr/>
    </dgm:pt>
    <dgm:pt modelId="{299C83DD-9F8D-49FE-9881-B0CCD18E2952}" type="pres">
      <dgm:prSet presAssocID="{40FA16CC-0822-4C26-A078-496E5CE27EE9}" presName="Accent1Text" presStyleLbl="node1" presStyleIdx="3" presStyleCnt="8" custLinFactNeighborX="1887" custLinFactNeighborY="0"/>
      <dgm:spPr/>
    </dgm:pt>
    <dgm:pt modelId="{8420E6F8-8F4E-45AA-B3CA-5D98BEDE5042}" type="pres">
      <dgm:prSet presAssocID="{40FA16CC-0822-4C26-A078-496E5CE27EE9}" presName="spaceBetweenRectangles" presStyleCnt="0"/>
      <dgm:spPr/>
    </dgm:pt>
    <dgm:pt modelId="{293ADBFE-3117-40DE-9B73-9FBDD644A80F}" type="pres">
      <dgm:prSet presAssocID="{2FACACD4-DED6-4ABE-8EE7-864CC51A8163}" presName="composite" presStyleCnt="0"/>
      <dgm:spPr/>
    </dgm:pt>
    <dgm:pt modelId="{0BC86260-EB3B-4DD1-B1A5-495FF9D64091}" type="pres">
      <dgm:prSet presAssocID="{2FACACD4-DED6-4ABE-8EE7-864CC51A8163}" presName="Parent1" presStyleLbl="node1" presStyleIdx="4" presStyleCnt="8">
        <dgm:presLayoutVars>
          <dgm:chMax val="1"/>
          <dgm:chPref val="1"/>
          <dgm:bulletEnabled val="1"/>
        </dgm:presLayoutVars>
      </dgm:prSet>
      <dgm:spPr/>
    </dgm:pt>
    <dgm:pt modelId="{40EEBD75-F993-49F4-9ED3-348BA0DD1CD0}" type="pres">
      <dgm:prSet presAssocID="{2FACACD4-DED6-4ABE-8EE7-864CC51A8163}" presName="Childtext1" presStyleLbl="revTx" presStyleIdx="2" presStyleCnt="4">
        <dgm:presLayoutVars>
          <dgm:chMax val="0"/>
          <dgm:chPref val="0"/>
          <dgm:bulletEnabled val="1"/>
        </dgm:presLayoutVars>
      </dgm:prSet>
      <dgm:spPr/>
    </dgm:pt>
    <dgm:pt modelId="{94BDB909-0D95-4A0B-8EF4-C60AAD2F102B}" type="pres">
      <dgm:prSet presAssocID="{2FACACD4-DED6-4ABE-8EE7-864CC51A8163}" presName="BalanceSpacing" presStyleCnt="0"/>
      <dgm:spPr/>
    </dgm:pt>
    <dgm:pt modelId="{A27EB18E-5006-46BA-A40B-FAD12F2079E1}" type="pres">
      <dgm:prSet presAssocID="{2FACACD4-DED6-4ABE-8EE7-864CC51A8163}" presName="BalanceSpacing1" presStyleCnt="0"/>
      <dgm:spPr/>
    </dgm:pt>
    <dgm:pt modelId="{33908389-E9A8-44F5-814A-EEE24AC6801C}" type="pres">
      <dgm:prSet presAssocID="{9D253D46-42E0-4352-B66A-7E31DCB8F5C6}" presName="Accent1Text" presStyleLbl="node1" presStyleIdx="5" presStyleCnt="8"/>
      <dgm:spPr/>
    </dgm:pt>
    <dgm:pt modelId="{CEEA1550-C968-4D5E-A69E-0B0A0854CA6A}" type="pres">
      <dgm:prSet presAssocID="{9D253D46-42E0-4352-B66A-7E31DCB8F5C6}" presName="spaceBetweenRectangles" presStyleCnt="0"/>
      <dgm:spPr/>
    </dgm:pt>
    <dgm:pt modelId="{371890B8-467C-492F-8E4C-C1A6C39F2FFC}" type="pres">
      <dgm:prSet presAssocID="{AED08A79-F00F-4340-B99C-143260C9ACCE}" presName="composite" presStyleCnt="0"/>
      <dgm:spPr/>
    </dgm:pt>
    <dgm:pt modelId="{E6BA459D-E45C-49B6-9801-4FA020E922B4}" type="pres">
      <dgm:prSet presAssocID="{AED08A79-F00F-4340-B99C-143260C9ACCE}" presName="Parent1" presStyleLbl="node1" presStyleIdx="6" presStyleCnt="8">
        <dgm:presLayoutVars>
          <dgm:chMax val="1"/>
          <dgm:chPref val="1"/>
          <dgm:bulletEnabled val="1"/>
        </dgm:presLayoutVars>
      </dgm:prSet>
      <dgm:spPr/>
    </dgm:pt>
    <dgm:pt modelId="{F10FD2DD-F0C4-4349-9299-11177BE001E0}" type="pres">
      <dgm:prSet presAssocID="{AED08A79-F00F-4340-B99C-143260C9ACCE}" presName="Childtext1" presStyleLbl="revTx" presStyleIdx="3" presStyleCnt="4">
        <dgm:presLayoutVars>
          <dgm:chMax val="0"/>
          <dgm:chPref val="0"/>
          <dgm:bulletEnabled val="1"/>
        </dgm:presLayoutVars>
      </dgm:prSet>
      <dgm:spPr/>
    </dgm:pt>
    <dgm:pt modelId="{2FFCE050-D12E-49FA-9D27-0C4F3A90B588}" type="pres">
      <dgm:prSet presAssocID="{AED08A79-F00F-4340-B99C-143260C9ACCE}" presName="BalanceSpacing" presStyleCnt="0"/>
      <dgm:spPr/>
    </dgm:pt>
    <dgm:pt modelId="{D370675C-E560-4F10-A2B1-2746DBC3B1F2}" type="pres">
      <dgm:prSet presAssocID="{AED08A79-F00F-4340-B99C-143260C9ACCE}" presName="BalanceSpacing1" presStyleCnt="0"/>
      <dgm:spPr/>
    </dgm:pt>
    <dgm:pt modelId="{62D51741-6CC5-4A14-BCAA-DE8E47C08BAF}" type="pres">
      <dgm:prSet presAssocID="{FC353167-2894-40EC-95FB-BB40106470FB}" presName="Accent1Text" presStyleLbl="node1" presStyleIdx="7" presStyleCnt="8"/>
      <dgm:spPr/>
    </dgm:pt>
  </dgm:ptLst>
  <dgm:cxnLst>
    <dgm:cxn modelId="{61C48522-D5DB-4F19-8619-5C8089327B98}" srcId="{DEB74E2C-26F8-41C0-8C00-B3758FF15393}" destId="{AE690474-8103-4F29-AE30-673718E458D4}" srcOrd="1" destOrd="0" parTransId="{06A7FC3A-2A86-428D-A4A1-096D7D1F86A3}" sibTransId="{40FA16CC-0822-4C26-A078-496E5CE27EE9}"/>
    <dgm:cxn modelId="{CB05FB5F-24F8-476C-8575-27E69EB2F656}" type="presOf" srcId="{9D253D46-42E0-4352-B66A-7E31DCB8F5C6}" destId="{33908389-E9A8-44F5-814A-EEE24AC6801C}" srcOrd="0" destOrd="0" presId="urn:microsoft.com/office/officeart/2008/layout/AlternatingHexagons"/>
    <dgm:cxn modelId="{D8CD3C6F-2526-40DA-9CCC-C71C0CA9809C}" srcId="{DEB74E2C-26F8-41C0-8C00-B3758FF15393}" destId="{2FACACD4-DED6-4ABE-8EE7-864CC51A8163}" srcOrd="2" destOrd="0" parTransId="{BAD5DA0D-A4DA-4336-9081-46DC22B6DB57}" sibTransId="{9D253D46-42E0-4352-B66A-7E31DCB8F5C6}"/>
    <dgm:cxn modelId="{670EB053-22C4-4DFD-9F4E-FC9631AD93AB}" type="presOf" srcId="{37E7115C-1189-4EBB-ADBF-809CAD77FD39}" destId="{5080765E-B179-4621-B2E6-BB72520BEAB8}" srcOrd="0" destOrd="0" presId="urn:microsoft.com/office/officeart/2008/layout/AlternatingHexagons"/>
    <dgm:cxn modelId="{1E7BCB7C-04B9-4EBD-8A1C-64F2ED3B9C13}" srcId="{DEB74E2C-26F8-41C0-8C00-B3758FF15393}" destId="{AED08A79-F00F-4340-B99C-143260C9ACCE}" srcOrd="3" destOrd="0" parTransId="{427C541D-6C07-4A12-B430-B1BB2DA80D1E}" sibTransId="{FC353167-2894-40EC-95FB-BB40106470FB}"/>
    <dgm:cxn modelId="{46DBC882-6662-4B0E-9B39-8C61FFA9E0DE}" type="presOf" srcId="{2FACACD4-DED6-4ABE-8EE7-864CC51A8163}" destId="{0BC86260-EB3B-4DD1-B1A5-495FF9D64091}" srcOrd="0" destOrd="0" presId="urn:microsoft.com/office/officeart/2008/layout/AlternatingHexagons"/>
    <dgm:cxn modelId="{DF412F8F-5095-498B-A4DA-E33E63764A4C}" type="presOf" srcId="{FC353167-2894-40EC-95FB-BB40106470FB}" destId="{62D51741-6CC5-4A14-BCAA-DE8E47C08BAF}" srcOrd="0" destOrd="0" presId="urn:microsoft.com/office/officeart/2008/layout/AlternatingHexagons"/>
    <dgm:cxn modelId="{26E87AA2-73A1-4F5E-8500-956ED532CD78}" type="presOf" srcId="{AED08A79-F00F-4340-B99C-143260C9ACCE}" destId="{E6BA459D-E45C-49B6-9801-4FA020E922B4}" srcOrd="0" destOrd="0" presId="urn:microsoft.com/office/officeart/2008/layout/AlternatingHexagons"/>
    <dgm:cxn modelId="{4FBBB8B8-E029-4214-AC21-87A7007014D7}" type="presOf" srcId="{E7DFC7E9-BED8-47E6-A74B-EF721224EF1C}" destId="{1A5E5C07-C3F2-4E7C-A610-8FACBEE1A00D}" srcOrd="0" destOrd="0" presId="urn:microsoft.com/office/officeart/2008/layout/AlternatingHexagons"/>
    <dgm:cxn modelId="{79D59FB9-77D1-4797-BF99-FB48BC77CE94}" type="presOf" srcId="{DEB74E2C-26F8-41C0-8C00-B3758FF15393}" destId="{77D8C234-08FA-4039-8812-BBE964FED912}" srcOrd="0" destOrd="0" presId="urn:microsoft.com/office/officeart/2008/layout/AlternatingHexagons"/>
    <dgm:cxn modelId="{DCBCF9D5-1D0D-42F1-9E70-579C5295EDA8}" type="presOf" srcId="{40FA16CC-0822-4C26-A078-496E5CE27EE9}" destId="{299C83DD-9F8D-49FE-9881-B0CCD18E2952}" srcOrd="0" destOrd="0" presId="urn:microsoft.com/office/officeart/2008/layout/AlternatingHexagons"/>
    <dgm:cxn modelId="{2FDA10D8-149C-451C-8AE3-6EBE270FC186}" type="presOf" srcId="{AE690474-8103-4F29-AE30-673718E458D4}" destId="{18A4935B-47A6-4C22-9DE9-62ABD934C816}" srcOrd="0" destOrd="0" presId="urn:microsoft.com/office/officeart/2008/layout/AlternatingHexagons"/>
    <dgm:cxn modelId="{3B79C8FD-D2C6-4967-8810-595C96FECAF5}" srcId="{DEB74E2C-26F8-41C0-8C00-B3758FF15393}" destId="{37E7115C-1189-4EBB-ADBF-809CAD77FD39}" srcOrd="0" destOrd="0" parTransId="{ACF2D247-C0E3-400D-B387-D3D27D3B3CE2}" sibTransId="{E7DFC7E9-BED8-47E6-A74B-EF721224EF1C}"/>
    <dgm:cxn modelId="{05A273A2-6C18-4D8C-AD1F-6D4F806BD292}" type="presParOf" srcId="{77D8C234-08FA-4039-8812-BBE964FED912}" destId="{449F01E0-E804-4485-BE6A-C2B50520717A}" srcOrd="0" destOrd="0" presId="urn:microsoft.com/office/officeart/2008/layout/AlternatingHexagons"/>
    <dgm:cxn modelId="{FAB160DD-2C9B-4E74-AC34-71D8A8B31E0F}" type="presParOf" srcId="{449F01E0-E804-4485-BE6A-C2B50520717A}" destId="{5080765E-B179-4621-B2E6-BB72520BEAB8}" srcOrd="0" destOrd="0" presId="urn:microsoft.com/office/officeart/2008/layout/AlternatingHexagons"/>
    <dgm:cxn modelId="{C2F62BBE-AF77-44F3-B43E-DEB8F0C07F80}" type="presParOf" srcId="{449F01E0-E804-4485-BE6A-C2B50520717A}" destId="{3882CCD2-8084-4DB6-A777-8CEF9E424CB4}" srcOrd="1" destOrd="0" presId="urn:microsoft.com/office/officeart/2008/layout/AlternatingHexagons"/>
    <dgm:cxn modelId="{B00B52A5-B481-462A-9A3F-D9E9B31F635C}" type="presParOf" srcId="{449F01E0-E804-4485-BE6A-C2B50520717A}" destId="{8494C95F-85D3-4160-9B61-A6D3865108D5}" srcOrd="2" destOrd="0" presId="urn:microsoft.com/office/officeart/2008/layout/AlternatingHexagons"/>
    <dgm:cxn modelId="{AA0FFD61-B256-4A20-AB6D-BA2B611F02A3}" type="presParOf" srcId="{449F01E0-E804-4485-BE6A-C2B50520717A}" destId="{E89DB977-D0BF-451B-AC68-C00E14414920}" srcOrd="3" destOrd="0" presId="urn:microsoft.com/office/officeart/2008/layout/AlternatingHexagons"/>
    <dgm:cxn modelId="{88D2D758-4676-4884-B3AA-6D050C47B942}" type="presParOf" srcId="{449F01E0-E804-4485-BE6A-C2B50520717A}" destId="{1A5E5C07-C3F2-4E7C-A610-8FACBEE1A00D}" srcOrd="4" destOrd="0" presId="urn:microsoft.com/office/officeart/2008/layout/AlternatingHexagons"/>
    <dgm:cxn modelId="{8BB2E19F-2126-483D-B9E6-39880511768A}" type="presParOf" srcId="{77D8C234-08FA-4039-8812-BBE964FED912}" destId="{C2950BC9-E72F-4317-95CD-9B11C7A6E40D}" srcOrd="1" destOrd="0" presId="urn:microsoft.com/office/officeart/2008/layout/AlternatingHexagons"/>
    <dgm:cxn modelId="{D0C3F4ED-1DCD-400A-B7D6-B80C190F6777}" type="presParOf" srcId="{77D8C234-08FA-4039-8812-BBE964FED912}" destId="{8DE89A4D-E6E3-47FF-A43A-2684AEFB3C76}" srcOrd="2" destOrd="0" presId="urn:microsoft.com/office/officeart/2008/layout/AlternatingHexagons"/>
    <dgm:cxn modelId="{5D6C9F48-28C1-40E0-B4E8-D494A924A87D}" type="presParOf" srcId="{8DE89A4D-E6E3-47FF-A43A-2684AEFB3C76}" destId="{18A4935B-47A6-4C22-9DE9-62ABD934C816}" srcOrd="0" destOrd="0" presId="urn:microsoft.com/office/officeart/2008/layout/AlternatingHexagons"/>
    <dgm:cxn modelId="{ED6D4DB1-B367-4999-A59B-D955913D7CB2}" type="presParOf" srcId="{8DE89A4D-E6E3-47FF-A43A-2684AEFB3C76}" destId="{C1FB6B89-D8B1-49BE-ADB7-56BAB887D11F}" srcOrd="1" destOrd="0" presId="urn:microsoft.com/office/officeart/2008/layout/AlternatingHexagons"/>
    <dgm:cxn modelId="{A17AFC8E-97E9-46B5-A3EA-353599433D97}" type="presParOf" srcId="{8DE89A4D-E6E3-47FF-A43A-2684AEFB3C76}" destId="{52576D9E-7EDF-4EBC-87FB-1CBB8DECD148}" srcOrd="2" destOrd="0" presId="urn:microsoft.com/office/officeart/2008/layout/AlternatingHexagons"/>
    <dgm:cxn modelId="{EF61E086-FE12-4149-9BA0-627C006AE0BF}" type="presParOf" srcId="{8DE89A4D-E6E3-47FF-A43A-2684AEFB3C76}" destId="{B86B1A13-3843-441D-8107-3CCBD15B6053}" srcOrd="3" destOrd="0" presId="urn:microsoft.com/office/officeart/2008/layout/AlternatingHexagons"/>
    <dgm:cxn modelId="{4CB81A45-5793-4F8B-8BB5-AC363186F44E}" type="presParOf" srcId="{8DE89A4D-E6E3-47FF-A43A-2684AEFB3C76}" destId="{299C83DD-9F8D-49FE-9881-B0CCD18E2952}" srcOrd="4" destOrd="0" presId="urn:microsoft.com/office/officeart/2008/layout/AlternatingHexagons"/>
    <dgm:cxn modelId="{E3C74B40-8C80-4DA1-B9F6-5A42DB6FA5CA}" type="presParOf" srcId="{77D8C234-08FA-4039-8812-BBE964FED912}" destId="{8420E6F8-8F4E-45AA-B3CA-5D98BEDE5042}" srcOrd="3" destOrd="0" presId="urn:microsoft.com/office/officeart/2008/layout/AlternatingHexagons"/>
    <dgm:cxn modelId="{8B140E47-D5EB-4AF6-9C6A-CF86003A2761}" type="presParOf" srcId="{77D8C234-08FA-4039-8812-BBE964FED912}" destId="{293ADBFE-3117-40DE-9B73-9FBDD644A80F}" srcOrd="4" destOrd="0" presId="urn:microsoft.com/office/officeart/2008/layout/AlternatingHexagons"/>
    <dgm:cxn modelId="{7ACA0391-AF53-4DB5-9D31-16E526A3A972}" type="presParOf" srcId="{293ADBFE-3117-40DE-9B73-9FBDD644A80F}" destId="{0BC86260-EB3B-4DD1-B1A5-495FF9D64091}" srcOrd="0" destOrd="0" presId="urn:microsoft.com/office/officeart/2008/layout/AlternatingHexagons"/>
    <dgm:cxn modelId="{CFA7FDC9-5288-4FF8-B339-077E2E709B60}" type="presParOf" srcId="{293ADBFE-3117-40DE-9B73-9FBDD644A80F}" destId="{40EEBD75-F993-49F4-9ED3-348BA0DD1CD0}" srcOrd="1" destOrd="0" presId="urn:microsoft.com/office/officeart/2008/layout/AlternatingHexagons"/>
    <dgm:cxn modelId="{D16B761F-6624-42B0-85B4-349CDFEFFECD}" type="presParOf" srcId="{293ADBFE-3117-40DE-9B73-9FBDD644A80F}" destId="{94BDB909-0D95-4A0B-8EF4-C60AAD2F102B}" srcOrd="2" destOrd="0" presId="urn:microsoft.com/office/officeart/2008/layout/AlternatingHexagons"/>
    <dgm:cxn modelId="{4BA319AF-A7B6-44B2-AAAF-31E0FD368303}" type="presParOf" srcId="{293ADBFE-3117-40DE-9B73-9FBDD644A80F}" destId="{A27EB18E-5006-46BA-A40B-FAD12F2079E1}" srcOrd="3" destOrd="0" presId="urn:microsoft.com/office/officeart/2008/layout/AlternatingHexagons"/>
    <dgm:cxn modelId="{B21401E2-EE1C-4B7F-A81F-23FC7F18E624}" type="presParOf" srcId="{293ADBFE-3117-40DE-9B73-9FBDD644A80F}" destId="{33908389-E9A8-44F5-814A-EEE24AC6801C}" srcOrd="4" destOrd="0" presId="urn:microsoft.com/office/officeart/2008/layout/AlternatingHexagons"/>
    <dgm:cxn modelId="{FA9F2B03-361B-4C8D-8AA9-94E4619B4014}" type="presParOf" srcId="{77D8C234-08FA-4039-8812-BBE964FED912}" destId="{CEEA1550-C968-4D5E-A69E-0B0A0854CA6A}" srcOrd="5" destOrd="0" presId="urn:microsoft.com/office/officeart/2008/layout/AlternatingHexagons"/>
    <dgm:cxn modelId="{684FA141-9B39-4494-8C24-1178796A25A4}" type="presParOf" srcId="{77D8C234-08FA-4039-8812-BBE964FED912}" destId="{371890B8-467C-492F-8E4C-C1A6C39F2FFC}" srcOrd="6" destOrd="0" presId="urn:microsoft.com/office/officeart/2008/layout/AlternatingHexagons"/>
    <dgm:cxn modelId="{1FE21F90-B428-4047-AA56-F1F5B61A62BF}" type="presParOf" srcId="{371890B8-467C-492F-8E4C-C1A6C39F2FFC}" destId="{E6BA459D-E45C-49B6-9801-4FA020E922B4}" srcOrd="0" destOrd="0" presId="urn:microsoft.com/office/officeart/2008/layout/AlternatingHexagons"/>
    <dgm:cxn modelId="{0D1D2659-A99A-4991-B0C9-954B9569EF06}" type="presParOf" srcId="{371890B8-467C-492F-8E4C-C1A6C39F2FFC}" destId="{F10FD2DD-F0C4-4349-9299-11177BE001E0}" srcOrd="1" destOrd="0" presId="urn:microsoft.com/office/officeart/2008/layout/AlternatingHexagons"/>
    <dgm:cxn modelId="{6FFC7DA8-C8CB-4104-89C1-9BA9FD98C159}" type="presParOf" srcId="{371890B8-467C-492F-8E4C-C1A6C39F2FFC}" destId="{2FFCE050-D12E-49FA-9D27-0C4F3A90B588}" srcOrd="2" destOrd="0" presId="urn:microsoft.com/office/officeart/2008/layout/AlternatingHexagons"/>
    <dgm:cxn modelId="{A60ECE3B-8BD8-4088-A81E-A85EEA571F79}" type="presParOf" srcId="{371890B8-467C-492F-8E4C-C1A6C39F2FFC}" destId="{D370675C-E560-4F10-A2B1-2746DBC3B1F2}" srcOrd="3" destOrd="0" presId="urn:microsoft.com/office/officeart/2008/layout/AlternatingHexagons"/>
    <dgm:cxn modelId="{91221CA7-BEB9-4D87-8D65-E1B75250FE1E}" type="presParOf" srcId="{371890B8-467C-492F-8E4C-C1A6C39F2FFC}" destId="{62D51741-6CC5-4A14-BCAA-DE8E47C08BA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765E-B179-4621-B2E6-BB72520BEAB8}">
      <dsp:nvSpPr>
        <dsp:cNvPr id="0" name=""/>
        <dsp:cNvSpPr/>
      </dsp:nvSpPr>
      <dsp:spPr>
        <a:xfrm rot="5400000">
          <a:off x="4570438" y="132756"/>
          <a:ext cx="1974267" cy="1717612"/>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Arial" panose="020B0604020202020204" pitchFamily="34" charset="0"/>
              <a:cs typeface="Arial" panose="020B0604020202020204" pitchFamily="34" charset="0"/>
            </a:rPr>
            <a:t>Color Contrast</a:t>
          </a:r>
        </a:p>
      </dsp:txBody>
      <dsp:txXfrm rot="-5400000">
        <a:off x="4966426" y="312086"/>
        <a:ext cx="1182290" cy="1358953"/>
      </dsp:txXfrm>
    </dsp:sp>
    <dsp:sp modelId="{3882CCD2-8084-4DB6-A777-8CEF9E424CB4}">
      <dsp:nvSpPr>
        <dsp:cNvPr id="0" name=""/>
        <dsp:cNvSpPr/>
      </dsp:nvSpPr>
      <dsp:spPr>
        <a:xfrm>
          <a:off x="6468498" y="399283"/>
          <a:ext cx="2203282" cy="1184560"/>
        </a:xfrm>
        <a:prstGeom prst="rect">
          <a:avLst/>
        </a:prstGeom>
        <a:noFill/>
        <a:ln>
          <a:noFill/>
        </a:ln>
        <a:effectLst/>
      </dsp:spPr>
      <dsp:style>
        <a:lnRef idx="0">
          <a:scrgbClr r="0" g="0" b="0"/>
        </a:lnRef>
        <a:fillRef idx="0">
          <a:scrgbClr r="0" g="0" b="0"/>
        </a:fillRef>
        <a:effectRef idx="0">
          <a:scrgbClr r="0" g="0" b="0"/>
        </a:effectRef>
        <a:fontRef idx="minor"/>
      </dsp:style>
    </dsp:sp>
    <dsp:sp modelId="{1A5E5C07-C3F2-4E7C-A610-8FACBEE1A00D}">
      <dsp:nvSpPr>
        <dsp:cNvPr id="0" name=""/>
        <dsp:cNvSpPr/>
      </dsp:nvSpPr>
      <dsp:spPr>
        <a:xfrm rot="5400000">
          <a:off x="2715416" y="132756"/>
          <a:ext cx="1974267" cy="171761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3111404" y="312086"/>
        <a:ext cx="1182290" cy="1358953"/>
      </dsp:txXfrm>
    </dsp:sp>
    <dsp:sp modelId="{18A4935B-47A6-4C22-9DE9-62ABD934C816}">
      <dsp:nvSpPr>
        <dsp:cNvPr id="0" name=""/>
        <dsp:cNvSpPr/>
      </dsp:nvSpPr>
      <dsp:spPr>
        <a:xfrm rot="5400000">
          <a:off x="3639373" y="1808514"/>
          <a:ext cx="1974267" cy="1717612"/>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Alternative Text</a:t>
          </a:r>
        </a:p>
      </dsp:txBody>
      <dsp:txXfrm rot="-5400000">
        <a:off x="4035361" y="1987844"/>
        <a:ext cx="1182290" cy="1358953"/>
      </dsp:txXfrm>
    </dsp:sp>
    <dsp:sp modelId="{C1FB6B89-D8B1-49BE-ADB7-56BAB887D11F}">
      <dsp:nvSpPr>
        <dsp:cNvPr id="0" name=""/>
        <dsp:cNvSpPr/>
      </dsp:nvSpPr>
      <dsp:spPr>
        <a:xfrm>
          <a:off x="1564419" y="2075040"/>
          <a:ext cx="2132208" cy="1184560"/>
        </a:xfrm>
        <a:prstGeom prst="rect">
          <a:avLst/>
        </a:prstGeom>
        <a:noFill/>
        <a:ln>
          <a:noFill/>
        </a:ln>
        <a:effectLst/>
      </dsp:spPr>
      <dsp:style>
        <a:lnRef idx="0">
          <a:scrgbClr r="0" g="0" b="0"/>
        </a:lnRef>
        <a:fillRef idx="0">
          <a:scrgbClr r="0" g="0" b="0"/>
        </a:fillRef>
        <a:effectRef idx="0">
          <a:scrgbClr r="0" g="0" b="0"/>
        </a:effectRef>
        <a:fontRef idx="minor"/>
      </dsp:style>
    </dsp:sp>
    <dsp:sp modelId="{299C83DD-9F8D-49FE-9881-B0CCD18E2952}">
      <dsp:nvSpPr>
        <dsp:cNvPr id="0" name=""/>
        <dsp:cNvSpPr/>
      </dsp:nvSpPr>
      <dsp:spPr>
        <a:xfrm rot="5400000">
          <a:off x="5526806" y="1808514"/>
          <a:ext cx="1974267" cy="1717612"/>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5922794" y="1987844"/>
        <a:ext cx="1182290" cy="1358953"/>
      </dsp:txXfrm>
    </dsp:sp>
    <dsp:sp modelId="{0BC86260-EB3B-4DD1-B1A5-495FF9D64091}">
      <dsp:nvSpPr>
        <dsp:cNvPr id="0" name=""/>
        <dsp:cNvSpPr/>
      </dsp:nvSpPr>
      <dsp:spPr>
        <a:xfrm rot="5400000">
          <a:off x="4570438" y="3484272"/>
          <a:ext cx="1974267" cy="1717612"/>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Plain Language</a:t>
          </a:r>
        </a:p>
      </dsp:txBody>
      <dsp:txXfrm rot="-5400000">
        <a:off x="4966426" y="3663602"/>
        <a:ext cx="1182290" cy="1358953"/>
      </dsp:txXfrm>
    </dsp:sp>
    <dsp:sp modelId="{40EEBD75-F993-49F4-9ED3-348BA0DD1CD0}">
      <dsp:nvSpPr>
        <dsp:cNvPr id="0" name=""/>
        <dsp:cNvSpPr/>
      </dsp:nvSpPr>
      <dsp:spPr>
        <a:xfrm>
          <a:off x="6468498" y="3750798"/>
          <a:ext cx="2203282" cy="1184560"/>
        </a:xfrm>
        <a:prstGeom prst="rect">
          <a:avLst/>
        </a:prstGeom>
        <a:noFill/>
        <a:ln>
          <a:noFill/>
        </a:ln>
        <a:effectLst/>
      </dsp:spPr>
      <dsp:style>
        <a:lnRef idx="0">
          <a:scrgbClr r="0" g="0" b="0"/>
        </a:lnRef>
        <a:fillRef idx="0">
          <a:scrgbClr r="0" g="0" b="0"/>
        </a:fillRef>
        <a:effectRef idx="0">
          <a:scrgbClr r="0" g="0" b="0"/>
        </a:effectRef>
        <a:fontRef idx="minor"/>
      </dsp:style>
    </dsp:sp>
    <dsp:sp modelId="{33908389-E9A8-44F5-814A-EEE24AC6801C}">
      <dsp:nvSpPr>
        <dsp:cNvPr id="0" name=""/>
        <dsp:cNvSpPr/>
      </dsp:nvSpPr>
      <dsp:spPr>
        <a:xfrm rot="5400000">
          <a:off x="2715416" y="3484272"/>
          <a:ext cx="1974267" cy="1717612"/>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rot="-5400000">
        <a:off x="3111404" y="3663602"/>
        <a:ext cx="1182290" cy="1358953"/>
      </dsp:txXfrm>
    </dsp:sp>
    <dsp:sp modelId="{E6BA459D-E45C-49B6-9801-4FA020E922B4}">
      <dsp:nvSpPr>
        <dsp:cNvPr id="0" name=""/>
        <dsp:cNvSpPr/>
      </dsp:nvSpPr>
      <dsp:spPr>
        <a:xfrm rot="5400000">
          <a:off x="3639373" y="5160030"/>
          <a:ext cx="1974267" cy="171761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Arial" panose="020B0604020202020204" pitchFamily="34" charset="0"/>
              <a:cs typeface="Arial" panose="020B0604020202020204" pitchFamily="34" charset="0"/>
            </a:rPr>
            <a:t>Descriptive Links</a:t>
          </a:r>
        </a:p>
      </dsp:txBody>
      <dsp:txXfrm rot="-5400000">
        <a:off x="4035361" y="5339360"/>
        <a:ext cx="1182290" cy="1358953"/>
      </dsp:txXfrm>
    </dsp:sp>
    <dsp:sp modelId="{F10FD2DD-F0C4-4349-9299-11177BE001E0}">
      <dsp:nvSpPr>
        <dsp:cNvPr id="0" name=""/>
        <dsp:cNvSpPr/>
      </dsp:nvSpPr>
      <dsp:spPr>
        <a:xfrm>
          <a:off x="1564419" y="5426556"/>
          <a:ext cx="2132208" cy="1184560"/>
        </a:xfrm>
        <a:prstGeom prst="rect">
          <a:avLst/>
        </a:prstGeom>
        <a:noFill/>
        <a:ln>
          <a:noFill/>
        </a:ln>
        <a:effectLst/>
      </dsp:spPr>
      <dsp:style>
        <a:lnRef idx="0">
          <a:scrgbClr r="0" g="0" b="0"/>
        </a:lnRef>
        <a:fillRef idx="0">
          <a:scrgbClr r="0" g="0" b="0"/>
        </a:fillRef>
        <a:effectRef idx="0">
          <a:scrgbClr r="0" g="0" b="0"/>
        </a:effectRef>
        <a:fontRef idx="minor"/>
      </dsp:style>
    </dsp:sp>
    <dsp:sp modelId="{62D51741-6CC5-4A14-BCAA-DE8E47C08BAF}">
      <dsp:nvSpPr>
        <dsp:cNvPr id="0" name=""/>
        <dsp:cNvSpPr/>
      </dsp:nvSpPr>
      <dsp:spPr>
        <a:xfrm rot="5400000">
          <a:off x="5494395" y="5160030"/>
          <a:ext cx="1974267" cy="1717612"/>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90383" y="5339360"/>
        <a:ext cx="1182290" cy="135895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190776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10972800" cy="1470025"/>
          </a:xfrm>
        </p:spPr>
        <p:txBody>
          <a:bodyPr/>
          <a:lstStyle>
            <a:lvl1pPr>
              <a:defRPr>
                <a:solidFill>
                  <a:schemeClr val="bg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4800" y="3886200"/>
            <a:ext cx="10058400" cy="1752600"/>
          </a:xfrm>
        </p:spPr>
        <p:txBody>
          <a:bodyPr/>
          <a:lstStyle>
            <a:lvl1pPr marL="0" indent="0" algn="l">
              <a:buNone/>
              <a:defRPr>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Logo&#10;&#10;AI-generated content may be incorrect.">
            <a:extLst>
              <a:ext uri="{FF2B5EF4-FFF2-40B4-BE49-F238E27FC236}">
                <a16:creationId xmlns:a16="http://schemas.microsoft.com/office/drawing/2014/main" id="{EDDE006D-9AE0-73B1-0C82-FE2D80125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13" y="6243384"/>
            <a:ext cx="320648" cy="45720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85564" y="6327490"/>
            <a:ext cx="2844800" cy="365125"/>
          </a:xfrm>
          <a:prstGeom prst="rect">
            <a:avLst/>
          </a:prstGeom>
        </p:spPr>
        <p:txBody>
          <a:bodyPr/>
          <a:lstStyle>
            <a:lvl1pPr algn="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2" name="Title 1"/>
          <p:cNvSpPr>
            <a:spLocks noGrp="1"/>
          </p:cNvSpPr>
          <p:nvPr>
            <p:ph type="title"/>
          </p:nvPr>
        </p:nvSpPr>
        <p:spPr>
          <a:xfrm>
            <a:off x="152400" y="304800"/>
            <a:ext cx="118872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52400" y="1600201"/>
            <a:ext cx="118872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AI-generated content may be incorrect.">
            <a:extLst>
              <a:ext uri="{FF2B5EF4-FFF2-40B4-BE49-F238E27FC236}">
                <a16:creationId xmlns:a16="http://schemas.microsoft.com/office/drawing/2014/main" id="{A44FAE96-6D9E-8C01-0AFD-541F3ABC7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13" y="6243384"/>
            <a:ext cx="320648" cy="45720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508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52400"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220393"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pic>
        <p:nvPicPr>
          <p:cNvPr id="7" name="Picture 6" descr="Logo&#10;&#10;AI-generated content may be incorrect.">
            <a:extLst>
              <a:ext uri="{FF2B5EF4-FFF2-40B4-BE49-F238E27FC236}">
                <a16:creationId xmlns:a16="http://schemas.microsoft.com/office/drawing/2014/main" id="{E5BDA5EF-612C-A958-2E7E-30B1FAF71A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13" y="6243384"/>
            <a:ext cx="320648" cy="45720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72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9190182"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pic>
        <p:nvPicPr>
          <p:cNvPr id="3" name="Picture 2" descr="Logo&#10;&#10;AI-generated content may be incorrect.">
            <a:extLst>
              <a:ext uri="{FF2B5EF4-FFF2-40B4-BE49-F238E27FC236}">
                <a16:creationId xmlns:a16="http://schemas.microsoft.com/office/drawing/2014/main" id="{0F8D8B41-822C-6BEA-C03F-7B6F99115A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13" y="6243384"/>
            <a:ext cx="320648" cy="45720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pic>
        <p:nvPicPr>
          <p:cNvPr id="2" name="Picture 1" descr="Logo&#10;&#10;AI-generated content may be incorrect.">
            <a:extLst>
              <a:ext uri="{FF2B5EF4-FFF2-40B4-BE49-F238E27FC236}">
                <a16:creationId xmlns:a16="http://schemas.microsoft.com/office/drawing/2014/main" id="{25BD93C8-D1ED-773E-AD84-3F80CA5D63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13" y="6243384"/>
            <a:ext cx="320648" cy="45720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302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1"/>
            <a:ext cx="1173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3B3B042-7DBB-4450-8D62-80E91DC15A90}"/>
              </a:ext>
            </a:extLst>
          </p:cNvPr>
          <p:cNvSpPr>
            <a:spLocks noGrp="1"/>
          </p:cNvSpPr>
          <p:nvPr>
            <p:ph type="sldNum" sz="quarter" idx="4"/>
          </p:nvPr>
        </p:nvSpPr>
        <p:spPr>
          <a:xfrm>
            <a:off x="9194800" y="6344986"/>
            <a:ext cx="2768600" cy="365125"/>
          </a:xfrm>
          <a:prstGeom prst="rect">
            <a:avLst/>
          </a:prstGeom>
        </p:spPr>
        <p:txBody>
          <a:bodyPr/>
          <a:lstStyle>
            <a:lvl1pPr algn="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62" r:id="rId4"/>
    <p:sldLayoutId id="2147483763" r:id="rId5"/>
    <p:sldLayoutId id="2147483764" r:id="rId6"/>
  </p:sldLayoutIdLst>
  <p:txStyles>
    <p:titleStyle>
      <a:lvl1pPr algn="l" defTabSz="914400" rtl="0" eaLnBrk="1" latinLnBrk="0" hangingPunct="1">
        <a:spcBef>
          <a:spcPct val="0"/>
        </a:spcBef>
        <a:buNone/>
        <a:defRPr sz="4400" b="1"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stateoforegon.sharepoint.com/:u:/r/sites/DEQ-Q-Net-Communications/SitePages/Accessibility-Guidelines.aspx?csf=1&amp;web=1&amp;e=rZJx3x" TargetMode="External"/><Relationship Id="rId5" Type="http://schemas.openxmlformats.org/officeDocument/2006/relationships/hyperlink" Target="https://stateoforegon.sharepoint.com/sites/DEQ-NewsCenter/_layouts/15/Doc.aspx?sourcedoc=%7ba329eadc-7262-4530-9837-3b18fa023a66%7d&amp;action=edit&amp;wd=target%28Introduction.one%7c2d3e7f1a-067b-449b-80a7-3a4cc1a45375/DEQ%20Style%20An%20overview%7c217e28b5-6578-45a0-b82d-c36f66297a5e/%29&amp;wdorigin=NavigationUrl&amp;web=1" TargetMode="External"/><Relationship Id="rId4" Type="http://schemas.openxmlformats.org/officeDocument/2006/relationships/hyperlink" Target="https://stateoforegon.sharepoint.com/sites/DEQ-Q-Net-Communications/SitePages/Visuals-and-Graphic-Design.aspx?csf=1&amp;web=1&amp;e=U3IJPw&amp;CID=8de4a0cd-6af7-492f-ad33-3d2fdc86c68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qblog.com/2025/09/16/deq-is-celebrating-15-years-of-paint-stewardship-in-oregon/" TargetMode="External"/><Relationship Id="rId2" Type="http://schemas.openxmlformats.org/officeDocument/2006/relationships/hyperlink" Target="https://stateoforegon.sharepoint.com/sites/DEQ-NewsCenter/_layouts/15/Doc.aspx?sourcedoc=%7ba329eadc-7262-4530-9837-3b18fa023a66%7d&amp;action=edit&amp;wd=target%28Introduction.one%7c2d3e7f1a-067b-449b-80a7-3a4cc1a45375/DEQ%20Style%20An%20overview%7c217e28b5-6578-45a0-b82d-c36f66297a5e/%29&amp;wdorigin=NavigationUrl&amp;web=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93C2-EE68-00C4-6F28-7288444E8AA7}"/>
              </a:ext>
            </a:extLst>
          </p:cNvPr>
          <p:cNvSpPr>
            <a:spLocks noGrp="1"/>
          </p:cNvSpPr>
          <p:nvPr>
            <p:ph type="title"/>
          </p:nvPr>
        </p:nvSpPr>
        <p:spPr/>
        <p:txBody>
          <a:bodyPr/>
          <a:lstStyle/>
          <a:p>
            <a:r>
              <a:rPr lang="en-US">
                <a:latin typeface="Arial"/>
                <a:cs typeface="Arial"/>
              </a:rPr>
              <a:t>Document Review Checklist</a:t>
            </a:r>
            <a:endParaRPr lang="en-US"/>
          </a:p>
        </p:txBody>
      </p:sp>
      <p:sp>
        <p:nvSpPr>
          <p:cNvPr id="3" name="Content Placeholder 2">
            <a:extLst>
              <a:ext uri="{FF2B5EF4-FFF2-40B4-BE49-F238E27FC236}">
                <a16:creationId xmlns:a16="http://schemas.microsoft.com/office/drawing/2014/main" id="{D7ECE4DE-C5CF-9494-9BC1-57E6BA93C347}"/>
              </a:ext>
            </a:extLst>
          </p:cNvPr>
          <p:cNvSpPr>
            <a:spLocks noGrp="1"/>
          </p:cNvSpPr>
          <p:nvPr>
            <p:ph idx="1"/>
          </p:nvPr>
        </p:nvSpPr>
        <p:spPr>
          <a:xfrm>
            <a:off x="152400" y="1419727"/>
            <a:ext cx="11887200" cy="1217278"/>
          </a:xfrm>
        </p:spPr>
        <p:txBody>
          <a:bodyPr vert="horz" lIns="91440" tIns="45720" rIns="91440" bIns="45720" rtlCol="0" anchor="t">
            <a:normAutofit fontScale="47500" lnSpcReduction="20000"/>
          </a:bodyPr>
          <a:lstStyle/>
          <a:p>
            <a:pPr>
              <a:buNone/>
            </a:pPr>
            <a:r>
              <a:rPr lang="en-US" dirty="0">
                <a:solidFill>
                  <a:schemeClr val="bg1"/>
                </a:solidFill>
                <a:latin typeface="Arial"/>
                <a:cs typeface="Times New Roman"/>
              </a:rPr>
              <a:t>Reviewers:</a:t>
            </a:r>
            <a:endParaRPr lang="en-US" dirty="0">
              <a:solidFill>
                <a:schemeClr val="bg1"/>
              </a:solidFill>
              <a:latin typeface="Arial"/>
            </a:endParaRPr>
          </a:p>
          <a:p>
            <a:pPr>
              <a:buNone/>
            </a:pPr>
            <a:r>
              <a:rPr lang="en-US" dirty="0">
                <a:solidFill>
                  <a:schemeClr val="bg1"/>
                </a:solidFill>
                <a:latin typeface="Arial"/>
                <a:cs typeface="Times New Roman"/>
              </a:rPr>
              <a:t>1. Review draft document, following “Rulemaking Document Drafting, Review, and Publication Procedure” with attention to items in the “review checklist” column.</a:t>
            </a:r>
            <a:endParaRPr lang="en-US" dirty="0">
              <a:solidFill>
                <a:schemeClr val="bg1"/>
              </a:solidFill>
              <a:latin typeface="Arial"/>
            </a:endParaRPr>
          </a:p>
          <a:p>
            <a:pPr>
              <a:buNone/>
            </a:pPr>
            <a:r>
              <a:rPr lang="en-US" dirty="0">
                <a:solidFill>
                  <a:schemeClr val="bg1"/>
                </a:solidFill>
                <a:latin typeface="Arial"/>
                <a:cs typeface="Times New Roman"/>
              </a:rPr>
              <a:t>2. When complete, add name and date to table below. Alert Project Manager.</a:t>
            </a:r>
            <a:endParaRPr lang="en-US" dirty="0">
              <a:solidFill>
                <a:schemeClr val="bg1"/>
              </a:solidFill>
              <a:latin typeface="Arial"/>
            </a:endParaRPr>
          </a:p>
          <a:p>
            <a:pPr>
              <a:buNone/>
            </a:pPr>
            <a:r>
              <a:rPr lang="en-US" b="1">
                <a:solidFill>
                  <a:schemeClr val="bg1"/>
                </a:solidFill>
                <a:latin typeface="Arial"/>
                <a:cs typeface="Times New Roman"/>
              </a:rPr>
              <a:t>NOTE:</a:t>
            </a:r>
            <a:r>
              <a:rPr lang="en-US" dirty="0">
                <a:solidFill>
                  <a:schemeClr val="bg1"/>
                </a:solidFill>
                <a:latin typeface="Arial"/>
                <a:cs typeface="Times New Roman"/>
              </a:rPr>
              <a:t> Reviewers that are highlighted in the same color may do their review at the same time.</a:t>
            </a:r>
            <a:endParaRPr lang="en-US" dirty="0">
              <a:solidFill>
                <a:schemeClr val="bg1"/>
              </a:solidFill>
              <a:latin typeface="Arial"/>
            </a:endParaRPr>
          </a:p>
          <a:p>
            <a:pPr marL="0" indent="0">
              <a:buNone/>
            </a:pPr>
            <a:endParaRPr lang="en-US" dirty="0"/>
          </a:p>
        </p:txBody>
      </p:sp>
      <p:graphicFrame>
        <p:nvGraphicFramePr>
          <p:cNvPr id="6" name="Table 5">
            <a:extLst>
              <a:ext uri="{FF2B5EF4-FFF2-40B4-BE49-F238E27FC236}">
                <a16:creationId xmlns:a16="http://schemas.microsoft.com/office/drawing/2014/main" id="{FA0D923E-B6CC-C2CB-9F38-887592747BF1}"/>
              </a:ext>
            </a:extLst>
          </p:cNvPr>
          <p:cNvGraphicFramePr>
            <a:graphicFrameLocks noGrp="1"/>
          </p:cNvGraphicFramePr>
          <p:nvPr>
            <p:extLst>
              <p:ext uri="{D42A27DB-BD31-4B8C-83A1-F6EECF244321}">
                <p14:modId xmlns:p14="http://schemas.microsoft.com/office/powerpoint/2010/main" val="3709270180"/>
              </p:ext>
            </p:extLst>
          </p:nvPr>
        </p:nvGraphicFramePr>
        <p:xfrm>
          <a:off x="731920" y="2847474"/>
          <a:ext cx="10304300" cy="3037840"/>
        </p:xfrm>
        <a:graphic>
          <a:graphicData uri="http://schemas.openxmlformats.org/drawingml/2006/table">
            <a:tbl>
              <a:tblPr firstRow="1" bandRow="1">
                <a:tableStyleId>{5C22544A-7EE6-4342-B048-85BDC9FD1C3A}</a:tableStyleId>
              </a:tblPr>
              <a:tblGrid>
                <a:gridCol w="2837447">
                  <a:extLst>
                    <a:ext uri="{9D8B030D-6E8A-4147-A177-3AD203B41FA5}">
                      <a16:colId xmlns:a16="http://schemas.microsoft.com/office/drawing/2014/main" val="3236566142"/>
                    </a:ext>
                  </a:extLst>
                </a:gridCol>
                <a:gridCol w="5063289">
                  <a:extLst>
                    <a:ext uri="{9D8B030D-6E8A-4147-A177-3AD203B41FA5}">
                      <a16:colId xmlns:a16="http://schemas.microsoft.com/office/drawing/2014/main" val="2026411695"/>
                    </a:ext>
                  </a:extLst>
                </a:gridCol>
                <a:gridCol w="2403564">
                  <a:extLst>
                    <a:ext uri="{9D8B030D-6E8A-4147-A177-3AD203B41FA5}">
                      <a16:colId xmlns:a16="http://schemas.microsoft.com/office/drawing/2014/main" val="860499309"/>
                    </a:ext>
                  </a:extLst>
                </a:gridCol>
              </a:tblGrid>
              <a:tr h="370840">
                <a:tc>
                  <a:txBody>
                    <a:bodyPr/>
                    <a:lstStyle/>
                    <a:p>
                      <a:r>
                        <a:rPr lang="en-US"/>
                        <a:t>Reviewer</a:t>
                      </a:r>
                    </a:p>
                  </a:txBody>
                  <a:tcPr/>
                </a:tc>
                <a:tc>
                  <a:txBody>
                    <a:bodyPr/>
                    <a:lstStyle/>
                    <a:p>
                      <a:r>
                        <a:rPr lang="en-US"/>
                        <a:t>Review Checklist</a:t>
                      </a:r>
                    </a:p>
                  </a:txBody>
                  <a:tcPr/>
                </a:tc>
                <a:tc>
                  <a:txBody>
                    <a:bodyPr/>
                    <a:lstStyle/>
                    <a:p>
                      <a:r>
                        <a:rPr lang="en-US"/>
                        <a:t>Name and Date</a:t>
                      </a:r>
                    </a:p>
                  </a:txBody>
                  <a:tcPr/>
                </a:tc>
                <a:extLst>
                  <a:ext uri="{0D108BD9-81ED-4DB2-BD59-A6C34878D82A}">
                    <a16:rowId xmlns:a16="http://schemas.microsoft.com/office/drawing/2014/main" val="3938561208"/>
                  </a:ext>
                </a:extLst>
              </a:tr>
              <a:tr h="370840">
                <a:tc>
                  <a:txBody>
                    <a:bodyPr/>
                    <a:lstStyle/>
                    <a:p>
                      <a:r>
                        <a:rPr lang="en-US"/>
                        <a:t>Subject Matter Expert(s)</a:t>
                      </a:r>
                    </a:p>
                  </a:txBody>
                  <a:tcPr>
                    <a:solidFill>
                      <a:schemeClr val="accent6">
                        <a:lumMod val="40000"/>
                        <a:lumOff val="60000"/>
                      </a:schemeClr>
                    </a:solidFill>
                  </a:tcPr>
                </a:tc>
                <a:tc>
                  <a:txBody>
                    <a:bodyPr/>
                    <a:lstStyle/>
                    <a:p>
                      <a:pPr marL="285750" indent="-285750">
                        <a:buFont typeface="Arial"/>
                        <a:buChar char="•"/>
                      </a:pPr>
                      <a:r>
                        <a:rPr lang="en-US"/>
                        <a:t>Review technical details</a:t>
                      </a:r>
                    </a:p>
                  </a:txBody>
                  <a:tcPr/>
                </a:tc>
                <a:tc>
                  <a:txBody>
                    <a:bodyPr/>
                    <a:lstStyle/>
                    <a:p>
                      <a:endParaRPr lang="en-US"/>
                    </a:p>
                  </a:txBody>
                  <a:tcPr/>
                </a:tc>
                <a:extLst>
                  <a:ext uri="{0D108BD9-81ED-4DB2-BD59-A6C34878D82A}">
                    <a16:rowId xmlns:a16="http://schemas.microsoft.com/office/drawing/2014/main" val="2506413011"/>
                  </a:ext>
                </a:extLst>
              </a:tr>
              <a:tr h="370840">
                <a:tc>
                  <a:txBody>
                    <a:bodyPr/>
                    <a:lstStyle/>
                    <a:p>
                      <a:r>
                        <a:rPr lang="en-US"/>
                        <a:t>Agency Rule Coordinator</a:t>
                      </a:r>
                    </a:p>
                  </a:txBody>
                  <a:tcPr>
                    <a:solidFill>
                      <a:schemeClr val="accent6">
                        <a:lumMod val="40000"/>
                        <a:lumOff val="60000"/>
                      </a:schemeClr>
                    </a:solidFill>
                  </a:tcPr>
                </a:tc>
                <a:tc>
                  <a:txBody>
                    <a:bodyPr/>
                    <a:lstStyle/>
                    <a:p>
                      <a:pPr marL="285750" indent="-285750">
                        <a:buFont typeface="Arial"/>
                        <a:buChar char="•"/>
                      </a:pPr>
                      <a:r>
                        <a:rPr lang="en-US"/>
                        <a:t>Review formatting and completeness</a:t>
                      </a:r>
                    </a:p>
                  </a:txBody>
                  <a:tcPr/>
                </a:tc>
                <a:tc>
                  <a:txBody>
                    <a:bodyPr/>
                    <a:lstStyle/>
                    <a:p>
                      <a:endParaRPr lang="en-US"/>
                    </a:p>
                  </a:txBody>
                  <a:tcPr/>
                </a:tc>
                <a:extLst>
                  <a:ext uri="{0D108BD9-81ED-4DB2-BD59-A6C34878D82A}">
                    <a16:rowId xmlns:a16="http://schemas.microsoft.com/office/drawing/2014/main" val="3992536936"/>
                  </a:ext>
                </a:extLst>
              </a:tr>
              <a:tr h="370840">
                <a:tc>
                  <a:txBody>
                    <a:bodyPr/>
                    <a:lstStyle/>
                    <a:p>
                      <a:r>
                        <a:rPr lang="en-US"/>
                        <a:t>Communications</a:t>
                      </a:r>
                    </a:p>
                  </a:txBody>
                  <a:tcPr>
                    <a:solidFill>
                      <a:schemeClr val="accent6">
                        <a:lumMod val="40000"/>
                        <a:lumOff val="60000"/>
                      </a:schemeClr>
                    </a:solidFill>
                  </a:tcPr>
                </a:tc>
                <a:tc>
                  <a:txBody>
                    <a:bodyPr/>
                    <a:lstStyle/>
                    <a:p>
                      <a:pPr marL="285750" indent="-285750">
                        <a:buFont typeface="Arial"/>
                        <a:buChar char="•"/>
                      </a:pPr>
                      <a:r>
                        <a:rPr lang="en-US"/>
                        <a:t>Ensure PowerPoint matches DEQ Style Guide</a:t>
                      </a:r>
                    </a:p>
                  </a:txBody>
                  <a:tcPr/>
                </a:tc>
                <a:tc>
                  <a:txBody>
                    <a:bodyPr/>
                    <a:lstStyle/>
                    <a:p>
                      <a:endParaRPr lang="en-US"/>
                    </a:p>
                  </a:txBody>
                  <a:tcPr/>
                </a:tc>
                <a:extLst>
                  <a:ext uri="{0D108BD9-81ED-4DB2-BD59-A6C34878D82A}">
                    <a16:rowId xmlns:a16="http://schemas.microsoft.com/office/drawing/2014/main" val="3102340575"/>
                  </a:ext>
                </a:extLst>
              </a:tr>
              <a:tr h="370840">
                <a:tc>
                  <a:txBody>
                    <a:bodyPr/>
                    <a:lstStyle/>
                    <a:p>
                      <a:r>
                        <a:rPr lang="en-US"/>
                        <a:t>Program Manager</a:t>
                      </a:r>
                    </a:p>
                  </a:txBody>
                  <a:tcPr>
                    <a:solidFill>
                      <a:schemeClr val="accent4">
                        <a:lumMod val="40000"/>
                        <a:lumOff val="60000"/>
                      </a:schemeClr>
                    </a:solidFill>
                  </a:tcPr>
                </a:tc>
                <a:tc>
                  <a:txBody>
                    <a:bodyPr/>
                    <a:lstStyle/>
                    <a:p>
                      <a:pPr marL="285750" indent="-285750">
                        <a:buFont typeface="Arial"/>
                        <a:buChar char="•"/>
                      </a:pPr>
                      <a:r>
                        <a:rPr lang="en-US"/>
                        <a:t>Ensure complete information is effectively communicated</a:t>
                      </a:r>
                    </a:p>
                    <a:p>
                      <a:pPr marL="285750" lvl="0" indent="-285750">
                        <a:buFont typeface="Arial"/>
                        <a:buChar char="•"/>
                      </a:pPr>
                      <a:r>
                        <a:rPr lang="en-US"/>
                        <a:t>Ensure messaging is appropriate for audience</a:t>
                      </a:r>
                    </a:p>
                  </a:txBody>
                  <a:tcPr/>
                </a:tc>
                <a:tc>
                  <a:txBody>
                    <a:bodyPr/>
                    <a:lstStyle/>
                    <a:p>
                      <a:endParaRPr lang="en-US"/>
                    </a:p>
                  </a:txBody>
                  <a:tcPr/>
                </a:tc>
                <a:extLst>
                  <a:ext uri="{0D108BD9-81ED-4DB2-BD59-A6C34878D82A}">
                    <a16:rowId xmlns:a16="http://schemas.microsoft.com/office/drawing/2014/main" val="213122426"/>
                  </a:ext>
                </a:extLst>
              </a:tr>
              <a:tr h="370840">
                <a:tc>
                  <a:txBody>
                    <a:bodyPr/>
                    <a:lstStyle/>
                    <a:p>
                      <a:r>
                        <a:rPr lang="en-US"/>
                        <a:t>Web Team (Informal, review 1 of 2)</a:t>
                      </a:r>
                    </a:p>
                  </a:txBody>
                  <a:tcPr>
                    <a:solidFill>
                      <a:srgbClr val="ED6868"/>
                    </a:solidFill>
                  </a:tcPr>
                </a:tc>
                <a:tc>
                  <a:txBody>
                    <a:bodyPr/>
                    <a:lstStyle/>
                    <a:p>
                      <a:pPr marL="285750" indent="-285750">
                        <a:buFont typeface="Arial"/>
                        <a:buChar char="•"/>
                      </a:pPr>
                      <a:r>
                        <a:rPr lang="en-US" sz="1800" b="0" i="0" u="none" strike="noStrike" noProof="0">
                          <a:latin typeface="Calibri"/>
                        </a:rPr>
                        <a:t>Ensure PowerPoint meets accessibility and formatting requirements</a:t>
                      </a:r>
                    </a:p>
                  </a:txBody>
                  <a:tcPr/>
                </a:tc>
                <a:tc>
                  <a:txBody>
                    <a:bodyPr/>
                    <a:lstStyle/>
                    <a:p>
                      <a:endParaRPr lang="en-US"/>
                    </a:p>
                  </a:txBody>
                  <a:tcPr/>
                </a:tc>
                <a:extLst>
                  <a:ext uri="{0D108BD9-81ED-4DB2-BD59-A6C34878D82A}">
                    <a16:rowId xmlns:a16="http://schemas.microsoft.com/office/drawing/2014/main" val="2333377405"/>
                  </a:ext>
                </a:extLst>
              </a:tr>
            </a:tbl>
          </a:graphicData>
        </a:graphic>
      </p:graphicFrame>
    </p:spTree>
    <p:extLst>
      <p:ext uri="{BB962C8B-B14F-4D97-AF65-F5344CB8AC3E}">
        <p14:creationId xmlns:p14="http://schemas.microsoft.com/office/powerpoint/2010/main" val="58085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1DF70-9558-5833-9C95-20183F8F5EA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34087" b="34087"/>
          <a:stretch/>
        </p:blipFill>
        <p:spPr>
          <a:xfrm>
            <a:off x="-7620" y="3349"/>
            <a:ext cx="12207240" cy="2594386"/>
          </a:xfrm>
          <a:prstGeom prst="rect">
            <a:avLst/>
          </a:prstGeom>
        </p:spPr>
      </p:pic>
      <p:sp>
        <p:nvSpPr>
          <p:cNvPr id="3" name="Subtitle 2">
            <a:extLst>
              <a:ext uri="{FF2B5EF4-FFF2-40B4-BE49-F238E27FC236}">
                <a16:creationId xmlns:a16="http://schemas.microsoft.com/office/drawing/2014/main" id="{4F1C52DF-D7A2-4C32-3344-B7A05B9FDFBB}"/>
              </a:ext>
            </a:extLst>
          </p:cNvPr>
          <p:cNvSpPr txBox="1">
            <a:spLocks/>
          </p:cNvSpPr>
          <p:nvPr/>
        </p:nvSpPr>
        <p:spPr>
          <a:xfrm>
            <a:off x="381000" y="2819400"/>
            <a:ext cx="86868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spcBef>
                <a:spcPct val="0"/>
              </a:spcBef>
              <a:buNone/>
              <a:defRPr sz="4400" b="1" kern="1200">
                <a:solidFill>
                  <a:schemeClr val="bg2"/>
                </a:solidFill>
                <a:latin typeface="Arial" panose="020B0604020202020204" pitchFamily="34" charset="0"/>
                <a:ea typeface="+mj-ea"/>
                <a:cs typeface="Arial" panose="020B0604020202020204" pitchFamily="34" charset="0"/>
              </a:defRPr>
            </a:lvl1pPr>
          </a:lstStyle>
          <a:p>
            <a:pPr>
              <a:spcBef>
                <a:spcPct val="20000"/>
              </a:spcBef>
              <a:buFont typeface="Arial" pitchFamily="34" charset="0"/>
              <a:buNone/>
              <a:defRPr/>
            </a:pPr>
            <a:r>
              <a:rPr lang="en-US" sz="3600" b="0">
                <a:solidFill>
                  <a:schemeClr val="bg1"/>
                </a:solidFill>
                <a:ea typeface="+mn-ea"/>
              </a:rPr>
              <a:t>Presentation Name</a:t>
            </a:r>
          </a:p>
          <a:p>
            <a:pPr>
              <a:spcBef>
                <a:spcPct val="20000"/>
              </a:spcBef>
              <a:buFont typeface="Arial" pitchFamily="34" charset="0"/>
              <a:buNone/>
              <a:defRPr/>
            </a:pPr>
            <a:r>
              <a:rPr lang="en-US" sz="2600" b="0">
                <a:ea typeface="+mn-ea"/>
              </a:rPr>
              <a:t>DEQ Rulemaking</a:t>
            </a:r>
          </a:p>
          <a:p>
            <a:pPr algn="r">
              <a:spcBef>
                <a:spcPct val="20000"/>
              </a:spcBef>
              <a:buFont typeface="Arial" pitchFamily="34" charset="0"/>
              <a:buNone/>
              <a:defRPr/>
            </a:pPr>
            <a:endParaRPr lang="en-US" sz="3600" b="0">
              <a:solidFill>
                <a:schemeClr val="tx1"/>
              </a:solidFill>
              <a:ea typeface="+mn-ea"/>
            </a:endParaRPr>
          </a:p>
          <a:p>
            <a:pPr>
              <a:spcBef>
                <a:spcPct val="20000"/>
              </a:spcBef>
              <a:buFont typeface="Arial" pitchFamily="34" charset="0"/>
              <a:buNone/>
              <a:defRPr/>
            </a:pPr>
            <a:r>
              <a:rPr lang="en-US" sz="1400" b="0">
                <a:ea typeface="+mn-ea"/>
              </a:rPr>
              <a:t>Presenter name</a:t>
            </a:r>
          </a:p>
          <a:p>
            <a:pPr>
              <a:lnSpc>
                <a:spcPct val="110000"/>
              </a:lnSpc>
              <a:spcBef>
                <a:spcPts val="0"/>
              </a:spcBef>
              <a:buFont typeface="Arial" pitchFamily="34" charset="0"/>
              <a:buNone/>
              <a:defRPr/>
            </a:pPr>
            <a:r>
              <a:rPr lang="en-US" sz="1400" b="0">
                <a:ea typeface="+mn-ea"/>
              </a:rPr>
              <a:t>Date</a:t>
            </a:r>
          </a:p>
          <a:p>
            <a:pPr>
              <a:lnSpc>
                <a:spcPct val="110000"/>
              </a:lnSpc>
              <a:spcBef>
                <a:spcPts val="0"/>
              </a:spcBef>
              <a:buFont typeface="Arial" pitchFamily="34" charset="0"/>
              <a:buNone/>
              <a:defRPr/>
            </a:pPr>
            <a:r>
              <a:rPr lang="en-US" sz="1400" b="0">
                <a:ea typeface="+mn-ea"/>
              </a:rPr>
              <a:t>Location</a:t>
            </a:r>
          </a:p>
        </p:txBody>
      </p:sp>
      <p:pic>
        <p:nvPicPr>
          <p:cNvPr id="6" name="Picture 5" descr="Logo, company name&#10;&#10;AI-generated content may be incorrect.">
            <a:extLst>
              <a:ext uri="{FF2B5EF4-FFF2-40B4-BE49-F238E27FC236}">
                <a16:creationId xmlns:a16="http://schemas.microsoft.com/office/drawing/2014/main" id="{D15FC2CD-13BD-6A98-273A-A4B4F4938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819400"/>
            <a:ext cx="2743200" cy="1828800"/>
          </a:xfrm>
          <a:prstGeom prst="rect">
            <a:avLst/>
          </a:prstGeom>
        </p:spPr>
      </p:pic>
      <p:sp>
        <p:nvSpPr>
          <p:cNvPr id="4" name="Text Box 12">
            <a:extLst>
              <a:ext uri="{FF2B5EF4-FFF2-40B4-BE49-F238E27FC236}">
                <a16:creationId xmlns:a16="http://schemas.microsoft.com/office/drawing/2014/main" id="{B2BCD583-7B2C-D119-6E11-5DCCBDDE6C52}"/>
              </a:ext>
              <a:ext uri="{C183D7F6-B498-43B3-948B-1728B52AA6E4}">
                <adec:decorative xmlns:adec="http://schemas.microsoft.com/office/drawing/2017/decorative" val="1"/>
              </a:ext>
            </a:extLst>
          </p:cNvPr>
          <p:cNvSpPr txBox="1"/>
          <p:nvPr/>
        </p:nvSpPr>
        <p:spPr>
          <a:xfrm>
            <a:off x="2590800" y="497681"/>
            <a:ext cx="6781799" cy="5862637"/>
          </a:xfrm>
          <a:prstGeom prst="rect">
            <a:avLst/>
          </a:prstGeom>
          <a:solidFill>
            <a:srgbClr val="FEFBF4"/>
          </a:solidFill>
          <a:ln w="57150">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1200"/>
              </a:spcBef>
              <a:spcAft>
                <a:spcPts val="600"/>
              </a:spcAft>
              <a:buNone/>
            </a:pPr>
            <a:r>
              <a:rPr lang="en-US" sz="18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PowerPoint Template: Read Me</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0" marR="0">
              <a:spcAft>
                <a:spcPts val="6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Step 1. </a:t>
            </a:r>
            <a:r>
              <a:rPr lang="en-US" sz="1200" kern="100">
                <a:solidFill>
                  <a:srgbClr val="000000"/>
                </a:solidFill>
                <a:effectLst/>
                <a:latin typeface="Arial" panose="020B0604020202020204" pitchFamily="34" charset="0"/>
                <a:ea typeface="Aptos" panose="020B0004020202020204" pitchFamily="34" charset="0"/>
                <a:cs typeface="Arial" panose="020B0604020202020204" pitchFamily="34" charset="0"/>
              </a:rPr>
              <a:t>To start using this template, save it as [YourFileName].</a:t>
            </a: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pptx</a:t>
            </a:r>
            <a:r>
              <a:rPr lang="en-US" sz="1200" kern="100">
                <a:solidFill>
                  <a:srgbClr val="000000"/>
                </a:solidFill>
                <a:effectLst/>
                <a:latin typeface="Arial" panose="020B0604020202020204" pitchFamily="34" charset="0"/>
                <a:ea typeface="Aptos" panose="020B0004020202020204" pitchFamily="34" charset="0"/>
                <a:cs typeface="Arial" panose="020B0604020202020204" pitchFamily="34" charset="0"/>
              </a:rPr>
              <a:t> on your computer after opening.</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0" marR="0">
              <a:spcAft>
                <a:spcPts val="600"/>
              </a:spcAft>
              <a:buNone/>
            </a:pPr>
            <a:r>
              <a:rPr lang="en-US" sz="1100" kern="100">
                <a:solidFill>
                  <a:srgbClr val="000000"/>
                </a:solidFill>
                <a:effectLst/>
                <a:latin typeface="Arial" panose="020B0604020202020204" pitchFamily="34" charset="0"/>
                <a:ea typeface="Aptos" panose="020B0004020202020204" pitchFamily="34" charset="0"/>
                <a:cs typeface="Arial" panose="020B0604020202020204" pitchFamily="34" charset="0"/>
              </a:rPr>
              <a:t>This template has been designed for accessibility including:</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300"/>
              </a:spcAft>
              <a:buFont typeface="Symbol" panose="05050102010706020507" pitchFamily="18" charset="2"/>
              <a:buChar char=""/>
            </a:pPr>
            <a:r>
              <a:rPr lang="en-US" sz="1100" kern="100">
                <a:solidFill>
                  <a:srgbClr val="000000"/>
                </a:solidFill>
                <a:effectLst/>
                <a:latin typeface="Arial" panose="020B0604020202020204" pitchFamily="34" charset="0"/>
                <a:ea typeface="Aptos" panose="020B0004020202020204" pitchFamily="34" charset="0"/>
                <a:cs typeface="Arial" panose="020B0604020202020204" pitchFamily="34" charset="0"/>
              </a:rPr>
              <a:t>Pre-loaded layouts for slides</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600"/>
              </a:spcAft>
              <a:buFont typeface="Symbol" panose="05050102010706020507" pitchFamily="18" charset="2"/>
              <a:buChar char=""/>
            </a:pPr>
            <a:r>
              <a:rPr lang="en-US" sz="1100" kern="100">
                <a:solidFill>
                  <a:srgbClr val="000000"/>
                </a:solidFill>
                <a:effectLst/>
                <a:latin typeface="Arial" panose="020B0604020202020204" pitchFamily="34" charset="0"/>
                <a:ea typeface="Aptos" panose="020B0004020202020204" pitchFamily="34" charset="0"/>
                <a:cs typeface="Arial" panose="020B0604020202020204" pitchFamily="34" charset="0"/>
              </a:rPr>
              <a:t>Arial font</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a:spcAft>
                <a:spcPts val="600"/>
              </a:spcAft>
            </a:pPr>
            <a:r>
              <a:rPr lang="en-US" sz="1100" kern="100">
                <a:solidFill>
                  <a:srgbClr val="000000"/>
                </a:solidFill>
                <a:effectLst/>
                <a:latin typeface="Arial"/>
                <a:ea typeface="Aptos" panose="020B0004020202020204" pitchFamily="34" charset="0"/>
                <a:cs typeface="Arial"/>
              </a:rPr>
              <a:t>These settings should not be changed. If you would like to customize features, contact your </a:t>
            </a:r>
            <a:r>
              <a:rPr lang="en-US" sz="1100" kern="100">
                <a:solidFill>
                  <a:srgbClr val="000000"/>
                </a:solidFill>
                <a:latin typeface="Arial"/>
                <a:ea typeface="Aptos" panose="020B0004020202020204" pitchFamily="34" charset="0"/>
                <a:cs typeface="Arial"/>
              </a:rPr>
              <a:t>Communications public</a:t>
            </a:r>
            <a:r>
              <a:rPr lang="en-US" sz="1100" kern="100">
                <a:solidFill>
                  <a:srgbClr val="000000"/>
                </a:solidFill>
                <a:effectLst/>
                <a:latin typeface="Arial"/>
                <a:ea typeface="Aptos" panose="020B0004020202020204" pitchFamily="34" charset="0"/>
                <a:cs typeface="Arial"/>
              </a:rPr>
              <a:t> affairs specialist or the Web Team for options.</a:t>
            </a:r>
          </a:p>
          <a:p>
            <a:r>
              <a:rPr lang="en-US" sz="1100">
                <a:latin typeface="Arial" panose="020B0604020202020204" pitchFamily="34" charset="0"/>
                <a:cs typeface="Arial" panose="020B0604020202020204" pitchFamily="34" charset="0"/>
              </a:rPr>
              <a:t>The image on the cover may be changed. Replacement images should be sized at 2.84” x 13.35 with a high enough resolution to appear crisp and without distortion. It should also comply with our </a:t>
            </a:r>
            <a:r>
              <a:rPr lang="en-US" sz="1100" b="1" u="sng">
                <a:latin typeface="Arial" panose="020B0604020202020204" pitchFamily="34" charset="0"/>
                <a:cs typeface="Arial" panose="020B0604020202020204" pitchFamily="34" charset="0"/>
                <a:hlinkClick r:id="rId4"/>
              </a:rPr>
              <a:t>published image guidelines</a:t>
            </a:r>
            <a:r>
              <a:rPr lang="en-US" sz="1100">
                <a:latin typeface="Arial" panose="020B0604020202020204" pitchFamily="34" charset="0"/>
                <a:cs typeface="Arial" panose="020B0604020202020204" pitchFamily="34" charset="0"/>
              </a:rPr>
              <a:t>.</a:t>
            </a:r>
          </a:p>
          <a:p>
            <a:endParaRPr lang="en-US" sz="1100">
              <a:latin typeface="Arial" panose="020B0604020202020204" pitchFamily="34" charset="0"/>
              <a:cs typeface="Arial" panose="020B0604020202020204" pitchFamily="34" charset="0"/>
            </a:endParaRPr>
          </a:p>
          <a:p>
            <a:r>
              <a:rPr lang="en-US" sz="1100">
                <a:latin typeface="Arial"/>
                <a:cs typeface="Arial"/>
              </a:rPr>
              <a:t>Title VI and alternate formats slide: when presenting live, this may be removed. If this is to be presented online (website, YouTube, or other digital platform) this slide is required.</a:t>
            </a:r>
          </a:p>
          <a:p>
            <a:endParaRPr lang="en-US" sz="1100">
              <a:latin typeface="Arial" panose="020B0604020202020204" pitchFamily="34" charset="0"/>
              <a:cs typeface="Arial" panose="020B0604020202020204" pitchFamily="34" charset="0"/>
            </a:endParaRPr>
          </a:p>
          <a:p>
            <a:pPr marL="0" marR="0">
              <a:spcAft>
                <a:spcPts val="6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Best practices</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indent="-342900">
              <a:spcAft>
                <a:spcPts val="300"/>
              </a:spcAft>
              <a:buFont typeface="Symbol" panose="05050102010706020507" pitchFamily="18" charset="2"/>
              <a:buChar char=""/>
            </a:pPr>
            <a:r>
              <a:rPr lang="en-US" sz="1100" kern="100">
                <a:solidFill>
                  <a:srgbClr val="000000"/>
                </a:solidFill>
                <a:latin typeface="Arial"/>
                <a:ea typeface="Aptos" panose="020B0004020202020204" pitchFamily="34" charset="0"/>
                <a:cs typeface="Arial"/>
              </a:rPr>
              <a:t>Communications review</a:t>
            </a:r>
            <a:r>
              <a:rPr lang="en-US" sz="1100" kern="100">
                <a:solidFill>
                  <a:srgbClr val="000000"/>
                </a:solidFill>
                <a:effectLst/>
                <a:latin typeface="Arial"/>
                <a:ea typeface="Aptos" panose="020B0004020202020204" pitchFamily="34" charset="0"/>
                <a:cs typeface="Arial"/>
              </a:rPr>
              <a:t> required before presentation? Yes.</a:t>
            </a:r>
          </a:p>
          <a:p>
            <a:pPr marL="342900" marR="0" lvl="0" indent="-342900">
              <a:spcAft>
                <a:spcPts val="300"/>
              </a:spcAft>
              <a:buFont typeface="Symbol" panose="05050102010706020507" pitchFamily="18" charset="2"/>
              <a:buChar char=""/>
            </a:pPr>
            <a:r>
              <a:rPr lang="en-US" sz="1100" kern="100">
                <a:solidFill>
                  <a:srgbClr val="000000"/>
                </a:solidFill>
                <a:effectLst/>
                <a:latin typeface="Arial"/>
                <a:ea typeface="Aptos" panose="020B0004020202020204" pitchFamily="34" charset="0"/>
                <a:cs typeface="Arial"/>
              </a:rPr>
              <a:t>Insert tables, charts, and graphs as images, rather than as active elements (at least before publishing online).</a:t>
            </a:r>
            <a:endParaRPr lang="en-US" sz="1100" kern="100">
              <a:effectLst/>
              <a:latin typeface="Arial"/>
              <a:ea typeface="Aptos" panose="020B0004020202020204" pitchFamily="34" charset="0"/>
              <a:cs typeface="Arial"/>
            </a:endParaRPr>
          </a:p>
          <a:p>
            <a:pPr marL="342900" marR="0" lvl="0" indent="-342900">
              <a:spcAft>
                <a:spcPts val="600"/>
              </a:spcAft>
              <a:buFont typeface="Symbol" panose="05050102010706020507" pitchFamily="18" charset="2"/>
              <a:buChar char=""/>
            </a:pPr>
            <a:r>
              <a:rPr lang="en-US" sz="1100" kern="100">
                <a:solidFill>
                  <a:srgbClr val="000000"/>
                </a:solidFill>
                <a:effectLst/>
                <a:latin typeface="Arial"/>
                <a:ea typeface="Aptos" panose="020B0004020202020204" pitchFamily="34" charset="0"/>
                <a:cs typeface="Arial"/>
              </a:rPr>
              <a:t>Pasting text into this template: Paste your text, then use the option Paste Options &gt; </a:t>
            </a:r>
            <a:r>
              <a:rPr lang="en-US" sz="1100" u="sng" kern="100">
                <a:solidFill>
                  <a:srgbClr val="000000"/>
                </a:solidFill>
                <a:effectLst/>
                <a:latin typeface="Arial"/>
                <a:ea typeface="Aptos" panose="020B0004020202020204" pitchFamily="34" charset="0"/>
                <a:cs typeface="Arial"/>
              </a:rPr>
              <a:t>Keep Text</a:t>
            </a:r>
            <a:r>
              <a:rPr lang="en-US" sz="1100" kern="100">
                <a:solidFill>
                  <a:srgbClr val="000000"/>
                </a:solidFill>
                <a:effectLst/>
                <a:latin typeface="Arial"/>
                <a:ea typeface="Aptos" panose="020B0004020202020204" pitchFamily="34" charset="0"/>
                <a:cs typeface="Arial"/>
              </a:rPr>
              <a:t> Only </a:t>
            </a:r>
            <a:endParaRPr lang="en-US" sz="1100" kern="100">
              <a:effectLst/>
              <a:latin typeface="Arial"/>
              <a:ea typeface="Aptos" panose="020B0004020202020204" pitchFamily="34" charset="0"/>
              <a:cs typeface="Arial"/>
            </a:endParaRPr>
          </a:p>
          <a:p>
            <a:pPr marL="0" marR="0">
              <a:spcAft>
                <a:spcPts val="600"/>
              </a:spcAft>
              <a:buNone/>
            </a:pPr>
            <a:r>
              <a:rPr lang="en-US" sz="12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Resources</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300"/>
              </a:spcAft>
              <a:buFont typeface="Symbol" panose="05050102010706020507" pitchFamily="18" charset="2"/>
              <a:buChar char=""/>
            </a:pPr>
            <a:r>
              <a:rPr lang="en-US" sz="1100" b="1" u="sng" kern="100">
                <a:solidFill>
                  <a:srgbClr val="000000"/>
                </a:solidFill>
                <a:effectLst/>
                <a:latin typeface="Arial" panose="020B0604020202020204" pitchFamily="34" charset="0"/>
                <a:ea typeface="Aptos" panose="020B0004020202020204" pitchFamily="34" charset="0"/>
                <a:cs typeface="Arial" panose="020B0604020202020204" pitchFamily="34" charset="0"/>
                <a:hlinkClick r:id="rId5"/>
              </a:rPr>
              <a:t>DEQ Style Guide</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300"/>
              </a:spcAft>
              <a:buFont typeface="Symbol" panose="05050102010706020507" pitchFamily="18" charset="2"/>
              <a:buChar char=""/>
            </a:pPr>
            <a:r>
              <a:rPr lang="en-US" sz="1100" b="1" u="sng" kern="100">
                <a:solidFill>
                  <a:srgbClr val="000000"/>
                </a:solidFill>
                <a:effectLst/>
                <a:latin typeface="Arial" panose="020B0604020202020204" pitchFamily="34" charset="0"/>
                <a:ea typeface="Aptos" panose="020B0004020202020204" pitchFamily="34" charset="0"/>
                <a:cs typeface="Arial" panose="020B0604020202020204" pitchFamily="34" charset="0"/>
                <a:hlinkClick r:id="rId6"/>
              </a:rPr>
              <a:t>Accessibility Guidance on QNet</a:t>
            </a: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600"/>
              </a:spcAft>
              <a:buFont typeface="Symbol" panose="05050102010706020507" pitchFamily="18" charset="2"/>
              <a:buChar char=""/>
            </a:pPr>
            <a:r>
              <a:rPr lang="en-US" sz="11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Document Policy</a:t>
            </a:r>
            <a:r>
              <a:rPr lang="en-US" sz="1100" kern="100">
                <a:solidFill>
                  <a:srgbClr val="000000"/>
                </a:solidFill>
                <a:effectLst/>
                <a:latin typeface="Arial" panose="020B0604020202020204" pitchFamily="34" charset="0"/>
                <a:ea typeface="Aptos" panose="020B0004020202020204" pitchFamily="34" charset="0"/>
                <a:cs typeface="Arial" panose="020B0604020202020204" pitchFamily="34" charset="0"/>
              </a:rPr>
              <a:t> – Coming Soon</a:t>
            </a:r>
            <a:br>
              <a:rPr lang="en-US" sz="1100" kern="100">
                <a:solidFill>
                  <a:srgbClr val="000000"/>
                </a:solidFill>
                <a:effectLst/>
                <a:latin typeface="Arial" panose="020B0604020202020204" pitchFamily="34" charset="0"/>
                <a:ea typeface="Aptos" panose="020B0004020202020204" pitchFamily="34" charset="0"/>
                <a:cs typeface="Arial" panose="020B0604020202020204" pitchFamily="34" charset="0"/>
              </a:rPr>
            </a:br>
            <a:endParaRPr lang="en-US" sz="1100" kern="100">
              <a:effectLst/>
              <a:latin typeface="Arial" panose="020B0604020202020204" pitchFamily="34" charset="0"/>
              <a:ea typeface="Aptos" panose="020B0004020202020204" pitchFamily="34" charset="0"/>
              <a:cs typeface="Arial" panose="020B0604020202020204" pitchFamily="34" charset="0"/>
            </a:endParaRPr>
          </a:p>
          <a:p>
            <a:pPr marL="0" marR="0" algn="ctr">
              <a:spcAft>
                <a:spcPts val="600"/>
              </a:spcAft>
            </a:pPr>
            <a:r>
              <a:rPr lang="en-US" sz="1100" b="1" kern="100">
                <a:solidFill>
                  <a:srgbClr val="000000"/>
                </a:solidFill>
                <a:effectLst/>
                <a:latin typeface="Arial"/>
                <a:ea typeface="Aptos" panose="020B0004020202020204" pitchFamily="34" charset="0"/>
                <a:cs typeface="Arial"/>
              </a:rPr>
              <a:t>Full instructions are included in the template. Delete this box and you’re ready to go!</a:t>
            </a:r>
            <a:r>
              <a:rPr lang="en-US" sz="2600" kern="100">
                <a:solidFill>
                  <a:srgbClr val="000000"/>
                </a:solidFill>
                <a:effectLst/>
                <a:latin typeface="Arial"/>
                <a:ea typeface="Aptos" panose="020B0004020202020204" pitchFamily="34" charset="0"/>
                <a:cs typeface="Arial"/>
              </a:rPr>
              <a:t> </a:t>
            </a:r>
            <a:r>
              <a:rPr lang="en-US" sz="2600" kern="100">
                <a:solidFill>
                  <a:srgbClr val="000000"/>
                </a:solidFill>
                <a:effectLst/>
                <a:latin typeface="Arial"/>
                <a:ea typeface="Aptos" panose="020B0004020202020204" pitchFamily="34" charset="0"/>
                <a:cs typeface="Arial"/>
                <a:sym typeface="Wingdings" panose="05000000000000000000" pitchFamily="2" charset="2"/>
              </a:rPr>
              <a:t></a:t>
            </a:r>
            <a:endParaRPr lang="en-US" sz="1100" kern="100">
              <a:effectLst/>
              <a:latin typeface="Arial"/>
              <a:ea typeface="Aptos" panose="020B0004020202020204" pitchFamily="34" charset="0"/>
              <a:cs typeface="Arial"/>
            </a:endParaRPr>
          </a:p>
        </p:txBody>
      </p:sp>
    </p:spTree>
    <p:extLst>
      <p:ext uri="{BB962C8B-B14F-4D97-AF65-F5344CB8AC3E}">
        <p14:creationId xmlns:p14="http://schemas.microsoft.com/office/powerpoint/2010/main" val="28869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normAutofit/>
          </a:bodyPr>
          <a:lstStyle/>
          <a:p>
            <a:r>
              <a:rPr lang="en-US"/>
              <a:t>“Title Only” slide – Bold Arial </a:t>
            </a:r>
            <a:endParaRPr lang="en-US">
              <a:solidFill>
                <a:schemeClr val="bg1"/>
              </a:solidFill>
            </a:endParaRPr>
          </a:p>
        </p:txBody>
      </p:sp>
      <p:sp>
        <p:nvSpPr>
          <p:cNvPr id="3" name="Content Placeholder 2">
            <a:extLst>
              <a:ext uri="{FF2B5EF4-FFF2-40B4-BE49-F238E27FC236}">
                <a16:creationId xmlns:a16="http://schemas.microsoft.com/office/drawing/2014/main" id="{CF8F4261-7A7D-42D2-9B4B-3157B438FA05}"/>
              </a:ext>
            </a:extLst>
          </p:cNvPr>
          <p:cNvSpPr>
            <a:spLocks noGrp="1"/>
          </p:cNvSpPr>
          <p:nvPr>
            <p:ph idx="1"/>
          </p:nvPr>
        </p:nvSpPr>
        <p:spPr>
          <a:xfrm>
            <a:off x="304800" y="1905000"/>
            <a:ext cx="11658600" cy="4191000"/>
          </a:xfrm>
          <a:solidFill>
            <a:schemeClr val="bg2"/>
          </a:solidFill>
        </p:spPr>
        <p:txBody>
          <a:bodyPr>
            <a:normAutofit fontScale="92500"/>
          </a:bodyPr>
          <a:lstStyle/>
          <a:p>
            <a:pPr marL="0" indent="0">
              <a:spcBef>
                <a:spcPts val="0"/>
              </a:spcBef>
              <a:spcAft>
                <a:spcPts val="1200"/>
              </a:spcAft>
              <a:buNone/>
            </a:pPr>
            <a:r>
              <a:rPr lang="en-US" sz="2400" b="1">
                <a:solidFill>
                  <a:schemeClr val="tx1"/>
                </a:solidFill>
              </a:rPr>
              <a:t>Here are the rest of the instructions for presentations:</a:t>
            </a:r>
          </a:p>
          <a:p>
            <a:pPr marL="0" indent="0">
              <a:spcBef>
                <a:spcPts val="0"/>
              </a:spcBef>
              <a:spcAft>
                <a:spcPts val="1200"/>
              </a:spcAft>
              <a:buNone/>
            </a:pPr>
            <a:r>
              <a:rPr lang="en-US" sz="2400" b="1">
                <a:solidFill>
                  <a:schemeClr val="bg2">
                    <a:lumMod val="10000"/>
                  </a:schemeClr>
                </a:solidFill>
              </a:rPr>
              <a:t>Step 2.</a:t>
            </a:r>
            <a:r>
              <a:rPr lang="en-US" sz="2400">
                <a:solidFill>
                  <a:schemeClr val="bg2">
                    <a:lumMod val="25000"/>
                  </a:schemeClr>
                </a:solidFill>
              </a:rPr>
              <a:t> </a:t>
            </a:r>
            <a:br>
              <a:rPr lang="en-US" sz="2400">
                <a:solidFill>
                  <a:schemeClr val="bg2">
                    <a:lumMod val="25000"/>
                  </a:schemeClr>
                </a:solidFill>
              </a:rPr>
            </a:br>
            <a:r>
              <a:rPr lang="en-US" sz="2400">
                <a:solidFill>
                  <a:schemeClr val="bg2">
                    <a:lumMod val="25000"/>
                  </a:schemeClr>
                </a:solidFill>
              </a:rPr>
              <a:t>Run the Word Accessibility Checker – </a:t>
            </a:r>
            <a:r>
              <a:rPr lang="en-US" sz="2400" b="1">
                <a:solidFill>
                  <a:schemeClr val="bg2">
                    <a:lumMod val="25000"/>
                  </a:schemeClr>
                </a:solidFill>
              </a:rPr>
              <a:t>Review &gt; Check Accessibility</a:t>
            </a:r>
            <a:r>
              <a:rPr lang="en-US" sz="2400">
                <a:solidFill>
                  <a:schemeClr val="bg2">
                    <a:lumMod val="25000"/>
                  </a:schemeClr>
                </a:solidFill>
              </a:rPr>
              <a:t> (highly recommended) and use the Accessibility Checklist to identify any potential problems.</a:t>
            </a:r>
          </a:p>
          <a:p>
            <a:pPr marL="0" indent="0">
              <a:spcBef>
                <a:spcPts val="0"/>
              </a:spcBef>
              <a:spcAft>
                <a:spcPts val="1200"/>
              </a:spcAft>
              <a:buNone/>
            </a:pPr>
            <a:r>
              <a:rPr lang="en-US" sz="2400" b="1">
                <a:solidFill>
                  <a:schemeClr val="bg2">
                    <a:lumMod val="10000"/>
                  </a:schemeClr>
                </a:solidFill>
              </a:rPr>
              <a:t>Step 3.</a:t>
            </a:r>
            <a:r>
              <a:rPr lang="en-US" sz="2400">
                <a:solidFill>
                  <a:schemeClr val="bg2">
                    <a:lumMod val="25000"/>
                  </a:schemeClr>
                </a:solidFill>
              </a:rPr>
              <a:t> </a:t>
            </a:r>
            <a:br>
              <a:rPr lang="en-US" sz="2400">
                <a:solidFill>
                  <a:schemeClr val="bg2">
                    <a:lumMod val="25000"/>
                  </a:schemeClr>
                </a:solidFill>
              </a:rPr>
            </a:br>
            <a:r>
              <a:rPr lang="en-US" sz="2400">
                <a:solidFill>
                  <a:schemeClr val="bg2">
                    <a:lumMod val="25000"/>
                  </a:schemeClr>
                </a:solidFill>
              </a:rPr>
              <a:t>Send the final draft to the Web Team for a formatting/accessibility review. (recommended)</a:t>
            </a:r>
          </a:p>
          <a:p>
            <a:pPr marL="0" indent="0">
              <a:spcBef>
                <a:spcPts val="0"/>
              </a:spcBef>
              <a:spcAft>
                <a:spcPts val="1200"/>
              </a:spcAft>
              <a:buNone/>
            </a:pPr>
            <a:r>
              <a:rPr lang="en-US" sz="2400" b="1">
                <a:solidFill>
                  <a:schemeClr val="bg2">
                    <a:lumMod val="10000"/>
                  </a:schemeClr>
                </a:solidFill>
              </a:rPr>
              <a:t>Step 4.</a:t>
            </a:r>
            <a:r>
              <a:rPr lang="en-US" sz="2400">
                <a:solidFill>
                  <a:schemeClr val="bg2">
                    <a:lumMod val="25000"/>
                  </a:schemeClr>
                </a:solidFill>
              </a:rPr>
              <a:t> </a:t>
            </a:r>
            <a:br>
              <a:rPr lang="en-US" sz="2400">
                <a:solidFill>
                  <a:schemeClr val="bg2">
                    <a:lumMod val="25000"/>
                  </a:schemeClr>
                </a:solidFill>
              </a:rPr>
            </a:br>
            <a:r>
              <a:rPr lang="en-US" sz="2400">
                <a:solidFill>
                  <a:schemeClr val="bg2">
                    <a:lumMod val="25000"/>
                  </a:schemeClr>
                </a:solidFill>
              </a:rPr>
              <a:t>Send the final draft to your public affairs specialist for review. (required)</a:t>
            </a:r>
          </a:p>
          <a:p>
            <a:pPr marL="0" indent="0">
              <a:spcBef>
                <a:spcPts val="0"/>
              </a:spcBef>
              <a:spcAft>
                <a:spcPts val="1200"/>
              </a:spcAft>
              <a:buNone/>
            </a:pPr>
            <a:r>
              <a:rPr lang="en-US" sz="2400" b="1">
                <a:solidFill>
                  <a:schemeClr val="bg2">
                    <a:lumMod val="10000"/>
                  </a:schemeClr>
                </a:solidFill>
              </a:rPr>
              <a:t>Step 5.</a:t>
            </a:r>
            <a:r>
              <a:rPr lang="en-US" sz="2400">
                <a:solidFill>
                  <a:schemeClr val="bg2">
                    <a:lumMod val="25000"/>
                  </a:schemeClr>
                </a:solidFill>
              </a:rPr>
              <a:t> </a:t>
            </a:r>
            <a:br>
              <a:rPr lang="en-US" sz="2400">
                <a:solidFill>
                  <a:schemeClr val="bg2">
                    <a:lumMod val="25000"/>
                  </a:schemeClr>
                </a:solidFill>
              </a:rPr>
            </a:br>
            <a:r>
              <a:rPr lang="en-US" sz="2400">
                <a:solidFill>
                  <a:schemeClr val="bg2">
                    <a:lumMod val="25000"/>
                  </a:schemeClr>
                </a:solidFill>
              </a:rPr>
              <a:t>Submit for posting online via a Web Request Form.</a:t>
            </a:r>
          </a:p>
        </p:txBody>
      </p:sp>
      <p:sp>
        <p:nvSpPr>
          <p:cNvPr id="5" name="TextBox 4">
            <a:extLst>
              <a:ext uri="{FF2B5EF4-FFF2-40B4-BE49-F238E27FC236}">
                <a16:creationId xmlns:a16="http://schemas.microsoft.com/office/drawing/2014/main" id="{BA740EB5-D969-81F0-A14B-2B5C11DB0088}"/>
              </a:ext>
            </a:extLst>
          </p:cNvPr>
          <p:cNvSpPr txBox="1"/>
          <p:nvPr/>
        </p:nvSpPr>
        <p:spPr>
          <a:xfrm>
            <a:off x="266700" y="1417638"/>
            <a:ext cx="11658600" cy="461665"/>
          </a:xfrm>
          <a:prstGeom prst="rect">
            <a:avLst/>
          </a:prstGeom>
          <a:noFill/>
        </p:spPr>
        <p:txBody>
          <a:bodyPr wrap="square">
            <a:spAutoFit/>
          </a:bodyPr>
          <a:lstStyle/>
          <a:p>
            <a:r>
              <a:rPr lang="en-US" sz="2400">
                <a:solidFill>
                  <a:schemeClr val="bg1"/>
                </a:solidFill>
                <a:latin typeface="Arial" panose="020B0604020202020204" pitchFamily="34" charset="0"/>
                <a:cs typeface="Arial" panose="020B0604020202020204" pitchFamily="34" charset="0"/>
              </a:rPr>
              <a:t>In some ways, this is the most useful slide, since you can fill it with anything!</a:t>
            </a:r>
          </a:p>
        </p:txBody>
      </p:sp>
    </p:spTree>
    <p:extLst>
      <p:ext uri="{BB962C8B-B14F-4D97-AF65-F5344CB8AC3E}">
        <p14:creationId xmlns:p14="http://schemas.microsoft.com/office/powerpoint/2010/main" val="201151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pPr algn="l"/>
            <a:r>
              <a:rPr lang="en-US" b="1"/>
              <a:t>“Title and Content” slide – Bold Arial</a:t>
            </a:r>
            <a:endParaRPr lang="en-US"/>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381000" y="1600201"/>
            <a:ext cx="11353800" cy="2285999"/>
          </a:xfrm>
        </p:spPr>
        <p:txBody>
          <a:bodyPr/>
          <a:lstStyle/>
          <a:p>
            <a:pPr marL="0" indent="0">
              <a:buNone/>
            </a:pPr>
            <a:r>
              <a:rPr lang="en-US"/>
              <a:t>This is the most basic slide type and usually combines text and a graphic element. </a:t>
            </a:r>
            <a:endParaRPr lang="en-US" sz="2800"/>
          </a:p>
          <a:p>
            <a:endParaRPr lang="en-US"/>
          </a:p>
        </p:txBody>
      </p:sp>
      <p:graphicFrame>
        <p:nvGraphicFramePr>
          <p:cNvPr id="8" name="Chart 7">
            <a:extLst>
              <a:ext uri="{FF2B5EF4-FFF2-40B4-BE49-F238E27FC236}">
                <a16:creationId xmlns:a16="http://schemas.microsoft.com/office/drawing/2014/main" id="{B18D7243-7BAE-B116-CFEB-764E6A5D902D}"/>
              </a:ext>
            </a:extLst>
          </p:cNvPr>
          <p:cNvGraphicFramePr/>
          <p:nvPr>
            <p:extLst>
              <p:ext uri="{D42A27DB-BD31-4B8C-83A1-F6EECF244321}">
                <p14:modId xmlns:p14="http://schemas.microsoft.com/office/powerpoint/2010/main" val="1327655168"/>
              </p:ext>
            </p:extLst>
          </p:nvPr>
        </p:nvGraphicFramePr>
        <p:xfrm>
          <a:off x="2590800" y="3200400"/>
          <a:ext cx="6654800" cy="32427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F0ED393-2370-7B9A-8451-4382DC519FA9}"/>
              </a:ext>
            </a:extLst>
          </p:cNvPr>
          <p:cNvSpPr txBox="1"/>
          <p:nvPr/>
        </p:nvSpPr>
        <p:spPr>
          <a:xfrm>
            <a:off x="381000" y="3124200"/>
            <a:ext cx="2057400" cy="1200329"/>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Insert graphics as images and add alt text – more on graphics later…</a:t>
            </a:r>
          </a:p>
        </p:txBody>
      </p:sp>
      <p:sp>
        <p:nvSpPr>
          <p:cNvPr id="10" name="TextBox 9">
            <a:extLst>
              <a:ext uri="{FF2B5EF4-FFF2-40B4-BE49-F238E27FC236}">
                <a16:creationId xmlns:a16="http://schemas.microsoft.com/office/drawing/2014/main" id="{EF4802D9-4CF1-5DA0-A483-DEF5176241C1}"/>
              </a:ext>
            </a:extLst>
          </p:cNvPr>
          <p:cNvSpPr txBox="1"/>
          <p:nvPr/>
        </p:nvSpPr>
        <p:spPr>
          <a:xfrm>
            <a:off x="9469036" y="2579343"/>
            <a:ext cx="2273300" cy="286232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Give text and graphics both “breathing room” – don’t crowd too much on each slide. </a:t>
            </a:r>
          </a:p>
          <a:p>
            <a:endParaRPr lang="en-US">
              <a:solidFill>
                <a:schemeClr val="bg1"/>
              </a:solidFill>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Mind the margins and don’t let anything overlap the logo!</a:t>
            </a:r>
          </a:p>
        </p:txBody>
      </p:sp>
      <p:cxnSp>
        <p:nvCxnSpPr>
          <p:cNvPr id="12" name="Straight Arrow Connector 11">
            <a:extLst>
              <a:ext uri="{FF2B5EF4-FFF2-40B4-BE49-F238E27FC236}">
                <a16:creationId xmlns:a16="http://schemas.microsoft.com/office/drawing/2014/main" id="{79CDDED7-1998-4313-D29E-D6A1F481B349}"/>
              </a:ext>
            </a:extLst>
          </p:cNvPr>
          <p:cNvCxnSpPr/>
          <p:nvPr/>
        </p:nvCxnSpPr>
        <p:spPr>
          <a:xfrm flipV="1">
            <a:off x="5918200" y="2590800"/>
            <a:ext cx="0" cy="53340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B5E338-0187-5F25-847A-2D4E403F0715}"/>
              </a:ext>
            </a:extLst>
          </p:cNvPr>
          <p:cNvCxnSpPr>
            <a:cxnSpLocks/>
          </p:cNvCxnSpPr>
          <p:nvPr/>
        </p:nvCxnSpPr>
        <p:spPr>
          <a:xfrm>
            <a:off x="9144000" y="3724364"/>
            <a:ext cx="32503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A8A411-FFCC-B8F4-91B7-08ABDCF741E4}"/>
              </a:ext>
            </a:extLst>
          </p:cNvPr>
          <p:cNvCxnSpPr/>
          <p:nvPr/>
        </p:nvCxnSpPr>
        <p:spPr>
          <a:xfrm flipH="1">
            <a:off x="2209800" y="3724364"/>
            <a:ext cx="3810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1AA5C8-FE3F-7C4B-A0C7-F0C30DB1FE70}"/>
              </a:ext>
            </a:extLst>
          </p:cNvPr>
          <p:cNvCxnSpPr/>
          <p:nvPr/>
        </p:nvCxnSpPr>
        <p:spPr>
          <a:xfrm>
            <a:off x="11734800" y="3810000"/>
            <a:ext cx="4572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577C51-0C47-1696-CE38-58A60D53CEA8}"/>
              </a:ext>
            </a:extLst>
          </p:cNvPr>
          <p:cNvCxnSpPr/>
          <p:nvPr/>
        </p:nvCxnSpPr>
        <p:spPr>
          <a:xfrm>
            <a:off x="0" y="3448259"/>
            <a:ext cx="4572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6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2F01-EC6F-E0FE-E8CD-882137105A2F}"/>
              </a:ext>
            </a:extLst>
          </p:cNvPr>
          <p:cNvSpPr>
            <a:spLocks noGrp="1"/>
          </p:cNvSpPr>
          <p:nvPr>
            <p:ph type="title"/>
          </p:nvPr>
        </p:nvSpPr>
        <p:spPr/>
        <p:txBody>
          <a:bodyPr/>
          <a:lstStyle/>
          <a:p>
            <a:r>
              <a:rPr lang="en-US"/>
              <a:t>“Comparison Slide” – Arial Bold</a:t>
            </a:r>
          </a:p>
        </p:txBody>
      </p:sp>
      <p:sp>
        <p:nvSpPr>
          <p:cNvPr id="3" name="Text Placeholder 2">
            <a:extLst>
              <a:ext uri="{FF2B5EF4-FFF2-40B4-BE49-F238E27FC236}">
                <a16:creationId xmlns:a16="http://schemas.microsoft.com/office/drawing/2014/main" id="{7C80DEB4-D309-7ABB-29A3-9A5ACBB25F93}"/>
              </a:ext>
            </a:extLst>
          </p:cNvPr>
          <p:cNvSpPr>
            <a:spLocks noGrp="1"/>
          </p:cNvSpPr>
          <p:nvPr>
            <p:ph type="body" idx="1"/>
          </p:nvPr>
        </p:nvSpPr>
        <p:spPr/>
        <p:txBody>
          <a:bodyPr/>
          <a:lstStyle/>
          <a:p>
            <a:r>
              <a:rPr lang="en-US"/>
              <a:t>Either this</a:t>
            </a:r>
          </a:p>
        </p:txBody>
      </p:sp>
      <p:sp>
        <p:nvSpPr>
          <p:cNvPr id="4" name="Content Placeholder 3">
            <a:extLst>
              <a:ext uri="{FF2B5EF4-FFF2-40B4-BE49-F238E27FC236}">
                <a16:creationId xmlns:a16="http://schemas.microsoft.com/office/drawing/2014/main" id="{E44A78D3-2889-6366-502D-9E30160FCD62}"/>
              </a:ext>
            </a:extLst>
          </p:cNvPr>
          <p:cNvSpPr>
            <a:spLocks noGrp="1"/>
          </p:cNvSpPr>
          <p:nvPr>
            <p:ph sz="half" idx="2"/>
          </p:nvPr>
        </p:nvSpPr>
        <p:spPr/>
        <p:txBody>
          <a:bodyPr/>
          <a:lstStyle/>
          <a:p>
            <a:r>
              <a:rPr lang="en-US"/>
              <a:t>This can be a good way to show comparisons between two options</a:t>
            </a:r>
          </a:p>
          <a:p>
            <a:r>
              <a:rPr lang="en-US"/>
              <a:t>Use descriptive links that are explicit about where the link will go:</a:t>
            </a:r>
            <a:br>
              <a:rPr lang="en-US"/>
            </a:br>
            <a:r>
              <a:rPr lang="en-US">
                <a:solidFill>
                  <a:schemeClr val="accent2">
                    <a:lumMod val="60000"/>
                    <a:lumOff val="40000"/>
                  </a:schemeClr>
                </a:solidFill>
                <a:hlinkClick r:id="rId2">
                  <a:extLst>
                    <a:ext uri="{A12FA001-AC4F-418D-AE19-62706E023703}">
                      <ahyp:hlinkClr xmlns:ahyp="http://schemas.microsoft.com/office/drawing/2018/hyperlinkcolor" val="tx"/>
                    </a:ext>
                  </a:extLst>
                </a:hlinkClick>
              </a:rPr>
              <a:t>View DEQ’s Style Guide on QNet</a:t>
            </a:r>
            <a:r>
              <a:rPr lang="en-US"/>
              <a:t>.</a:t>
            </a:r>
          </a:p>
        </p:txBody>
      </p:sp>
      <p:sp>
        <p:nvSpPr>
          <p:cNvPr id="5" name="Text Placeholder 4">
            <a:extLst>
              <a:ext uri="{FF2B5EF4-FFF2-40B4-BE49-F238E27FC236}">
                <a16:creationId xmlns:a16="http://schemas.microsoft.com/office/drawing/2014/main" id="{795DD0FA-AEF6-5458-DFD5-8D832B120EE8}"/>
              </a:ext>
            </a:extLst>
          </p:cNvPr>
          <p:cNvSpPr>
            <a:spLocks noGrp="1"/>
          </p:cNvSpPr>
          <p:nvPr>
            <p:ph type="body" sz="quarter" idx="3"/>
          </p:nvPr>
        </p:nvSpPr>
        <p:spPr/>
        <p:txBody>
          <a:bodyPr/>
          <a:lstStyle/>
          <a:p>
            <a:r>
              <a:rPr lang="en-US"/>
              <a:t>Or that</a:t>
            </a:r>
          </a:p>
        </p:txBody>
      </p:sp>
      <p:sp>
        <p:nvSpPr>
          <p:cNvPr id="6" name="Content Placeholder 5">
            <a:extLst>
              <a:ext uri="{FF2B5EF4-FFF2-40B4-BE49-F238E27FC236}">
                <a16:creationId xmlns:a16="http://schemas.microsoft.com/office/drawing/2014/main" id="{1FF0C5FB-1FA5-3ED8-B2DA-EC6D6E120D72}"/>
              </a:ext>
            </a:extLst>
          </p:cNvPr>
          <p:cNvSpPr>
            <a:spLocks noGrp="1"/>
          </p:cNvSpPr>
          <p:nvPr>
            <p:ph sz="quarter" idx="4"/>
          </p:nvPr>
        </p:nvSpPr>
        <p:spPr/>
        <p:txBody>
          <a:bodyPr/>
          <a:lstStyle/>
          <a:p>
            <a:r>
              <a:rPr lang="en-US"/>
              <a:t>If you are comparing images or charts, don’t forget to add alt text.</a:t>
            </a:r>
          </a:p>
          <a:p>
            <a:r>
              <a:rPr lang="en-US"/>
              <a:t>Avoid using path links or vague link language:</a:t>
            </a:r>
            <a:br>
              <a:rPr lang="en-US"/>
            </a:br>
            <a:r>
              <a:rPr lang="en-US">
                <a:solidFill>
                  <a:schemeClr val="accent2">
                    <a:lumMod val="60000"/>
                    <a:lumOff val="40000"/>
                  </a:schemeClr>
                </a:solidFill>
                <a:hlinkClick r:id="rId3">
                  <a:extLst>
                    <a:ext uri="{A12FA001-AC4F-418D-AE19-62706E023703}">
                      <ahyp:hlinkClr xmlns:ahyp="http://schemas.microsoft.com/office/drawing/2018/hyperlinkcolor" val="tx"/>
                    </a:ext>
                  </a:extLst>
                </a:hlinkClick>
              </a:rPr>
              <a:t>https://deqblog.com/2025/09/16/deq-is-celebrating-15-years-of-paint-stewardship-in-oregon/</a:t>
            </a:r>
            <a:r>
              <a:rPr lang="en-US">
                <a:solidFill>
                  <a:schemeClr val="accent2">
                    <a:lumMod val="60000"/>
                    <a:lumOff val="40000"/>
                  </a:schemeClr>
                </a:solidFill>
              </a:rPr>
              <a:t> </a:t>
            </a:r>
            <a:br>
              <a:rPr lang="en-US">
                <a:solidFill>
                  <a:schemeClr val="accent2">
                    <a:lumMod val="60000"/>
                    <a:lumOff val="40000"/>
                  </a:schemeClr>
                </a:solidFill>
              </a:rPr>
            </a:br>
            <a:r>
              <a:rPr lang="en-US">
                <a:solidFill>
                  <a:schemeClr val="bg1"/>
                </a:solidFill>
              </a:rPr>
              <a:t>or</a:t>
            </a:r>
            <a:br>
              <a:rPr lang="en-US">
                <a:solidFill>
                  <a:schemeClr val="accent2">
                    <a:lumMod val="60000"/>
                    <a:lumOff val="40000"/>
                  </a:schemeClr>
                </a:solidFill>
              </a:rPr>
            </a:br>
            <a:r>
              <a:rPr lang="en-US">
                <a:solidFill>
                  <a:schemeClr val="accent2">
                    <a:lumMod val="60000"/>
                    <a:lumOff val="40000"/>
                  </a:schemeClr>
                </a:solidFill>
              </a:rPr>
              <a:t>Check it out!</a:t>
            </a:r>
          </a:p>
        </p:txBody>
      </p:sp>
    </p:spTree>
    <p:extLst>
      <p:ext uri="{BB962C8B-B14F-4D97-AF65-F5344CB8AC3E}">
        <p14:creationId xmlns:p14="http://schemas.microsoft.com/office/powerpoint/2010/main" val="31013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es on wood">
            <a:extLst>
              <a:ext uri="{FF2B5EF4-FFF2-40B4-BE49-F238E27FC236}">
                <a16:creationId xmlns:a16="http://schemas.microsoft.com/office/drawing/2014/main" id="{3FC61603-416F-BF15-1433-94FCF58A8236}"/>
              </a:ext>
            </a:extLst>
          </p:cNvPr>
          <p:cNvPicPr>
            <a:picLocks noChangeAspect="1"/>
          </p:cNvPicPr>
          <p:nvPr/>
        </p:nvPicPr>
        <p:blipFill>
          <a:blip r:embed="rId3" cstate="print">
            <a:extLst>
              <a:ext uri="{28A0092B-C50C-407E-A947-70E740481C1C}">
                <a14:useLocalDpi xmlns:a14="http://schemas.microsoft.com/office/drawing/2010/main" val="0"/>
              </a:ext>
            </a:extLst>
          </a:blip>
          <a:srcRect b="16045"/>
          <a:stretch/>
        </p:blipFill>
        <p:spPr>
          <a:xfrm>
            <a:off x="0" y="0"/>
            <a:ext cx="12252960" cy="6858000"/>
          </a:xfrm>
          <a:prstGeom prst="rect">
            <a:avLst/>
          </a:prstGeom>
        </p:spPr>
      </p:pic>
      <p:graphicFrame>
        <p:nvGraphicFramePr>
          <p:cNvPr id="3" name="Diagram 2">
            <a:extLst>
              <a:ext uri="{FF2B5EF4-FFF2-40B4-BE49-F238E27FC236}">
                <a16:creationId xmlns:a16="http://schemas.microsoft.com/office/drawing/2014/main" id="{BB1F72A3-A316-3668-37A6-EFEBD2B0B554}"/>
              </a:ext>
            </a:extLst>
          </p:cNvPr>
          <p:cNvGraphicFramePr/>
          <p:nvPr>
            <p:extLst>
              <p:ext uri="{D42A27DB-BD31-4B8C-83A1-F6EECF244321}">
                <p14:modId xmlns:p14="http://schemas.microsoft.com/office/powerpoint/2010/main" val="650494610"/>
              </p:ext>
            </p:extLst>
          </p:nvPr>
        </p:nvGraphicFramePr>
        <p:xfrm>
          <a:off x="2971800" y="-152400"/>
          <a:ext cx="10236200" cy="701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678AD1E2-0CDF-56A5-0FB4-E175F45D4DB1}"/>
              </a:ext>
            </a:extLst>
          </p:cNvPr>
          <p:cNvSpPr/>
          <p:nvPr/>
        </p:nvSpPr>
        <p:spPr>
          <a:xfrm>
            <a:off x="0" y="0"/>
            <a:ext cx="4267200" cy="6858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a:solidFill>
                  <a:schemeClr val="bg1"/>
                </a:solidFill>
                <a:latin typeface="Arial" panose="020B0604020202020204" pitchFamily="34" charset="0"/>
                <a:cs typeface="Arial" panose="020B0604020202020204" pitchFamily="34" charset="0"/>
              </a:rPr>
              <a:t>This is the completely blank slide.</a:t>
            </a:r>
          </a:p>
          <a:p>
            <a:r>
              <a:rPr lang="en-US">
                <a:solidFill>
                  <a:schemeClr val="bg1"/>
                </a:solidFill>
                <a:latin typeface="Arial" panose="020B0604020202020204" pitchFamily="34" charset="0"/>
                <a:cs typeface="Arial" panose="020B0604020202020204" pitchFamily="34" charset="0"/>
              </a:rPr>
              <a:t>Ideally, all of your slides would consistently have a title at the top running left to right. </a:t>
            </a:r>
          </a:p>
          <a:p>
            <a:endParaRPr lang="en-US">
              <a:solidFill>
                <a:schemeClr val="bg1"/>
              </a:solidFill>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However, there are instances, where you may need an image or map that consumes the whole slide. </a:t>
            </a:r>
          </a:p>
          <a:p>
            <a:endParaRPr lang="en-US">
              <a:solidFill>
                <a:schemeClr val="bg1"/>
              </a:solidFill>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If you need to run it over the logo, that’s okay here. Cover the whole logo, not part (you can also reach out to the Web Team on how to make the logo vanish on this slide and other assistance on graphics and accessibility). </a:t>
            </a:r>
          </a:p>
        </p:txBody>
      </p:sp>
    </p:spTree>
    <p:extLst>
      <p:ext uri="{BB962C8B-B14F-4D97-AF65-F5344CB8AC3E}">
        <p14:creationId xmlns:p14="http://schemas.microsoft.com/office/powerpoint/2010/main" val="339932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F648-58AA-C850-11AE-966CDC55461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a:solidFill>
                  <a:schemeClr val="bg1"/>
                </a:solidFill>
              </a:rPr>
              <a:t>Title VI and alternate formats </a:t>
            </a:r>
            <a:endParaRPr lang="en-US"/>
          </a:p>
        </p:txBody>
      </p:sp>
      <p:sp>
        <p:nvSpPr>
          <p:cNvPr id="3" name="Content Placeholder 2">
            <a:extLst>
              <a:ext uri="{FF2B5EF4-FFF2-40B4-BE49-F238E27FC236}">
                <a16:creationId xmlns:a16="http://schemas.microsoft.com/office/drawing/2014/main" id="{0FBBB871-1594-44D9-A45A-C281038EE3DD}"/>
              </a:ext>
              <a:ext uri="{C183D7F6-B498-43B3-948B-1728B52AA6E4}">
                <adec:decorative xmlns:adec="http://schemas.microsoft.com/office/drawing/2017/decorative" val="0"/>
              </a:ext>
            </a:extLst>
          </p:cNvPr>
          <p:cNvSpPr>
            <a:spLocks noGrp="1"/>
          </p:cNvSpPr>
          <p:nvPr>
            <p:ph idx="1"/>
          </p:nvPr>
        </p:nvSpPr>
        <p:spPr/>
        <p:txBody>
          <a:bodyPr/>
          <a:lstStyle/>
          <a:p>
            <a:pPr marL="0" indent="0">
              <a:spcBef>
                <a:spcPts val="0"/>
              </a:spcBef>
              <a:buNone/>
              <a:tabLst>
                <a:tab pos="2971800" algn="ctr"/>
                <a:tab pos="5943600" algn="r"/>
              </a:tabLst>
            </a:pPr>
            <a:r>
              <a:rPr lang="en-US" sz="1800">
                <a:ea typeface="Times New Roman" panose="02020603050405020304" pitchFamily="18" charset="0"/>
              </a:rPr>
              <a:t>DEQ does not discriminate on the basis of race, color, national origin, disability, age, sex, religion, sexual orientation, gender identity, or marital status in the administration of its programs and activities. </a:t>
            </a:r>
          </a:p>
          <a:p>
            <a:pPr marL="0" indent="0">
              <a:spcBef>
                <a:spcPts val="0"/>
              </a:spcBef>
              <a:buNone/>
              <a:tabLst>
                <a:tab pos="2971800" algn="ctr"/>
                <a:tab pos="5943600" algn="r"/>
              </a:tabLst>
            </a:pPr>
            <a:endParaRPr lang="en-US" sz="1800">
              <a:ea typeface="Times New Roman" panose="02020603050405020304" pitchFamily="18" charset="0"/>
            </a:endParaRPr>
          </a:p>
          <a:p>
            <a:pPr marL="0" indent="0">
              <a:spcBef>
                <a:spcPts val="0"/>
              </a:spcBef>
              <a:buNone/>
              <a:tabLst>
                <a:tab pos="2971800" algn="ctr"/>
                <a:tab pos="5943600" algn="r"/>
              </a:tabLst>
            </a:pPr>
            <a:r>
              <a:rPr lang="en-US" sz="1800">
                <a:ea typeface="Times New Roman" panose="02020603050405020304" pitchFamily="18" charset="0"/>
              </a:rPr>
              <a:t>Visit DEQ’s </a:t>
            </a:r>
            <a:r>
              <a:rPr lang="en-US" sz="1800" u="sng">
                <a:solidFill>
                  <a:schemeClr val="accent1">
                    <a:lumMod val="20000"/>
                    <a:lumOff val="80000"/>
                  </a:schemeClr>
                </a:solidFill>
                <a:ea typeface="Times New Roman" panose="02020603050405020304" pitchFamily="18" charset="0"/>
                <a:hlinkClick r:id="rId2" tooltip="Civil Rights and Environmental Justice page">
                  <a:extLst>
                    <a:ext uri="{A12FA001-AC4F-418D-AE19-62706E023703}">
                      <ahyp:hlinkClr xmlns:ahyp="http://schemas.microsoft.com/office/drawing/2018/hyperlinkcolor" val="tx"/>
                    </a:ext>
                  </a:extLst>
                </a:hlinkClick>
              </a:rPr>
              <a:t>Civil Rights and Environmental Justice page</a:t>
            </a:r>
            <a:r>
              <a:rPr lang="en-US" sz="1800" u="sng">
                <a:solidFill>
                  <a:schemeClr val="accent1">
                    <a:lumMod val="20000"/>
                    <a:lumOff val="80000"/>
                  </a:schemeClr>
                </a:solidFill>
                <a:ea typeface="Times New Roman" panose="02020603050405020304" pitchFamily="18" charset="0"/>
              </a:rPr>
              <a:t>.</a:t>
            </a:r>
            <a:endParaRPr lang="en-US" sz="1800">
              <a:solidFill>
                <a:schemeClr val="accent1">
                  <a:lumMod val="20000"/>
                  <a:lumOff val="80000"/>
                </a:schemeClr>
              </a:solidFill>
              <a:ea typeface="Times New Roman" panose="02020603050405020304" pitchFamily="18" charset="0"/>
            </a:endParaRPr>
          </a:p>
          <a:p>
            <a:pPr marL="0" indent="0">
              <a:spcBef>
                <a:spcPts val="0"/>
              </a:spcBef>
              <a:buNone/>
              <a:tabLst>
                <a:tab pos="2971800" algn="ctr"/>
                <a:tab pos="5943600" algn="r"/>
              </a:tabLst>
            </a:pPr>
            <a:endParaRPr lang="en-US" sz="1800">
              <a:solidFill>
                <a:srgbClr val="000000"/>
              </a:solidFill>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251117388"/>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Dark.potx" id="{1879AB53-D263-45F3-98AF-94734B993A19}" vid="{CBD13BF4-AAEC-417E-8CFB-7CD767C4A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B50B40939EF4CA7B63E968F7225EE" ma:contentTypeVersion="3" ma:contentTypeDescription="Create a new document." ma:contentTypeScope="" ma:versionID="ebf674aee1666ebc4ba33c586b5869d0">
  <xsd:schema xmlns:xsd="http://www.w3.org/2001/XMLSchema" xmlns:xs="http://www.w3.org/2001/XMLSchema" xmlns:p="http://schemas.microsoft.com/office/2006/metadata/properties" xmlns:ns2="6b3c66af-2c5e-4a64-b1f0-eca17e4268a6" targetNamespace="http://schemas.microsoft.com/office/2006/metadata/properties" ma:root="true" ma:fieldsID="6eb6cc4779279d8530dc3e3e880ca114" ns2:_="">
    <xsd:import namespace="6b3c66af-2c5e-4a64-b1f0-eca17e4268a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c66af-2c5e-4a64-b1f0-eca17e426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BA6AA-FBC0-49CD-BA5D-61CD8479EA89}">
  <ds:schemaRefs>
    <ds:schemaRef ds:uri="6b3c66af-2c5e-4a64-b1f0-eca17e4268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E05AC8-6681-48F2-B275-2175FFF4586A}">
  <ds:schemaRefs>
    <ds:schemaRef ds:uri="6b3c66af-2c5e-4a64-b1f0-eca17e4268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739B4D-513D-4335-9CAC-01E8979F3510}">
  <ds:schemaRefs>
    <ds:schemaRef ds:uri="http://schemas.microsoft.com/sharepoint/v3/contenttype/forms"/>
  </ds:schemaRefs>
</ds:datastoreItem>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PPTtemplateDark</Template>
  <TotalTime>0</TotalTime>
  <Words>808</Words>
  <Application>Microsoft Office PowerPoint</Application>
  <PresentationFormat>Widescreen</PresentationFormat>
  <Paragraphs>80</Paragraphs>
  <Slides>7</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Times New Roman</vt:lpstr>
      <vt:lpstr>DEQSimpleTheme</vt:lpstr>
      <vt:lpstr>Document Review Checklist</vt:lpstr>
      <vt:lpstr>PowerPoint Presentation</vt:lpstr>
      <vt:lpstr>“Title Only” slide – Bold Arial </vt:lpstr>
      <vt:lpstr>“Title and Content” slide – Bold Arial</vt:lpstr>
      <vt:lpstr>“Comparison Slide” – Arial Bold</vt:lpstr>
      <vt:lpstr>PowerPoint Presentation</vt:lpstr>
      <vt:lpstr>Title VI and alternate formats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Michele * DEQ</dc:creator>
  <cp:lastModifiedBy>HNIDEY Emil * DEQ</cp:lastModifiedBy>
  <cp:revision>2</cp:revision>
  <dcterms:created xsi:type="dcterms:W3CDTF">2023-01-26T00:57:50Z</dcterms:created>
  <dcterms:modified xsi:type="dcterms:W3CDTF">2025-12-18T17:57:22Z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0x0101003D2B50B40939EF4CA7B63E968F7225EE</vt:lpwstr>
  </property>
  <property fmtid="{D5CDD505-2E9C-101B-9397-08002B2CF9AE}" pid="3" name="_dlc_DocIdItemGuid">
    <vt:lpwstr>329fcf54-7bef-403a-b376-34a41a6b236d</vt:lpwstr>
  </property>
  <property fmtid="{D5CDD505-2E9C-101B-9397-08002B2CF9AE}" pid="4" name="MSIP_Label_09b73270-2993-4076-be47-9c78f42a1e84_Enabled">
    <vt:lpwstr>true</vt:lpwstr>
  </property>
  <property fmtid="{D5CDD505-2E9C-101B-9397-08002B2CF9AE}" pid="5" name="MSIP_Label_09b73270-2993-4076-be47-9c78f42a1e84_SetDate">
    <vt:lpwstr>2022-11-21T22:11:49Z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cdd2695b-b72c-4298-9b94-10ae2f4b82fa</vt:lpwstr>
  </property>
  <property fmtid="{D5CDD505-2E9C-101B-9397-08002B2CF9AE}" pid="10" name="MSIP_Label_09b73270-2993-4076-be47-9c78f42a1e84_ContentBits">
    <vt:lpwstr>0</vt:lpwstr>
  </property>
</Properties>
</file>