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E4B9-2F6E-6B40-19F6-70CAD00F9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0C103-8C64-5DD7-CDA9-7DBF1AF2F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E38F7-56E3-49C2-7708-20F92D27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ADF0E-0C8F-BE58-4E44-638A791C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9861-F104-666B-8466-BADB2674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3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50DE-3EB1-59A1-18C5-A181010F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95562-605C-C812-9803-34CA6FCD8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BD0D9-4BC8-B8C9-A078-284DBD4EB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76D1-A2B0-D3BE-3B62-F3DD9121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6E2ED-8367-22EB-0F08-921D41E9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0C287-ADEC-B9C3-4183-42882BAD2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03294-8E88-0C16-C6A8-0D4BE55C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22C5-9CBC-3360-F7CE-7EFF063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E0030-6C82-6874-94A5-E466608A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24D0D-F44B-5E39-60FB-57BEFFC4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3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BD3E-5277-FD9C-7D05-A0BBFF70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54181-5E90-D1E2-94F4-703E00B1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2204C-6983-8ADC-D4F5-5848AF6A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F5E11-6078-C70E-FD15-6C47092C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A8422-AF61-41C0-DD27-1BE94C1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FBF6-A32C-978E-0D62-0B56608F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CEDC6-7F62-EDA6-39F2-4FC6570A3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EE21D-D3FC-405C-B0A6-C1F69B88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20532-1BAB-4684-65B5-E486CFC6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55DB8-D529-D27B-E385-64B7EA4A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8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BFBD-4E6A-1026-E33C-9F1C9FE6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DA3D2-38CD-AD58-DCC5-DBFC45AD3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B5522-054E-E209-B3D4-E594A291D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7A3A5-9A1D-005C-B7D0-D653F76E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D3CAB-2B5B-FF13-CB3C-9881662E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F420C-E98E-07E1-0284-4EBC6152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56BB-A277-06B6-2F81-A6FB2583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7CD3F-4CD4-EBA1-997D-19AD2206E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0E871-F575-8786-8DC2-9DF0E50E0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C956B-DDD0-3395-035E-2FEF8A1C2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071E6D-3017-247E-5FC7-43C96EFBC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67CC42-ABF4-0198-C33B-9D7E2973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4A940-F4B6-22E4-E7A9-61C232CC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11A24-6A59-4050-861A-BB9AF62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592A-E014-2C02-F45E-E8FAC99E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04073-C285-3973-9C12-6782A2F7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6C5A1-1D93-E6C0-7151-EE7132C1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B5AEB-B533-00DD-A6F7-AABE8F84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A6BC0-9DBB-2A24-7C3A-5405067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3FAF3-8842-69CD-1903-EE8AAAA5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37BC2-29B0-0E5A-2E38-2A947989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BA3A-A96A-1582-39FF-F6FACE28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FA70-5C9C-3192-8122-85271D02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19882-436F-B5FA-915E-26AFDF735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D0AD3-80E3-5E92-A5E8-885F0A68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84A06-6C04-C4BE-CD6C-48D5E129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655D3-656E-D4CA-66CE-56D9AFB1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0654-6CAB-EFC3-C857-DE46289D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8DE03-A69A-C40D-BCF5-B29C218F6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70692-4C15-F9F3-DD09-8C14C46E1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0B1D5-B491-374B-8909-CDCD1215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E9C81-73EE-3ABC-65B3-9EECEEEE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14973-3709-153C-23CA-24F7E648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E6F7A-A407-188E-3E51-40D35DF1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9DD10-E50F-18E2-7D23-5FD4C7FF5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8ACA2-D27B-D729-6854-2B1E8F7E0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00879F-13A9-4238-B60D-2009B84ED246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2483F-CE6E-0077-74DD-95180C3A8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D3C02-EAEE-7ED0-C395-146C477B8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EEADD-AE13-42AC-9430-0A9CFD4F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6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lletin board with different cards and coins&#10;&#10;AI-generated content may be incorrect.">
            <a:extLst>
              <a:ext uri="{FF2B5EF4-FFF2-40B4-BE49-F238E27FC236}">
                <a16:creationId xmlns:a16="http://schemas.microsoft.com/office/drawing/2014/main" id="{7BD5B2CF-1CBE-D245-1B40-7432A3DB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13" y="193813"/>
            <a:ext cx="8627165" cy="64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1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ox with a black lid and a black bag with a black bag with a black bag with a black bag with a black bag with a black bag with a black bag with a black bag&#10;&#10;AI-generated content may be incorrect.">
            <a:extLst>
              <a:ext uri="{FF2B5EF4-FFF2-40B4-BE49-F238E27FC236}">
                <a16:creationId xmlns:a16="http://schemas.microsoft.com/office/drawing/2014/main" id="{BDCC1AB9-9CEF-B5CF-C973-9BD8F6F1B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566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04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>Lane Transit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Brianna Thorne</dc:creator>
  <cp:lastModifiedBy>Brianna Thorne</cp:lastModifiedBy>
  <cp:revision>2</cp:revision>
  <dcterms:created xsi:type="dcterms:W3CDTF">2025-11-19T00:11:05Z</dcterms:created>
  <dcterms:modified xsi:type="dcterms:W3CDTF">2025-11-19T02:48:11Z</dcterms:modified>
</cp:coreProperties>
</file>