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59" r:id="rId4"/>
    <p:sldId id="261" r:id="rId5"/>
    <p:sldId id="262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B4DA9-8747-4C50-9C10-00695B44A8DA}" type="datetimeFigureOut">
              <a:rPr lang="en-ZW" smtClean="0"/>
              <a:t>15/5/2019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0B1D4-6659-4159-9597-38AD423D6F46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311767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36E56-8151-447B-B6D8-2376CF0F8F4E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0423E-C945-404B-AA3E-A609F00E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76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6C401-38A7-4E89-9011-934BADD39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AF6EDC-EB93-42B5-A33B-B0F71FD79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F5674-4C6B-4F02-88C9-AD92AB943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AC87-C602-4132-9C91-615A7CC00237}" type="datetime1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3966-1B61-49C7-8236-B3ED4B371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C3289-833E-4D6A-9196-85082E2C4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2518-00BD-4D8D-9E4C-C1D23BB1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B5ABF-8403-452F-A9F4-F3920C045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F17D6D-1C9B-4D95-BA17-FC69A008A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153FB-FBE7-42E1-9A9D-0018CF221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C300-A7ED-46F9-BEBD-24C72B6E36B2}" type="datetime1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71185-3C4D-4E7C-8DF5-EAB12C486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1E35F-4264-4F8D-BB01-16214C5EE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2518-00BD-4D8D-9E4C-C1D23BB1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6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60C567-5929-4155-8C6B-3C5EDB3AA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E64484-4798-4081-ABFB-0CA8CC308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D5730-082C-45EA-9BD6-00B08D6D3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9656-70D6-4A50-98F9-9C37D51979D0}" type="datetime1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3B923-BD72-4CD7-8CFF-6586E801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E3730-C05F-4297-AAFD-5D1527F9E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2518-00BD-4D8D-9E4C-C1D23BB1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7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E676-E0FE-421B-BD98-F5F964462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DE510-C5E4-4A6A-A6E9-DF3E4248F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CBCF8-3B1F-4640-BCFE-9BFCE887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DA0C-42A8-4325-BA52-C2EE62A8E22C}" type="datetime1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7A9BB-0135-4915-91B1-457D90209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6E442-0749-40BA-B717-CD7543116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2518-00BD-4D8D-9E4C-C1D23BB1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7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266D-0F21-4AF8-99CF-614EF0291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810FD-3696-427C-A7B3-2402ED0F7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E6CC1-C35D-4AEF-8BDF-3B3C4B8A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184F-1B2E-4843-871A-5F7E8428150C}" type="datetime1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B6594-8051-4ECD-AF7E-ABABF4248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EF791-3A2F-4ECA-B3C3-79D64A1D7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2518-00BD-4D8D-9E4C-C1D23BB1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8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94B0-4476-4E6C-AF80-A26C6FE0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69858-E0BC-4D9E-B7B2-B5EF75D59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89DAB-CDB1-40A2-8D0B-985E1249F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6E46B-30CC-4EF7-9168-7BFC43FED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6F1B-D92B-4136-8A4B-4E05ABBD348F}" type="datetime1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6E1AD-3C06-4AD1-9F27-2E636909B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6D289-462E-4790-99A2-59EA4C8C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2518-00BD-4D8D-9E4C-C1D23BB1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3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F328B-0452-416D-95BD-97697A894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7215D-91E8-4223-978F-D9F0E2E11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ECF60-A69F-489E-BC2A-B35E524D3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72C3F9-30FD-4358-9BC6-EF3D3120D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D88751-0CF2-4869-9040-5C0E6A854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A07E86-2359-4AF7-914A-7EA79CE13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64B7-546F-43B7-9D52-A39E2DCE1905}" type="datetime1">
              <a:rPr lang="en-US" smtClean="0"/>
              <a:t>5/15/2019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7D7BEA-AF3F-4018-8259-D82E3C51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F58712-FC50-4345-8693-10D23C3B7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2518-00BD-4D8D-9E4C-C1D23BB1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0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D13C-CC0A-44E4-A47A-2A848E1FC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E715D-90F0-414C-B05C-F22974538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A121-503F-44E5-9ECB-80291AED447E}" type="datetime1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7B85E-0C9A-4724-A8CC-8E453D327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184B7-645B-4845-8727-44FD6235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2518-00BD-4D8D-9E4C-C1D23BB1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8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35399-88F1-40DB-BE83-4890F504B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0E616-C405-473E-B2C0-6603701ED491}" type="datetime1">
              <a:rPr lang="en-US" smtClean="0"/>
              <a:t>5/15/2019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8B84DD-F15F-4317-9CFA-71AF1A0D3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E29E1-22FF-4200-95BF-AEE443C85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2518-00BD-4D8D-9E4C-C1D23BB1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2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74F91-33D3-4E7D-AC6D-63D8189CD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A6103-0708-4B15-9D54-37C98EF9B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C5222-E622-4B11-9DF5-5CE0F6896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0A00A-A5F0-464C-8CAD-783CCFD7A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34D5-3F6B-4C4F-AC3B-EF58F08405FC}" type="datetime1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D5442-C5A6-498A-9FCF-50004F002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048AC-DDD6-4B52-B9F4-FEBFEE5B2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2518-00BD-4D8D-9E4C-C1D23BB1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2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F90D2-C2CC-488D-ADAD-9AC3C51A5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2CB8A3-1B04-4DDB-8D63-5E657D52D9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B47EE-395B-4F84-AC8E-BCA173E04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4DF9F-E87C-48A4-A4D9-6BCAC61F7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5879-52B0-4831-B389-4611A8471582}" type="datetime1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CF0CE-2C23-4205-907F-C21618C8A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1D6B0-51A4-4D7E-BA9F-8BBC48582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2518-00BD-4D8D-9E4C-C1D23BB1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1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76D2F8-F77B-4706-A4D4-13898811A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6E5F6-68B5-4A05-A179-1CFA28EDA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A028F-A266-4803-A8D5-EE5DAB3AC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C3CF8-F927-49CC-8332-FFF004882496}" type="datetime1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D0ED5-D195-4E84-87D1-4C979C71B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48DE7-9A98-401A-AF6C-230841753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52518-00BD-4D8D-9E4C-C1D23BB1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0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rapa.or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1812"/>
            <a:ext cx="10515600" cy="28346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6600" dirty="0">
                <a:latin typeface="Montserrat" panose="02000505000000020004" pitchFamily="2" charset="0"/>
              </a:rPr>
              <a:t>Proposal to Incorporate LRAPA Cleaner Air Oregon Rules into the Oregon SIP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20000" y="4392891"/>
            <a:ext cx="10233800" cy="178407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Fira Sans" panose="020B0503050000020004" pitchFamily="34" charset="0"/>
                <a:ea typeface="Fira Sans" panose="020B0503050000020004" pitchFamily="34" charset="0"/>
              </a:rPr>
              <a:t>May 16-17, 2019 EQC Meeting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EE3D2A-C4CE-484C-B06B-CE77836AA2D3}"/>
              </a:ext>
            </a:extLst>
          </p:cNvPr>
          <p:cNvSpPr/>
          <p:nvPr/>
        </p:nvSpPr>
        <p:spPr>
          <a:xfrm>
            <a:off x="1001864" y="4110824"/>
            <a:ext cx="10351936" cy="45719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38000">
                <a:schemeClr val="accent4">
                  <a:lumMod val="20000"/>
                  <a:lumOff val="80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311357-E7F3-4F69-92F0-AAAE1AC46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29" y="5554741"/>
            <a:ext cx="3568254" cy="62222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C5EED-755D-4617-8549-E8B43925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20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Montserrat" panose="02000505000000020004" pitchFamily="2" charset="0"/>
              </a:rPr>
              <a:t>LRAPA Rules – Background and What is Proposed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28" y="1842186"/>
            <a:ext cx="9666515" cy="4600342"/>
          </a:xfrm>
        </p:spPr>
        <p:txBody>
          <a:bodyPr numCol="3" spcCol="457200">
            <a:normAutofit/>
          </a:bodyPr>
          <a:lstStyle/>
          <a:p>
            <a:r>
              <a:rPr lang="en-US" sz="2000" dirty="0">
                <a:latin typeface="Fira Sans" panose="020B0503050000020004" pitchFamily="34" charset="0"/>
                <a:ea typeface="Fira Sans" panose="020B0503050000020004" pitchFamily="34" charset="0"/>
              </a:rPr>
              <a:t>LRAPA regulates air quality in Lane County</a:t>
            </a:r>
          </a:p>
          <a:p>
            <a:r>
              <a:rPr lang="en-US" sz="2000" dirty="0">
                <a:latin typeface="Fira Sans" panose="020B0503050000020004" pitchFamily="34" charset="0"/>
                <a:ea typeface="Fira Sans" panose="020B0503050000020004" pitchFamily="34" charset="0"/>
              </a:rPr>
              <a:t>The Cleaner Air Oregon(CAO) program rules have been in effect in Lane County since adopted by the Commission on November 15, 2018</a:t>
            </a:r>
          </a:p>
          <a:p>
            <a:r>
              <a:rPr lang="en-US" sz="2000" dirty="0">
                <a:latin typeface="Fira Sans" panose="020B0503050000020004" pitchFamily="34" charset="0"/>
                <a:ea typeface="Fira Sans" panose="020B0503050000020004" pitchFamily="34" charset="0"/>
              </a:rPr>
              <a:t>LRAPA rules are effectively equivalent to DEQ rules</a:t>
            </a:r>
          </a:p>
          <a:p>
            <a:r>
              <a:rPr lang="en-US" sz="2000" dirty="0">
                <a:latin typeface="Fira Sans" panose="020B0503050000020004" pitchFamily="34" charset="0"/>
                <a:ea typeface="Fira Sans" panose="020B0503050000020004" pitchFamily="34" charset="0"/>
              </a:rPr>
              <a:t>DEQ’s role is to review LRAPA rules to determine compliance with state law and the federal Clean Air Act</a:t>
            </a:r>
          </a:p>
          <a:p>
            <a:r>
              <a:rPr lang="en-US" sz="2000" dirty="0">
                <a:latin typeface="Fira Sans" panose="020B0503050000020004" pitchFamily="34" charset="0"/>
                <a:ea typeface="Fira Sans" panose="020B0503050000020004" pitchFamily="34" charset="0"/>
              </a:rPr>
              <a:t>EQC’s role is to approve the LRAPA rules if they comply and direct DEQ to submit to EPA for approval as SIP amendments</a:t>
            </a:r>
          </a:p>
          <a:p>
            <a:endParaRPr lang="en-US" sz="20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endParaRPr lang="en-US" sz="20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endParaRPr lang="en-US" sz="20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endParaRPr lang="en-US" sz="20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0" indent="0">
              <a:buNone/>
            </a:pPr>
            <a:endParaRPr lang="en-US" sz="20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r>
              <a:rPr lang="en-US" sz="2000" dirty="0">
                <a:latin typeface="Fira Sans" panose="020B0503050000020004" pitchFamily="34" charset="0"/>
                <a:ea typeface="Fira Sans" panose="020B0503050000020004" pitchFamily="34" charset="0"/>
              </a:rPr>
              <a:t>Rule Amendments:</a:t>
            </a:r>
          </a:p>
          <a:p>
            <a:pPr lvl="1"/>
            <a:r>
              <a:rPr lang="en-US" sz="2000" dirty="0">
                <a:latin typeface="Fira Sans" panose="020B0503050000020004" pitchFamily="34" charset="0"/>
                <a:ea typeface="Fira Sans" panose="020B0503050000020004" pitchFamily="34" charset="0"/>
              </a:rPr>
              <a:t>LRAPA administrative rule changes to synchronize existing rules with EQC-adopted CAO rules.</a:t>
            </a:r>
          </a:p>
          <a:p>
            <a:pPr lvl="1"/>
            <a:r>
              <a:rPr lang="en-US" sz="2000" dirty="0">
                <a:latin typeface="Fira Sans" panose="020B0503050000020004" pitchFamily="34" charset="0"/>
                <a:ea typeface="Fira Sans" panose="020B0503050000020004" pitchFamily="34" charset="0"/>
              </a:rPr>
              <a:t>LRAPA Board adopted staff’s proposed CAO changes on March 14, 2019</a:t>
            </a: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745216-DE4D-4CB2-BBF1-E4616EFDC34B}"/>
              </a:ext>
            </a:extLst>
          </p:cNvPr>
          <p:cNvSpPr/>
          <p:nvPr/>
        </p:nvSpPr>
        <p:spPr>
          <a:xfrm>
            <a:off x="920032" y="1623214"/>
            <a:ext cx="10351936" cy="45719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38000">
                <a:schemeClr val="accent4">
                  <a:lumMod val="20000"/>
                  <a:lumOff val="80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0DCEBC-A5C4-4F27-93C1-DBC1E234F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29" y="5554741"/>
            <a:ext cx="3568254" cy="62222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3A948F-4112-457B-8C77-309B509F3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95B184A-C27A-4E31-84C9-4BD550686DD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02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678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tserrat" panose="02000505000000020004" pitchFamily="2" charset="0"/>
              </a:rPr>
              <a:t>LRAPA Rules – Cleaner Air Oregon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368" y="1447543"/>
            <a:ext cx="10515600" cy="4077149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Implement OAR 340 division 245 – Cleaner Air Oregon without changes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Due to the scope, detail, public input and technical expertise that went into the creation of the new, risk-based toxics program, LRAPA will implement OAR 340 division 245 - Cleaner Air Oregon by reference without any changes.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LRAPA’s rule revisions are administrative changes to synchronize existing rules with the new CAO program.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Adds definitions, enforcement clarifications, and a fee table.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The LRAPA Board of Directors adopted the proposed rule revisions on March 14, 2019.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Four (4) people submitted comments.  One comment resulted in changes to an aspect of the enforcement rules in LRAPA’s title 15 to more closely align with DEQ’s corresponding division 12.</a:t>
            </a:r>
          </a:p>
          <a:p>
            <a:pPr marL="0" indent="0">
              <a:buNone/>
            </a:pPr>
            <a:endParaRPr lang="en-US" sz="24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7A8258-5F32-4DAF-989D-82F2B353DAB9}"/>
              </a:ext>
            </a:extLst>
          </p:cNvPr>
          <p:cNvSpPr/>
          <p:nvPr/>
        </p:nvSpPr>
        <p:spPr>
          <a:xfrm>
            <a:off x="838200" y="5524692"/>
            <a:ext cx="10351936" cy="45719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38000">
                <a:schemeClr val="accent4">
                  <a:lumMod val="20000"/>
                  <a:lumOff val="80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37ABF9-C380-439F-A0FD-2583AD040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29" y="5724074"/>
            <a:ext cx="3568254" cy="62222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8EFD5D-C13B-498C-B708-A83BCA18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1D58023-452C-4EE8-AFE8-19949174A8D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24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Montserrat" panose="02000505000000020004" pitchFamily="2" charset="0"/>
              </a:rPr>
              <a:t>Recommended </a:t>
            </a:r>
            <a:r>
              <a:rPr lang="en-US" sz="4000" dirty="0" smtClean="0">
                <a:latin typeface="Montserrat" panose="02000505000000020004" pitchFamily="2" charset="0"/>
              </a:rPr>
              <a:t>motion</a:t>
            </a:r>
            <a:endParaRPr lang="en-US" sz="4000" dirty="0">
              <a:latin typeface="Montserrat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547" y="1960562"/>
            <a:ext cx="10764253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latin typeface="Fira Sans" panose="020B0503050000020004" pitchFamily="34" charset="0"/>
                <a:ea typeface="Fira Sans" panose="020B0503050000020004" pitchFamily="34" charset="0"/>
              </a:rPr>
              <a:t>“I move that the Oregon Environmental Quality Commission: 	 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Approve the LRAPA rule amendments as seen in Attachment A under ORS 468A.135(2); 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Approve incorporating the LRAPA rule amendments as seen in Attachment B into the Oregon Clean Air Act State Implementation Plan under OAR 340-200-0040; 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Adopt the proposed SIP rule revision in Attachment C as part of Chapter 340 of the Oregon Administrative Rules; 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Direct DEQ to submit the SIP revisions to the U.S. Environmental Protection Agency for approval.”</a:t>
            </a:r>
            <a:endParaRPr lang="en-US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endParaRPr lang="en-US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0EE3E7-D133-4FD4-879B-0F35633592FA}"/>
              </a:ext>
            </a:extLst>
          </p:cNvPr>
          <p:cNvSpPr/>
          <p:nvPr/>
        </p:nvSpPr>
        <p:spPr>
          <a:xfrm>
            <a:off x="1001864" y="6250997"/>
            <a:ext cx="10351936" cy="45719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38000">
                <a:schemeClr val="accent4">
                  <a:lumMod val="20000"/>
                  <a:lumOff val="80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F5D054-4C21-4342-8069-0C183E84F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40" y="5630044"/>
            <a:ext cx="3568254" cy="62222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6D3E8-C1BC-4C39-9A0E-CC78DD479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0836273-71D6-4F2B-AD5D-FB3F4E7A868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15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Montserrat" panose="02000505000000020004" pitchFamily="2" charset="0"/>
              </a:rPr>
              <a:t>LRAPA Rules – Questions and 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4074"/>
            <a:ext cx="4413595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 panose="020B0503050000020004" pitchFamily="34" charset="0"/>
                <a:ea typeface="Fira Sans" panose="020B0503050000020004" pitchFamily="34" charset="0"/>
              </a:rPr>
              <a:t>Max Hueftle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Fira Sans" panose="020B0503050000020004" pitchFamily="34" charset="0"/>
                <a:ea typeface="Fira Sans" panose="020B0503050000020004" pitchFamily="34" charset="0"/>
              </a:rPr>
              <a:t>Permit Section Manager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Fira Sans" panose="020B0503050000020004" pitchFamily="34" charset="0"/>
                <a:ea typeface="Fira Sans" panose="020B0503050000020004" pitchFamily="34" charset="0"/>
              </a:rPr>
              <a:t>Lane Regional Air Protection Agency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Fira Sans" panose="020B0503050000020004" pitchFamily="34" charset="0"/>
                <a:ea typeface="Fira Sans" panose="020B0503050000020004" pitchFamily="34" charset="0"/>
              </a:rPr>
              <a:t>1010 Main St.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Fira Sans" panose="020B0503050000020004" pitchFamily="34" charset="0"/>
                <a:ea typeface="Fira Sans" panose="020B0503050000020004" pitchFamily="34" charset="0"/>
              </a:rPr>
              <a:t>Springfield, OR 97477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Fira Sans" panose="020B0503050000020004" pitchFamily="34" charset="0"/>
                <a:ea typeface="Fira Sans" panose="020B0503050000020004" pitchFamily="34" charset="0"/>
              </a:rPr>
              <a:t>541-736-1056, ext. 216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Fira Sans" panose="020B0503050000020004" pitchFamily="34" charset="0"/>
                <a:ea typeface="Fira Sans" panose="020B0503050000020004" pitchFamily="34" charset="0"/>
                <a:hlinkClick r:id="rId3"/>
              </a:rPr>
              <a:t>www.lrapa.org</a:t>
            </a:r>
            <a:endParaRPr lang="en-US" sz="20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0" indent="0">
              <a:buNone/>
            </a:pPr>
            <a:endParaRPr lang="en-US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8EA23F-0028-48E4-83C9-975743D5FC24}"/>
              </a:ext>
            </a:extLst>
          </p:cNvPr>
          <p:cNvSpPr/>
          <p:nvPr/>
        </p:nvSpPr>
        <p:spPr>
          <a:xfrm>
            <a:off x="838200" y="1622580"/>
            <a:ext cx="6411402" cy="68108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38000">
                <a:schemeClr val="accent4">
                  <a:lumMod val="20000"/>
                  <a:lumOff val="80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DAF46C-B948-4D94-BBB7-1564737C6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29" y="5554741"/>
            <a:ext cx="3568254" cy="62222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564DCE-9E81-4502-9535-B9145ED81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A1A9DB-A309-471C-9D37-E5A26790EEA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61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4223</TotalTime>
  <Words>318</Words>
  <Application>Microsoft Office PowerPoint</Application>
  <PresentationFormat>Widescreen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ＭＳ Ｐゴシック</vt:lpstr>
      <vt:lpstr>Arial</vt:lpstr>
      <vt:lpstr>Calibri</vt:lpstr>
      <vt:lpstr>Calibri Light</vt:lpstr>
      <vt:lpstr>Fira Sans</vt:lpstr>
      <vt:lpstr>Montserrat</vt:lpstr>
      <vt:lpstr>Office Theme</vt:lpstr>
      <vt:lpstr>Proposal to Incorporate LRAPA Cleaner Air Oregon Rules into the Oregon SIP</vt:lpstr>
      <vt:lpstr>LRAPA Rules – Background and What is Proposed</vt:lpstr>
      <vt:lpstr>LRAPA Rules – Cleaner Air Oregon</vt:lpstr>
      <vt:lpstr>Recommended motion</vt:lpstr>
      <vt:lpstr>LRAPA Rules – Questions and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to Incorporate LRAPA Industrial Permitting Rules into the Oregon SIP</dc:title>
  <dc:creator>Max Hueftle</dc:creator>
  <cp:lastModifiedBy>CALDERA Stephanie</cp:lastModifiedBy>
  <cp:revision>27</cp:revision>
  <cp:lastPrinted>2019-05-15T22:47:26Z</cp:lastPrinted>
  <dcterms:created xsi:type="dcterms:W3CDTF">2018-03-02T19:20:44Z</dcterms:created>
  <dcterms:modified xsi:type="dcterms:W3CDTF">2019-05-15T22:48:04Z</dcterms:modified>
</cp:coreProperties>
</file>