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8"/>
  </p:notesMasterIdLst>
  <p:sldIdLst>
    <p:sldId id="289" r:id="rId2"/>
    <p:sldId id="288" r:id="rId3"/>
    <p:sldId id="287" r:id="rId4"/>
    <p:sldId id="283" r:id="rId5"/>
    <p:sldId id="284" r:id="rId6"/>
    <p:sldId id="28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7E"/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>
      <p:cViewPr varScale="1">
        <p:scale>
          <a:sx n="105" d="100"/>
          <a:sy n="105" d="100"/>
        </p:scale>
        <p:origin x="120" y="2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0DCEB-E0DC-4ADD-9BF3-326A5B6F645B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981EC-B6E6-4B85-93C1-B50A6F438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7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41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55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25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128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24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35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09600" y="6366031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673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92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125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279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5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655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4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Environmental Quality Commission meeting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Meyer Goldstein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3124200"/>
            <a:ext cx="9601200" cy="302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Rule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Table Attachments 2019</a:t>
            </a:r>
          </a:p>
          <a:p>
            <a:pPr marL="0" lvl="1" algn="r">
              <a:spcBef>
                <a:spcPct val="20000"/>
              </a:spcBef>
              <a:defRPr/>
            </a:pPr>
            <a:r>
              <a:rPr lang="en-US" sz="3400" dirty="0" smtClean="0">
                <a:solidFill>
                  <a:sysClr val="windowText" lastClr="000000">
                    <a:tint val="75000"/>
                  </a:sys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400" dirty="0">
              <a:solidFill>
                <a:sysClr val="windowText" lastClr="000000">
                  <a:tint val="75000"/>
                </a:sysClr>
              </a:solidFill>
              <a:latin typeface="Arial" pitchFamily="34" charset="0"/>
              <a:cs typeface="Arial" pitchFamily="34" charset="0"/>
            </a:endParaRPr>
          </a:p>
          <a:p>
            <a:pPr lvl="0" algn="r">
              <a:spcBef>
                <a:spcPct val="20000"/>
              </a:spcBef>
              <a:defRPr/>
            </a:pPr>
            <a:r>
              <a:rPr lang="en-US" sz="3400" dirty="0">
                <a:latin typeface="Arial" pitchFamily="34" charset="0"/>
                <a:cs typeface="Arial" pitchFamily="34" charset="0"/>
              </a:rPr>
              <a:t>Agenda Item 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E, Action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Item </a:t>
            </a:r>
          </a:p>
          <a:p>
            <a:pPr lvl="0" algn="r">
              <a:lnSpc>
                <a:spcPct val="110000"/>
              </a:lnSpc>
              <a:defRPr/>
            </a:pPr>
            <a:r>
              <a:rPr lang="en-US" sz="3400" dirty="0">
                <a:latin typeface="Arial" pitchFamily="34" charset="0"/>
                <a:cs typeface="Arial" pitchFamily="34" charset="0"/>
              </a:rPr>
              <a:t>May 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16,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2019</a:t>
            </a:r>
          </a:p>
          <a:p>
            <a:pPr lvl="0" algn="r">
              <a:lnSpc>
                <a:spcPct val="110000"/>
              </a:lnSpc>
              <a:defRPr/>
            </a:pPr>
            <a:r>
              <a:rPr lang="en-US" sz="3400" dirty="0">
                <a:latin typeface="Arial" pitchFamily="34" charset="0"/>
                <a:cs typeface="Arial" pitchFamily="34" charset="0"/>
              </a:rPr>
              <a:t>Portland</a:t>
            </a:r>
          </a:p>
        </p:txBody>
      </p:sp>
    </p:spTree>
    <p:extLst>
      <p:ext uri="{BB962C8B-B14F-4D97-AF65-F5344CB8AC3E}">
        <p14:creationId xmlns:p14="http://schemas.microsoft.com/office/powerpoint/2010/main" val="4219298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Meyer Goldstein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75" y="828675"/>
            <a:ext cx="923925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64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Meyer Goldstein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457200"/>
            <a:ext cx="8172450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1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Meyer Goldstein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81000"/>
            <a:ext cx="9115425" cy="5576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36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25" y="204787"/>
            <a:ext cx="7905750" cy="604361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Meyer Goldstein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27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696" y="2590800"/>
            <a:ext cx="10972800" cy="26669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DEQ recommends that the Environmental Quality Commission adopt the proposed rules and associated attachments, included as Attachment A to the DEQ staff report for this item, as part of Chapter 340 of the Oregon Administrative Rules.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Meyer Goldstein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095025"/>
      </p:ext>
    </p:extLst>
  </p:cSld>
  <p:clrMapOvr>
    <a:masterClrMapping/>
  </p:clrMapOvr>
</p:sld>
</file>

<file path=ppt/theme/theme1.xml><?xml version="1.0" encoding="utf-8"?>
<a:theme xmlns:a="http://schemas.openxmlformats.org/drawingml/2006/main" name="DEQSimpleTheme">
  <a:themeElements>
    <a:clrScheme name="Custom 1">
      <a:dk1>
        <a:srgbClr val="2D2D2D"/>
      </a:dk1>
      <a:lt1>
        <a:sysClr val="window" lastClr="FFFFFF"/>
      </a:lt1>
      <a:dk2>
        <a:srgbClr val="7F7F7F"/>
      </a:dk2>
      <a:lt2>
        <a:srgbClr val="EEECE1"/>
      </a:lt2>
      <a:accent1>
        <a:srgbClr val="00907E"/>
      </a:accent1>
      <a:accent2>
        <a:srgbClr val="71BCB4"/>
      </a:accent2>
      <a:accent3>
        <a:srgbClr val="B1CA54"/>
      </a:accent3>
      <a:accent4>
        <a:srgbClr val="F57F32"/>
      </a:accent4>
      <a:accent5>
        <a:srgbClr val="248F79"/>
      </a:accent5>
      <a:accent6>
        <a:srgbClr val="23769A"/>
      </a:accent6>
      <a:hlink>
        <a:srgbClr val="23FFE3"/>
      </a:hlink>
      <a:folHlink>
        <a:srgbClr val="71BC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ulemaking summary 2.potx" id="{B47FABB4-760E-4DA8-9AC7-BD5C035CC683}" vid="{569ABD58-BB12-411D-BABA-FF6DFF84B29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rulemaking summary 2</Template>
  <TotalTime>112</TotalTime>
  <Words>108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DEQSimpleTheme</vt:lpstr>
      <vt:lpstr>Environmental Quality Commission meeting</vt:lpstr>
      <vt:lpstr>PowerPoint Presentation</vt:lpstr>
      <vt:lpstr>PowerPoint Presentation</vt:lpstr>
      <vt:lpstr>PowerPoint Presentation</vt:lpstr>
      <vt:lpstr>PowerPoint Presentation</vt:lpstr>
      <vt:lpstr>Recommendation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GOLDSTEIN Meyer</dc:creator>
  <cp:lastModifiedBy>CALDERA Stephanie</cp:lastModifiedBy>
  <cp:revision>25</cp:revision>
  <dcterms:created xsi:type="dcterms:W3CDTF">2019-04-29T17:37:54Z</dcterms:created>
  <dcterms:modified xsi:type="dcterms:W3CDTF">2019-05-14T19:00:34Z</dcterms:modified>
</cp:coreProperties>
</file>