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7" r:id="rId5"/>
    <p:sldId id="294" r:id="rId6"/>
    <p:sldId id="273" r:id="rId7"/>
    <p:sldId id="280" r:id="rId8"/>
    <p:sldId id="272" r:id="rId9"/>
    <p:sldId id="284" r:id="rId10"/>
    <p:sldId id="295" r:id="rId11"/>
    <p:sldId id="286" r:id="rId12"/>
    <p:sldId id="293" r:id="rId13"/>
    <p:sldId id="303" r:id="rId14"/>
    <p:sldId id="304" r:id="rId15"/>
    <p:sldId id="290" r:id="rId16"/>
    <p:sldId id="283" r:id="rId17"/>
    <p:sldId id="288" r:id="rId18"/>
    <p:sldId id="296" r:id="rId19"/>
    <p:sldId id="289" r:id="rId20"/>
    <p:sldId id="279" r:id="rId21"/>
    <p:sldId id="269" r:id="rId22"/>
  </p:sldIdLst>
  <p:sldSz cx="9144000" cy="6858000" type="screen4x3"/>
  <p:notesSz cx="7010400" cy="9296400"/>
  <p:custDataLst>
    <p:tags r:id="rId25"/>
  </p:custDataLst>
  <p:defaultTextStyle>
    <a:defPPr>
      <a:defRPr lang="en-US"/>
    </a:defPPr>
    <a:lvl1pPr marL="0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32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11" algn="l" defTabSz="9142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8272"/>
    <a:srgbClr val="00817E"/>
    <a:srgbClr val="299497"/>
    <a:srgbClr val="0099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52" autoAdjust="0"/>
  </p:normalViewPr>
  <p:slideViewPr>
    <p:cSldViewPr>
      <p:cViewPr>
        <p:scale>
          <a:sx n="100" d="100"/>
          <a:sy n="100" d="100"/>
        </p:scale>
        <p:origin x="-13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060" y="-90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eqhq1\aqcommon\LowCarbonFuelStandard\Registrations\RegisteredPar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00B0F0"/>
            </a:solidFill>
            <a:ln>
              <a:solidFill>
                <a:schemeClr val="tx1"/>
              </a:solidFill>
            </a:ln>
          </c:spPr>
          <c:dPt>
            <c:idx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spPr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tx1"/>
                </a:solidFill>
              </a:ln>
            </c:spPr>
          </c:dPt>
          <c:cat>
            <c:strRef>
              <c:f>States!$H$4:$H$6</c:f>
              <c:strCache>
                <c:ptCount val="3"/>
                <c:pt idx="0">
                  <c:v>Eastern Region</c:v>
                </c:pt>
                <c:pt idx="1">
                  <c:v>Western Region</c:v>
                </c:pt>
                <c:pt idx="2">
                  <c:v>Northwest Region</c:v>
                </c:pt>
              </c:strCache>
            </c:strRef>
          </c:cat>
          <c:val>
            <c:numRef>
              <c:f>States!$I$4:$I$6</c:f>
              <c:numCache>
                <c:formatCode>General</c:formatCode>
                <c:ptCount val="3"/>
                <c:pt idx="0">
                  <c:v>25</c:v>
                </c:pt>
                <c:pt idx="1">
                  <c:v>7</c:v>
                </c:pt>
                <c:pt idx="2">
                  <c:v>32</c:v>
                </c:pt>
              </c:numCache>
            </c:numRef>
          </c:val>
        </c:ser>
        <c:firstSliceAng val="0"/>
      </c:pieChart>
    </c:plotArea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C488B-9338-4405-AB76-E5617B8D6A27}" type="doc">
      <dgm:prSet loTypeId="urn:microsoft.com/office/officeart/2005/8/layout/vList4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F8268878-D9C8-48C0-9E01-59360B0205D2}">
      <dgm:prSet phldrT="[Text]"/>
      <dgm:spPr/>
      <dgm:t>
        <a:bodyPr/>
        <a:lstStyle/>
        <a:p>
          <a:r>
            <a:rPr lang="en-US" dirty="0" smtClean="0"/>
            <a:t>Registration – beginning January 1, 2013</a:t>
          </a:r>
          <a:endParaRPr lang="en-US" dirty="0"/>
        </a:p>
      </dgm:t>
    </dgm:pt>
    <dgm:pt modelId="{24E1ACD3-F841-47EB-82DD-70D0DFA4C100}" type="parTrans" cxnId="{12FD23E2-60CA-4141-A839-90717A9DA98E}">
      <dgm:prSet/>
      <dgm:spPr/>
      <dgm:t>
        <a:bodyPr/>
        <a:lstStyle/>
        <a:p>
          <a:endParaRPr lang="en-US"/>
        </a:p>
      </dgm:t>
    </dgm:pt>
    <dgm:pt modelId="{7ED466FB-7B8E-4201-A76E-750CCB19AB71}" type="sibTrans" cxnId="{12FD23E2-60CA-4141-A839-90717A9DA98E}">
      <dgm:prSet/>
      <dgm:spPr/>
      <dgm:t>
        <a:bodyPr/>
        <a:lstStyle/>
        <a:p>
          <a:endParaRPr lang="en-US"/>
        </a:p>
      </dgm:t>
    </dgm:pt>
    <dgm:pt modelId="{6135E646-6D07-475E-AE27-C06505163710}">
      <dgm:prSet phldrT="[Text]"/>
      <dgm:spPr/>
      <dgm:t>
        <a:bodyPr/>
        <a:lstStyle/>
        <a:p>
          <a:r>
            <a:rPr lang="en-US" dirty="0" smtClean="0"/>
            <a:t>Company Information</a:t>
          </a:r>
          <a:endParaRPr lang="en-US" dirty="0"/>
        </a:p>
      </dgm:t>
    </dgm:pt>
    <dgm:pt modelId="{81AF59AC-47C4-4ABC-80F0-09CB7A6FC8C4}" type="parTrans" cxnId="{8327B41D-595D-400B-82C2-1CAE33CDAD25}">
      <dgm:prSet/>
      <dgm:spPr/>
      <dgm:t>
        <a:bodyPr/>
        <a:lstStyle/>
        <a:p>
          <a:endParaRPr lang="en-US"/>
        </a:p>
      </dgm:t>
    </dgm:pt>
    <dgm:pt modelId="{6BD9450C-EB1B-4BCF-A84B-768026B273EE}" type="sibTrans" cxnId="{8327B41D-595D-400B-82C2-1CAE33CDAD25}">
      <dgm:prSet/>
      <dgm:spPr/>
      <dgm:t>
        <a:bodyPr/>
        <a:lstStyle/>
        <a:p>
          <a:endParaRPr lang="en-US"/>
        </a:p>
      </dgm:t>
    </dgm:pt>
    <dgm:pt modelId="{FFF5C7E8-1429-4EF7-9ECF-FDCA16446ECB}">
      <dgm:prSet phldrT="[Text]"/>
      <dgm:spPr/>
      <dgm:t>
        <a:bodyPr/>
        <a:lstStyle/>
        <a:p>
          <a:r>
            <a:rPr lang="en-US" dirty="0" smtClean="0"/>
            <a:t>Fuel Types</a:t>
          </a:r>
          <a:endParaRPr lang="en-US" dirty="0"/>
        </a:p>
      </dgm:t>
    </dgm:pt>
    <dgm:pt modelId="{C2855F2A-2C8A-42B9-B699-24CFF669AA27}" type="parTrans" cxnId="{855E3B17-0F42-4724-B31D-57F0CF7D5CA2}">
      <dgm:prSet/>
      <dgm:spPr/>
      <dgm:t>
        <a:bodyPr/>
        <a:lstStyle/>
        <a:p>
          <a:endParaRPr lang="en-US"/>
        </a:p>
      </dgm:t>
    </dgm:pt>
    <dgm:pt modelId="{DE4D5BEC-8D16-4DC9-ADDB-1014652CDE15}" type="sibTrans" cxnId="{855E3B17-0F42-4724-B31D-57F0CF7D5CA2}">
      <dgm:prSet/>
      <dgm:spPr/>
      <dgm:t>
        <a:bodyPr/>
        <a:lstStyle/>
        <a:p>
          <a:endParaRPr lang="en-US"/>
        </a:p>
      </dgm:t>
    </dgm:pt>
    <dgm:pt modelId="{79F58F6E-9F8F-4137-BBA8-0FC5A4F0C6A7}">
      <dgm:prSet phldrT="[Text]"/>
      <dgm:spPr/>
      <dgm:t>
        <a:bodyPr/>
        <a:lstStyle/>
        <a:p>
          <a:r>
            <a:rPr lang="en-US" dirty="0" smtClean="0"/>
            <a:t>Recordkeeping – beginning July 1, 2013</a:t>
          </a:r>
          <a:endParaRPr lang="en-US" dirty="0"/>
        </a:p>
      </dgm:t>
    </dgm:pt>
    <dgm:pt modelId="{F7C54BDF-5BE4-4762-B34E-90322D38CB48}" type="parTrans" cxnId="{07C9A5FD-4E40-4A71-99D4-DA715ED680B1}">
      <dgm:prSet/>
      <dgm:spPr/>
      <dgm:t>
        <a:bodyPr/>
        <a:lstStyle/>
        <a:p>
          <a:endParaRPr lang="en-US"/>
        </a:p>
      </dgm:t>
    </dgm:pt>
    <dgm:pt modelId="{D4E5A0A8-C778-4102-AB7A-62E8575A4E14}" type="sibTrans" cxnId="{07C9A5FD-4E40-4A71-99D4-DA715ED680B1}">
      <dgm:prSet/>
      <dgm:spPr/>
      <dgm:t>
        <a:bodyPr/>
        <a:lstStyle/>
        <a:p>
          <a:endParaRPr lang="en-US"/>
        </a:p>
      </dgm:t>
    </dgm:pt>
    <dgm:pt modelId="{61965D59-5886-43A6-A925-7253C97A4CDC}">
      <dgm:prSet phldrT="[Text]"/>
      <dgm:spPr/>
      <dgm:t>
        <a:bodyPr/>
        <a:lstStyle/>
        <a:p>
          <a:r>
            <a:rPr lang="en-US" dirty="0" smtClean="0"/>
            <a:t>Product Transfer Documents</a:t>
          </a:r>
          <a:endParaRPr lang="en-US" dirty="0"/>
        </a:p>
      </dgm:t>
    </dgm:pt>
    <dgm:pt modelId="{603A8E36-C05A-4BE0-9530-F21474EECC57}" type="parTrans" cxnId="{AAED67BD-086B-427C-8F16-9923C62DF0E2}">
      <dgm:prSet/>
      <dgm:spPr/>
      <dgm:t>
        <a:bodyPr/>
        <a:lstStyle/>
        <a:p>
          <a:endParaRPr lang="en-US"/>
        </a:p>
      </dgm:t>
    </dgm:pt>
    <dgm:pt modelId="{1185E64F-AE46-4DB7-AF5F-CA3F12F96F56}" type="sibTrans" cxnId="{AAED67BD-086B-427C-8F16-9923C62DF0E2}">
      <dgm:prSet/>
      <dgm:spPr/>
      <dgm:t>
        <a:bodyPr/>
        <a:lstStyle/>
        <a:p>
          <a:endParaRPr lang="en-US"/>
        </a:p>
      </dgm:t>
    </dgm:pt>
    <dgm:pt modelId="{75B71F9D-79D2-4B6A-B67B-DCC6AE493B80}">
      <dgm:prSet phldrT="[Text]"/>
      <dgm:spPr/>
      <dgm:t>
        <a:bodyPr/>
        <a:lstStyle/>
        <a:p>
          <a:r>
            <a:rPr lang="en-US" dirty="0" smtClean="0"/>
            <a:t>Fuel Types &amp; Volumes</a:t>
          </a:r>
          <a:endParaRPr lang="en-US" dirty="0"/>
        </a:p>
      </dgm:t>
    </dgm:pt>
    <dgm:pt modelId="{782C91D4-904A-4F75-AB8C-9F415D148122}" type="parTrans" cxnId="{5B030BE3-CD4C-4B0E-B585-5C5523DE6E7C}">
      <dgm:prSet/>
      <dgm:spPr/>
      <dgm:t>
        <a:bodyPr/>
        <a:lstStyle/>
        <a:p>
          <a:endParaRPr lang="en-US"/>
        </a:p>
      </dgm:t>
    </dgm:pt>
    <dgm:pt modelId="{D53054B5-86A4-4AFE-8002-30525C076F71}" type="sibTrans" cxnId="{5B030BE3-CD4C-4B0E-B585-5C5523DE6E7C}">
      <dgm:prSet/>
      <dgm:spPr/>
      <dgm:t>
        <a:bodyPr/>
        <a:lstStyle/>
        <a:p>
          <a:endParaRPr lang="en-US"/>
        </a:p>
      </dgm:t>
    </dgm:pt>
    <dgm:pt modelId="{8B758002-4CC0-4D59-8CD3-D5352E72299E}">
      <dgm:prSet phldrT="[Text]"/>
      <dgm:spPr/>
      <dgm:t>
        <a:bodyPr/>
        <a:lstStyle/>
        <a:p>
          <a:r>
            <a:rPr lang="en-US" dirty="0" smtClean="0"/>
            <a:t>Reporting</a:t>
          </a:r>
          <a:endParaRPr lang="en-US" dirty="0"/>
        </a:p>
      </dgm:t>
    </dgm:pt>
    <dgm:pt modelId="{21561E5D-9586-40F8-BEAC-1B832CF2A66C}" type="parTrans" cxnId="{BBDAAB05-EE9B-422A-A983-8647A0704230}">
      <dgm:prSet/>
      <dgm:spPr/>
      <dgm:t>
        <a:bodyPr/>
        <a:lstStyle/>
        <a:p>
          <a:endParaRPr lang="en-US"/>
        </a:p>
      </dgm:t>
    </dgm:pt>
    <dgm:pt modelId="{FDF75AA1-C6E1-4189-B0FE-38A5F8793A51}" type="sibTrans" cxnId="{BBDAAB05-EE9B-422A-A983-8647A0704230}">
      <dgm:prSet/>
      <dgm:spPr/>
      <dgm:t>
        <a:bodyPr/>
        <a:lstStyle/>
        <a:p>
          <a:endParaRPr lang="en-US"/>
        </a:p>
      </dgm:t>
    </dgm:pt>
    <dgm:pt modelId="{E84BC57B-DCBF-4C2D-88DC-683094F9F8C9}">
      <dgm:prSet phldrT="[Text]"/>
      <dgm:spPr/>
      <dgm:t>
        <a:bodyPr/>
        <a:lstStyle/>
        <a:p>
          <a:r>
            <a:rPr lang="en-US" dirty="0" smtClean="0"/>
            <a:t>Annual Report – due April 30, 2014</a:t>
          </a:r>
          <a:endParaRPr lang="en-US" dirty="0"/>
        </a:p>
      </dgm:t>
    </dgm:pt>
    <dgm:pt modelId="{32E9B961-144D-4693-8181-1E605BC32F85}" type="parTrans" cxnId="{0604AEE1-3955-46DA-B25D-41EE1057B28D}">
      <dgm:prSet/>
      <dgm:spPr/>
      <dgm:t>
        <a:bodyPr/>
        <a:lstStyle/>
        <a:p>
          <a:endParaRPr lang="en-US"/>
        </a:p>
      </dgm:t>
    </dgm:pt>
    <dgm:pt modelId="{6C88A356-3B1C-4C9C-B1C0-B9ABCFC179BA}" type="sibTrans" cxnId="{0604AEE1-3955-46DA-B25D-41EE1057B28D}">
      <dgm:prSet/>
      <dgm:spPr/>
      <dgm:t>
        <a:bodyPr/>
        <a:lstStyle/>
        <a:p>
          <a:endParaRPr lang="en-US"/>
        </a:p>
      </dgm:t>
    </dgm:pt>
    <dgm:pt modelId="{C44DC025-6C47-4BFA-83B3-E95F544C52B9}">
      <dgm:prSet phldrT="[Text]"/>
      <dgm:spPr/>
      <dgm:t>
        <a:bodyPr/>
        <a:lstStyle/>
        <a:p>
          <a:r>
            <a:rPr lang="en-US" dirty="0" smtClean="0"/>
            <a:t>Quarterly Report – first one due May 31, 2014</a:t>
          </a:r>
          <a:endParaRPr lang="en-US" dirty="0"/>
        </a:p>
      </dgm:t>
    </dgm:pt>
    <dgm:pt modelId="{333C0A6D-2176-4C1D-BD73-AF204A63FAE7}" type="parTrans" cxnId="{45728D40-1C4B-431B-AEC9-862EF71B9B3F}">
      <dgm:prSet/>
      <dgm:spPr/>
      <dgm:t>
        <a:bodyPr/>
        <a:lstStyle/>
        <a:p>
          <a:endParaRPr lang="en-US"/>
        </a:p>
      </dgm:t>
    </dgm:pt>
    <dgm:pt modelId="{90BC1530-C617-4CCF-A436-E7A6E69EAEE8}" type="sibTrans" cxnId="{45728D40-1C4B-431B-AEC9-862EF71B9B3F}">
      <dgm:prSet/>
      <dgm:spPr/>
      <dgm:t>
        <a:bodyPr/>
        <a:lstStyle/>
        <a:p>
          <a:endParaRPr lang="en-US"/>
        </a:p>
      </dgm:t>
    </dgm:pt>
    <dgm:pt modelId="{96AC4D97-4F75-4AD0-89B4-9FA0795C781E}">
      <dgm:prSet phldrT="[Text]"/>
      <dgm:spPr/>
      <dgm:t>
        <a:bodyPr/>
        <a:lstStyle/>
        <a:p>
          <a:r>
            <a:rPr lang="en-US" dirty="0" smtClean="0"/>
            <a:t>Approval of Carbon Intensity Values</a:t>
          </a:r>
          <a:endParaRPr lang="en-US" dirty="0"/>
        </a:p>
      </dgm:t>
    </dgm:pt>
    <dgm:pt modelId="{9964D0B5-E0D7-48C5-8D76-1B779870CF5E}" type="parTrans" cxnId="{F4D4E4EA-C8BF-41F1-BB0C-9FED126E1DFA}">
      <dgm:prSet/>
      <dgm:spPr/>
      <dgm:t>
        <a:bodyPr/>
        <a:lstStyle/>
        <a:p>
          <a:endParaRPr lang="en-US"/>
        </a:p>
      </dgm:t>
    </dgm:pt>
    <dgm:pt modelId="{E508BBD9-CB31-4789-B879-46D02F45F395}" type="sibTrans" cxnId="{F4D4E4EA-C8BF-41F1-BB0C-9FED126E1DFA}">
      <dgm:prSet/>
      <dgm:spPr/>
      <dgm:t>
        <a:bodyPr/>
        <a:lstStyle/>
        <a:p>
          <a:endParaRPr lang="en-US"/>
        </a:p>
      </dgm:t>
    </dgm:pt>
    <dgm:pt modelId="{C22CB23E-2ADC-4FD7-B4CC-A8DD1B4F491E}" type="pres">
      <dgm:prSet presAssocID="{263C488B-9338-4405-AB76-E5617B8D6A2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E1A0CA-A1F3-42AA-9507-08A4725A24ED}" type="pres">
      <dgm:prSet presAssocID="{F8268878-D9C8-48C0-9E01-59360B0205D2}" presName="comp" presStyleCnt="0"/>
      <dgm:spPr/>
    </dgm:pt>
    <dgm:pt modelId="{F51D77D5-2CC3-40CC-8373-2F0177A55C65}" type="pres">
      <dgm:prSet presAssocID="{F8268878-D9C8-48C0-9E01-59360B0205D2}" presName="box" presStyleLbl="node1" presStyleIdx="0" presStyleCnt="3"/>
      <dgm:spPr/>
      <dgm:t>
        <a:bodyPr/>
        <a:lstStyle/>
        <a:p>
          <a:endParaRPr lang="en-US"/>
        </a:p>
      </dgm:t>
    </dgm:pt>
    <dgm:pt modelId="{1A3F48E0-F826-4533-9B2D-C3916ECB480E}" type="pres">
      <dgm:prSet presAssocID="{F8268878-D9C8-48C0-9E01-59360B0205D2}" presName="img" presStyleLbl="fgImgPlace1" presStyleIdx="0" presStyleCnt="3" custLinFactNeighborX="666" custLinFactNeighborY="969"/>
      <dgm:spPr/>
    </dgm:pt>
    <dgm:pt modelId="{2A032874-C8C8-4816-B8AD-C00BFD005D5C}" type="pres">
      <dgm:prSet presAssocID="{F8268878-D9C8-48C0-9E01-59360B0205D2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75FB-192D-4FAD-8A6F-AB2FD215143D}" type="pres">
      <dgm:prSet presAssocID="{7ED466FB-7B8E-4201-A76E-750CCB19AB71}" presName="spacer" presStyleCnt="0"/>
      <dgm:spPr/>
    </dgm:pt>
    <dgm:pt modelId="{18AC88EA-9ED1-4392-911B-B321E8B1A39A}" type="pres">
      <dgm:prSet presAssocID="{79F58F6E-9F8F-4137-BBA8-0FC5A4F0C6A7}" presName="comp" presStyleCnt="0"/>
      <dgm:spPr/>
    </dgm:pt>
    <dgm:pt modelId="{22C4A9A8-5789-442E-BB43-001CA90EF1FD}" type="pres">
      <dgm:prSet presAssocID="{79F58F6E-9F8F-4137-BBA8-0FC5A4F0C6A7}" presName="box" presStyleLbl="node1" presStyleIdx="1" presStyleCnt="3"/>
      <dgm:spPr/>
      <dgm:t>
        <a:bodyPr/>
        <a:lstStyle/>
        <a:p>
          <a:endParaRPr lang="en-US"/>
        </a:p>
      </dgm:t>
    </dgm:pt>
    <dgm:pt modelId="{A0550822-D236-4B5B-9834-42CBC0B45DEA}" type="pres">
      <dgm:prSet presAssocID="{79F58F6E-9F8F-4137-BBA8-0FC5A4F0C6A7}" presName="img" presStyleLbl="fgImgPlace1" presStyleIdx="1" presStyleCnt="3"/>
      <dgm:spPr/>
    </dgm:pt>
    <dgm:pt modelId="{4071018E-1927-4D98-9D6E-6C50CD459EDB}" type="pres">
      <dgm:prSet presAssocID="{79F58F6E-9F8F-4137-BBA8-0FC5A4F0C6A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D40033-699B-4392-8A74-9FDFF2B45754}" type="pres">
      <dgm:prSet presAssocID="{D4E5A0A8-C778-4102-AB7A-62E8575A4E14}" presName="spacer" presStyleCnt="0"/>
      <dgm:spPr/>
    </dgm:pt>
    <dgm:pt modelId="{321C1942-3A85-487C-92E7-0DCE3B8D3C8B}" type="pres">
      <dgm:prSet presAssocID="{8B758002-4CC0-4D59-8CD3-D5352E72299E}" presName="comp" presStyleCnt="0"/>
      <dgm:spPr/>
    </dgm:pt>
    <dgm:pt modelId="{157AB7C8-923A-4405-879B-F36023966D21}" type="pres">
      <dgm:prSet presAssocID="{8B758002-4CC0-4D59-8CD3-D5352E72299E}" presName="box" presStyleLbl="node1" presStyleIdx="2" presStyleCnt="3"/>
      <dgm:spPr/>
      <dgm:t>
        <a:bodyPr/>
        <a:lstStyle/>
        <a:p>
          <a:endParaRPr lang="en-US"/>
        </a:p>
      </dgm:t>
    </dgm:pt>
    <dgm:pt modelId="{7388B188-E614-4FDA-AB3B-3A4080A61AD0}" type="pres">
      <dgm:prSet presAssocID="{8B758002-4CC0-4D59-8CD3-D5352E72299E}" presName="img" presStyleLbl="fgImgPlace1" presStyleIdx="2" presStyleCnt="3"/>
      <dgm:spPr/>
    </dgm:pt>
    <dgm:pt modelId="{10781C54-3573-4AC0-B975-FA7BF31F7BB1}" type="pres">
      <dgm:prSet presAssocID="{8B758002-4CC0-4D59-8CD3-D5352E72299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AF836CF-F68F-42D7-8B8A-F0BB287E88A0}" type="presOf" srcId="{79F58F6E-9F8F-4137-BBA8-0FC5A4F0C6A7}" destId="{4071018E-1927-4D98-9D6E-6C50CD459EDB}" srcOrd="1" destOrd="0" presId="urn:microsoft.com/office/officeart/2005/8/layout/vList4#1"/>
    <dgm:cxn modelId="{5D62193B-F835-4944-B8F0-55212D54B2CD}" type="presOf" srcId="{8B758002-4CC0-4D59-8CD3-D5352E72299E}" destId="{157AB7C8-923A-4405-879B-F36023966D21}" srcOrd="0" destOrd="0" presId="urn:microsoft.com/office/officeart/2005/8/layout/vList4#1"/>
    <dgm:cxn modelId="{3390BD57-6DA1-42BE-A4F5-D75F611A4474}" type="presOf" srcId="{6135E646-6D07-475E-AE27-C06505163710}" destId="{2A032874-C8C8-4816-B8AD-C00BFD005D5C}" srcOrd="1" destOrd="1" presId="urn:microsoft.com/office/officeart/2005/8/layout/vList4#1"/>
    <dgm:cxn modelId="{07C9A5FD-4E40-4A71-99D4-DA715ED680B1}" srcId="{263C488B-9338-4405-AB76-E5617B8D6A27}" destId="{79F58F6E-9F8F-4137-BBA8-0FC5A4F0C6A7}" srcOrd="1" destOrd="0" parTransId="{F7C54BDF-5BE4-4762-B34E-90322D38CB48}" sibTransId="{D4E5A0A8-C778-4102-AB7A-62E8575A4E14}"/>
    <dgm:cxn modelId="{2BC20D72-78BE-4C14-9BB8-2449D194087C}" type="presOf" srcId="{C44DC025-6C47-4BFA-83B3-E95F544C52B9}" destId="{10781C54-3573-4AC0-B975-FA7BF31F7BB1}" srcOrd="1" destOrd="2" presId="urn:microsoft.com/office/officeart/2005/8/layout/vList4#1"/>
    <dgm:cxn modelId="{E5E429D7-DC7A-4C30-9325-09AAB9AD2681}" type="presOf" srcId="{75B71F9D-79D2-4B6A-B67B-DCC6AE493B80}" destId="{22C4A9A8-5789-442E-BB43-001CA90EF1FD}" srcOrd="0" destOrd="2" presId="urn:microsoft.com/office/officeart/2005/8/layout/vList4#1"/>
    <dgm:cxn modelId="{940FE4C7-9D16-4419-92E4-EF4B03C40A5A}" type="presOf" srcId="{96AC4D97-4F75-4AD0-89B4-9FA0795C781E}" destId="{F51D77D5-2CC3-40CC-8373-2F0177A55C65}" srcOrd="0" destOrd="3" presId="urn:microsoft.com/office/officeart/2005/8/layout/vList4#1"/>
    <dgm:cxn modelId="{F96DB36C-4CB0-4124-BC01-81FEE67A5991}" type="presOf" srcId="{61965D59-5886-43A6-A925-7253C97A4CDC}" destId="{4071018E-1927-4D98-9D6E-6C50CD459EDB}" srcOrd="1" destOrd="1" presId="urn:microsoft.com/office/officeart/2005/8/layout/vList4#1"/>
    <dgm:cxn modelId="{F3C4435A-A910-423C-8F4A-3060AC74EEDF}" type="presOf" srcId="{6135E646-6D07-475E-AE27-C06505163710}" destId="{F51D77D5-2CC3-40CC-8373-2F0177A55C65}" srcOrd="0" destOrd="1" presId="urn:microsoft.com/office/officeart/2005/8/layout/vList4#1"/>
    <dgm:cxn modelId="{061F9BE8-CADF-47D5-B16B-7A9F58F98260}" type="presOf" srcId="{C44DC025-6C47-4BFA-83B3-E95F544C52B9}" destId="{157AB7C8-923A-4405-879B-F36023966D21}" srcOrd="0" destOrd="2" presId="urn:microsoft.com/office/officeart/2005/8/layout/vList4#1"/>
    <dgm:cxn modelId="{F4D4E4EA-C8BF-41F1-BB0C-9FED126E1DFA}" srcId="{F8268878-D9C8-48C0-9E01-59360B0205D2}" destId="{96AC4D97-4F75-4AD0-89B4-9FA0795C781E}" srcOrd="2" destOrd="0" parTransId="{9964D0B5-E0D7-48C5-8D76-1B779870CF5E}" sibTransId="{E508BBD9-CB31-4789-B879-46D02F45F395}"/>
    <dgm:cxn modelId="{A6B46338-527C-4549-BD05-D0EA5C95DA4C}" type="presOf" srcId="{FFF5C7E8-1429-4EF7-9ECF-FDCA16446ECB}" destId="{2A032874-C8C8-4816-B8AD-C00BFD005D5C}" srcOrd="1" destOrd="2" presId="urn:microsoft.com/office/officeart/2005/8/layout/vList4#1"/>
    <dgm:cxn modelId="{E67FC9A1-D469-4D55-A750-039BB1558EA9}" type="presOf" srcId="{75B71F9D-79D2-4B6A-B67B-DCC6AE493B80}" destId="{4071018E-1927-4D98-9D6E-6C50CD459EDB}" srcOrd="1" destOrd="2" presId="urn:microsoft.com/office/officeart/2005/8/layout/vList4#1"/>
    <dgm:cxn modelId="{6181862F-A6A9-43E9-9B0D-4D57A83759FB}" type="presOf" srcId="{E84BC57B-DCBF-4C2D-88DC-683094F9F8C9}" destId="{10781C54-3573-4AC0-B975-FA7BF31F7BB1}" srcOrd="1" destOrd="1" presId="urn:microsoft.com/office/officeart/2005/8/layout/vList4#1"/>
    <dgm:cxn modelId="{311B247B-F007-4944-8517-1E20AB259091}" type="presOf" srcId="{F8268878-D9C8-48C0-9E01-59360B0205D2}" destId="{2A032874-C8C8-4816-B8AD-C00BFD005D5C}" srcOrd="1" destOrd="0" presId="urn:microsoft.com/office/officeart/2005/8/layout/vList4#1"/>
    <dgm:cxn modelId="{B145176C-67EB-4142-BE63-B85E54D2B6FC}" type="presOf" srcId="{8B758002-4CC0-4D59-8CD3-D5352E72299E}" destId="{10781C54-3573-4AC0-B975-FA7BF31F7BB1}" srcOrd="1" destOrd="0" presId="urn:microsoft.com/office/officeart/2005/8/layout/vList4#1"/>
    <dgm:cxn modelId="{0604AEE1-3955-46DA-B25D-41EE1057B28D}" srcId="{8B758002-4CC0-4D59-8CD3-D5352E72299E}" destId="{E84BC57B-DCBF-4C2D-88DC-683094F9F8C9}" srcOrd="0" destOrd="0" parTransId="{32E9B961-144D-4693-8181-1E605BC32F85}" sibTransId="{6C88A356-3B1C-4C9C-B1C0-B9ABCFC179BA}"/>
    <dgm:cxn modelId="{855E3B17-0F42-4724-B31D-57F0CF7D5CA2}" srcId="{F8268878-D9C8-48C0-9E01-59360B0205D2}" destId="{FFF5C7E8-1429-4EF7-9ECF-FDCA16446ECB}" srcOrd="1" destOrd="0" parTransId="{C2855F2A-2C8A-42B9-B699-24CFF669AA27}" sibTransId="{DE4D5BEC-8D16-4DC9-ADDB-1014652CDE15}"/>
    <dgm:cxn modelId="{5C20FFD7-A44D-42D5-8093-B5E222923BA7}" type="presOf" srcId="{61965D59-5886-43A6-A925-7253C97A4CDC}" destId="{22C4A9A8-5789-442E-BB43-001CA90EF1FD}" srcOrd="0" destOrd="1" presId="urn:microsoft.com/office/officeart/2005/8/layout/vList4#1"/>
    <dgm:cxn modelId="{12FD23E2-60CA-4141-A839-90717A9DA98E}" srcId="{263C488B-9338-4405-AB76-E5617B8D6A27}" destId="{F8268878-D9C8-48C0-9E01-59360B0205D2}" srcOrd="0" destOrd="0" parTransId="{24E1ACD3-F841-47EB-82DD-70D0DFA4C100}" sibTransId="{7ED466FB-7B8E-4201-A76E-750CCB19AB71}"/>
    <dgm:cxn modelId="{8327B41D-595D-400B-82C2-1CAE33CDAD25}" srcId="{F8268878-D9C8-48C0-9E01-59360B0205D2}" destId="{6135E646-6D07-475E-AE27-C06505163710}" srcOrd="0" destOrd="0" parTransId="{81AF59AC-47C4-4ABC-80F0-09CB7A6FC8C4}" sibTransId="{6BD9450C-EB1B-4BCF-A84B-768026B273EE}"/>
    <dgm:cxn modelId="{45728D40-1C4B-431B-AEC9-862EF71B9B3F}" srcId="{8B758002-4CC0-4D59-8CD3-D5352E72299E}" destId="{C44DC025-6C47-4BFA-83B3-E95F544C52B9}" srcOrd="1" destOrd="0" parTransId="{333C0A6D-2176-4C1D-BD73-AF204A63FAE7}" sibTransId="{90BC1530-C617-4CCF-A436-E7A6E69EAEE8}"/>
    <dgm:cxn modelId="{AAED67BD-086B-427C-8F16-9923C62DF0E2}" srcId="{79F58F6E-9F8F-4137-BBA8-0FC5A4F0C6A7}" destId="{61965D59-5886-43A6-A925-7253C97A4CDC}" srcOrd="0" destOrd="0" parTransId="{603A8E36-C05A-4BE0-9530-F21474EECC57}" sibTransId="{1185E64F-AE46-4DB7-AF5F-CA3F12F96F56}"/>
    <dgm:cxn modelId="{319336A6-EA69-44B1-93AA-226A1ED46315}" type="presOf" srcId="{FFF5C7E8-1429-4EF7-9ECF-FDCA16446ECB}" destId="{F51D77D5-2CC3-40CC-8373-2F0177A55C65}" srcOrd="0" destOrd="2" presId="urn:microsoft.com/office/officeart/2005/8/layout/vList4#1"/>
    <dgm:cxn modelId="{B02D9991-0D7C-4292-A61C-CD271BB39A9C}" type="presOf" srcId="{263C488B-9338-4405-AB76-E5617B8D6A27}" destId="{C22CB23E-2ADC-4FD7-B4CC-A8DD1B4F491E}" srcOrd="0" destOrd="0" presId="urn:microsoft.com/office/officeart/2005/8/layout/vList4#1"/>
    <dgm:cxn modelId="{D73AFB75-62B6-469A-B890-22B4CA0D2D3F}" type="presOf" srcId="{E84BC57B-DCBF-4C2D-88DC-683094F9F8C9}" destId="{157AB7C8-923A-4405-879B-F36023966D21}" srcOrd="0" destOrd="1" presId="urn:microsoft.com/office/officeart/2005/8/layout/vList4#1"/>
    <dgm:cxn modelId="{3AA8077C-ABB0-4238-8F0B-3B5077E9FF17}" type="presOf" srcId="{96AC4D97-4F75-4AD0-89B4-9FA0795C781E}" destId="{2A032874-C8C8-4816-B8AD-C00BFD005D5C}" srcOrd="1" destOrd="3" presId="urn:microsoft.com/office/officeart/2005/8/layout/vList4#1"/>
    <dgm:cxn modelId="{72FAC521-D690-4E6E-939E-8D44A74B1636}" type="presOf" srcId="{79F58F6E-9F8F-4137-BBA8-0FC5A4F0C6A7}" destId="{22C4A9A8-5789-442E-BB43-001CA90EF1FD}" srcOrd="0" destOrd="0" presId="urn:microsoft.com/office/officeart/2005/8/layout/vList4#1"/>
    <dgm:cxn modelId="{5B030BE3-CD4C-4B0E-B585-5C5523DE6E7C}" srcId="{79F58F6E-9F8F-4137-BBA8-0FC5A4F0C6A7}" destId="{75B71F9D-79D2-4B6A-B67B-DCC6AE493B80}" srcOrd="1" destOrd="0" parTransId="{782C91D4-904A-4F75-AB8C-9F415D148122}" sibTransId="{D53054B5-86A4-4AFE-8002-30525C076F71}"/>
    <dgm:cxn modelId="{A670E730-D69B-41F3-B72D-F8EB279FDCCC}" type="presOf" srcId="{F8268878-D9C8-48C0-9E01-59360B0205D2}" destId="{F51D77D5-2CC3-40CC-8373-2F0177A55C65}" srcOrd="0" destOrd="0" presId="urn:microsoft.com/office/officeart/2005/8/layout/vList4#1"/>
    <dgm:cxn modelId="{BBDAAB05-EE9B-422A-A983-8647A0704230}" srcId="{263C488B-9338-4405-AB76-E5617B8D6A27}" destId="{8B758002-4CC0-4D59-8CD3-D5352E72299E}" srcOrd="2" destOrd="0" parTransId="{21561E5D-9586-40F8-BEAC-1B832CF2A66C}" sibTransId="{FDF75AA1-C6E1-4189-B0FE-38A5F8793A51}"/>
    <dgm:cxn modelId="{C9770B76-A56D-46C3-8766-7954567E02A2}" type="presParOf" srcId="{C22CB23E-2ADC-4FD7-B4CC-A8DD1B4F491E}" destId="{B3E1A0CA-A1F3-42AA-9507-08A4725A24ED}" srcOrd="0" destOrd="0" presId="urn:microsoft.com/office/officeart/2005/8/layout/vList4#1"/>
    <dgm:cxn modelId="{AA2708EC-6F9E-4BFA-BF64-70C4A5CC3DE5}" type="presParOf" srcId="{B3E1A0CA-A1F3-42AA-9507-08A4725A24ED}" destId="{F51D77D5-2CC3-40CC-8373-2F0177A55C65}" srcOrd="0" destOrd="0" presId="urn:microsoft.com/office/officeart/2005/8/layout/vList4#1"/>
    <dgm:cxn modelId="{981C1EE6-77D6-44F3-8A94-55E78357C858}" type="presParOf" srcId="{B3E1A0CA-A1F3-42AA-9507-08A4725A24ED}" destId="{1A3F48E0-F826-4533-9B2D-C3916ECB480E}" srcOrd="1" destOrd="0" presId="urn:microsoft.com/office/officeart/2005/8/layout/vList4#1"/>
    <dgm:cxn modelId="{4045DE33-CAA8-4F6B-A6C1-05D9EBE8B402}" type="presParOf" srcId="{B3E1A0CA-A1F3-42AA-9507-08A4725A24ED}" destId="{2A032874-C8C8-4816-B8AD-C00BFD005D5C}" srcOrd="2" destOrd="0" presId="urn:microsoft.com/office/officeart/2005/8/layout/vList4#1"/>
    <dgm:cxn modelId="{F6BBA765-CEDF-4603-8754-CD258B48A2E6}" type="presParOf" srcId="{C22CB23E-2ADC-4FD7-B4CC-A8DD1B4F491E}" destId="{815775FB-192D-4FAD-8A6F-AB2FD215143D}" srcOrd="1" destOrd="0" presId="urn:microsoft.com/office/officeart/2005/8/layout/vList4#1"/>
    <dgm:cxn modelId="{ABAECFAF-6D3A-4AD1-8D2D-A2D6CB9980A7}" type="presParOf" srcId="{C22CB23E-2ADC-4FD7-B4CC-A8DD1B4F491E}" destId="{18AC88EA-9ED1-4392-911B-B321E8B1A39A}" srcOrd="2" destOrd="0" presId="urn:microsoft.com/office/officeart/2005/8/layout/vList4#1"/>
    <dgm:cxn modelId="{8E2384B2-4D60-4F92-B273-662C012F71E7}" type="presParOf" srcId="{18AC88EA-9ED1-4392-911B-B321E8B1A39A}" destId="{22C4A9A8-5789-442E-BB43-001CA90EF1FD}" srcOrd="0" destOrd="0" presId="urn:microsoft.com/office/officeart/2005/8/layout/vList4#1"/>
    <dgm:cxn modelId="{FBE421F3-FA1D-452F-854D-15BB20491EA9}" type="presParOf" srcId="{18AC88EA-9ED1-4392-911B-B321E8B1A39A}" destId="{A0550822-D236-4B5B-9834-42CBC0B45DEA}" srcOrd="1" destOrd="0" presId="urn:microsoft.com/office/officeart/2005/8/layout/vList4#1"/>
    <dgm:cxn modelId="{D916CB27-952F-42E1-8A77-71419E1874D5}" type="presParOf" srcId="{18AC88EA-9ED1-4392-911B-B321E8B1A39A}" destId="{4071018E-1927-4D98-9D6E-6C50CD459EDB}" srcOrd="2" destOrd="0" presId="urn:microsoft.com/office/officeart/2005/8/layout/vList4#1"/>
    <dgm:cxn modelId="{331FF11C-3A07-4FE0-97D2-E0D7854E38E7}" type="presParOf" srcId="{C22CB23E-2ADC-4FD7-B4CC-A8DD1B4F491E}" destId="{F6D40033-699B-4392-8A74-9FDFF2B45754}" srcOrd="3" destOrd="0" presId="urn:microsoft.com/office/officeart/2005/8/layout/vList4#1"/>
    <dgm:cxn modelId="{83CCF53E-E789-4567-989B-F5638FFE29DD}" type="presParOf" srcId="{C22CB23E-2ADC-4FD7-B4CC-A8DD1B4F491E}" destId="{321C1942-3A85-487C-92E7-0DCE3B8D3C8B}" srcOrd="4" destOrd="0" presId="urn:microsoft.com/office/officeart/2005/8/layout/vList4#1"/>
    <dgm:cxn modelId="{CBA403CC-134C-4754-BD34-ACE1DD22D0A4}" type="presParOf" srcId="{321C1942-3A85-487C-92E7-0DCE3B8D3C8B}" destId="{157AB7C8-923A-4405-879B-F36023966D21}" srcOrd="0" destOrd="0" presId="urn:microsoft.com/office/officeart/2005/8/layout/vList4#1"/>
    <dgm:cxn modelId="{65789A88-07EB-49C0-B572-8504406DE801}" type="presParOf" srcId="{321C1942-3A85-487C-92E7-0DCE3B8D3C8B}" destId="{7388B188-E614-4FDA-AB3B-3A4080A61AD0}" srcOrd="1" destOrd="0" presId="urn:microsoft.com/office/officeart/2005/8/layout/vList4#1"/>
    <dgm:cxn modelId="{F55B105C-71AF-458F-A997-7FED64E33044}" type="presParOf" srcId="{321C1942-3A85-487C-92E7-0DCE3B8D3C8B}" destId="{10781C54-3573-4AC0-B975-FA7BF31F7BB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283C28-CD28-4D80-8203-58693CB2B08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6367EA1-8ABC-4B2F-A1C5-25A36D91C4B5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 smtClean="0"/>
            <a:t>Transporter</a:t>
          </a:r>
          <a:endParaRPr lang="en-US" dirty="0"/>
        </a:p>
      </dgm:t>
    </dgm:pt>
    <dgm:pt modelId="{22569C43-56CE-4B34-BAC3-321F061184A0}" type="parTrans" cxnId="{B58E4DA0-D001-4F7B-A82B-73EECA793002}">
      <dgm:prSet/>
      <dgm:spPr/>
      <dgm:t>
        <a:bodyPr/>
        <a:lstStyle/>
        <a:p>
          <a:endParaRPr lang="en-US"/>
        </a:p>
      </dgm:t>
    </dgm:pt>
    <dgm:pt modelId="{C0674A94-D270-4816-9B33-101D97771364}" type="sibTrans" cxnId="{B58E4DA0-D001-4F7B-A82B-73EECA793002}">
      <dgm:prSet/>
      <dgm:spPr/>
      <dgm:t>
        <a:bodyPr/>
        <a:lstStyle/>
        <a:p>
          <a:endParaRPr lang="en-US"/>
        </a:p>
      </dgm:t>
    </dgm:pt>
    <dgm:pt modelId="{C01C6E16-2362-46FD-A3CD-6B7ABA0BDBAB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 smtClean="0"/>
            <a:t>Retail Station</a:t>
          </a:r>
          <a:endParaRPr lang="en-US" dirty="0"/>
        </a:p>
      </dgm:t>
    </dgm:pt>
    <dgm:pt modelId="{E25C290E-46AD-4822-94E6-473368DBB5D8}" type="parTrans" cxnId="{F5A36B9D-5D19-426D-A45F-000DC7151E2E}">
      <dgm:prSet/>
      <dgm:spPr/>
      <dgm:t>
        <a:bodyPr/>
        <a:lstStyle/>
        <a:p>
          <a:endParaRPr lang="en-US"/>
        </a:p>
      </dgm:t>
    </dgm:pt>
    <dgm:pt modelId="{0FABD349-0FFA-4991-BE28-5E17F5597AEA}" type="sibTrans" cxnId="{F5A36B9D-5D19-426D-A45F-000DC7151E2E}">
      <dgm:prSet/>
      <dgm:spPr/>
      <dgm:t>
        <a:bodyPr/>
        <a:lstStyle/>
        <a:p>
          <a:endParaRPr lang="en-US"/>
        </a:p>
      </dgm:t>
    </dgm:pt>
    <dgm:pt modelId="{A86567B2-BFF8-467E-A638-C6AC08FA1572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 smtClean="0"/>
            <a:t>Bulk Plant</a:t>
          </a:r>
          <a:endParaRPr lang="en-US" dirty="0"/>
        </a:p>
      </dgm:t>
    </dgm:pt>
    <dgm:pt modelId="{6C397A7D-47C6-4479-A52B-457AC80DFAFA}" type="parTrans" cxnId="{C01C028A-E247-49D1-8124-71E82607299A}">
      <dgm:prSet/>
      <dgm:spPr/>
      <dgm:t>
        <a:bodyPr/>
        <a:lstStyle/>
        <a:p>
          <a:endParaRPr lang="en-US"/>
        </a:p>
      </dgm:t>
    </dgm:pt>
    <dgm:pt modelId="{A24298F2-2D7B-431F-9433-52EF468CC3B5}" type="sibTrans" cxnId="{C01C028A-E247-49D1-8124-71E82607299A}">
      <dgm:prSet/>
      <dgm:spPr/>
      <dgm:t>
        <a:bodyPr/>
        <a:lstStyle/>
        <a:p>
          <a:endParaRPr lang="en-US"/>
        </a:p>
      </dgm:t>
    </dgm:pt>
    <dgm:pt modelId="{A91335E0-574C-4A5B-98C7-1C016325EBE2}" type="pres">
      <dgm:prSet presAssocID="{84283C28-CD28-4D80-8203-58693CB2B08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80845B-D2C5-4BF7-B3B1-8AF479826AEE}" type="pres">
      <dgm:prSet presAssocID="{84283C28-CD28-4D80-8203-58693CB2B088}" presName="cycle" presStyleCnt="0"/>
      <dgm:spPr/>
    </dgm:pt>
    <dgm:pt modelId="{F6DF8298-E471-4B55-BF1F-81A791F49E85}" type="pres">
      <dgm:prSet presAssocID="{84283C28-CD28-4D80-8203-58693CB2B088}" presName="centerShape" presStyleCnt="0"/>
      <dgm:spPr/>
    </dgm:pt>
    <dgm:pt modelId="{42639AEA-7E49-451F-935A-5BFDD8ABF860}" type="pres">
      <dgm:prSet presAssocID="{84283C28-CD28-4D80-8203-58693CB2B088}" presName="connSite" presStyleLbl="node1" presStyleIdx="0" presStyleCnt="4"/>
      <dgm:spPr/>
    </dgm:pt>
    <dgm:pt modelId="{7ECD1D50-C4E9-4E89-A3EF-134CA47A2FA1}" type="pres">
      <dgm:prSet presAssocID="{84283C28-CD28-4D80-8203-58693CB2B088}" presName="visible" presStyleLbl="node1" presStyleIdx="0" presStyleCnt="4" custLinFactNeighborX="-2426" custLinFactNeighborY="569"/>
      <dgm:spPr/>
      <dgm:t>
        <a:bodyPr/>
        <a:lstStyle/>
        <a:p>
          <a:endParaRPr lang="en-US"/>
        </a:p>
      </dgm:t>
    </dgm:pt>
    <dgm:pt modelId="{443449D4-5340-4F63-9843-DF2E02245570}" type="pres">
      <dgm:prSet presAssocID="{22569C43-56CE-4B34-BAC3-321F061184A0}" presName="Name25" presStyleLbl="parChTrans1D1" presStyleIdx="0" presStyleCnt="3"/>
      <dgm:spPr/>
      <dgm:t>
        <a:bodyPr/>
        <a:lstStyle/>
        <a:p>
          <a:endParaRPr lang="en-US"/>
        </a:p>
      </dgm:t>
    </dgm:pt>
    <dgm:pt modelId="{15C07A91-EA17-4E54-89B6-0A3E708B5A78}" type="pres">
      <dgm:prSet presAssocID="{26367EA1-8ABC-4B2F-A1C5-25A36D91C4B5}" presName="node" presStyleCnt="0"/>
      <dgm:spPr/>
    </dgm:pt>
    <dgm:pt modelId="{6D1B6ACA-4C72-409F-B73D-FF1991F5B590}" type="pres">
      <dgm:prSet presAssocID="{26367EA1-8ABC-4B2F-A1C5-25A36D91C4B5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8ADFE-61D5-4D8E-9017-6EA80156E3E7}" type="pres">
      <dgm:prSet presAssocID="{26367EA1-8ABC-4B2F-A1C5-25A36D91C4B5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11F5C2-3A12-4548-977A-1CA811C6AED7}" type="pres">
      <dgm:prSet presAssocID="{E25C290E-46AD-4822-94E6-473368DBB5D8}" presName="Name25" presStyleLbl="parChTrans1D1" presStyleIdx="1" presStyleCnt="3"/>
      <dgm:spPr/>
      <dgm:t>
        <a:bodyPr/>
        <a:lstStyle/>
        <a:p>
          <a:endParaRPr lang="en-US"/>
        </a:p>
      </dgm:t>
    </dgm:pt>
    <dgm:pt modelId="{C1A320F8-DC18-4874-99A6-AA0BCA17D179}" type="pres">
      <dgm:prSet presAssocID="{C01C6E16-2362-46FD-A3CD-6B7ABA0BDBAB}" presName="node" presStyleCnt="0"/>
      <dgm:spPr/>
    </dgm:pt>
    <dgm:pt modelId="{F288689A-F139-45E2-B02C-5F69DE23DCD3}" type="pres">
      <dgm:prSet presAssocID="{C01C6E16-2362-46FD-A3CD-6B7ABA0BDBA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8D7960-D29F-45B5-96BB-E4B9B417D280}" type="pres">
      <dgm:prSet presAssocID="{C01C6E16-2362-46FD-A3CD-6B7ABA0BDBA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14134D-8AFE-4260-9C73-18F9DD15C540}" type="pres">
      <dgm:prSet presAssocID="{6C397A7D-47C6-4479-A52B-457AC80DFAFA}" presName="Name25" presStyleLbl="parChTrans1D1" presStyleIdx="2" presStyleCnt="3"/>
      <dgm:spPr/>
      <dgm:t>
        <a:bodyPr/>
        <a:lstStyle/>
        <a:p>
          <a:endParaRPr lang="en-US"/>
        </a:p>
      </dgm:t>
    </dgm:pt>
    <dgm:pt modelId="{B1872C1A-C449-4E92-A559-8A85E92F2D3D}" type="pres">
      <dgm:prSet presAssocID="{A86567B2-BFF8-467E-A638-C6AC08FA1572}" presName="node" presStyleCnt="0"/>
      <dgm:spPr/>
    </dgm:pt>
    <dgm:pt modelId="{4E3F9B0C-D1BA-462E-B712-8C4C84C43ACD}" type="pres">
      <dgm:prSet presAssocID="{A86567B2-BFF8-467E-A638-C6AC08FA1572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F53519-2E99-4516-B715-D20319BAE620}" type="pres">
      <dgm:prSet presAssocID="{A86567B2-BFF8-467E-A638-C6AC08FA1572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01C028A-E247-49D1-8124-71E82607299A}" srcId="{84283C28-CD28-4D80-8203-58693CB2B088}" destId="{A86567B2-BFF8-467E-A638-C6AC08FA1572}" srcOrd="2" destOrd="0" parTransId="{6C397A7D-47C6-4479-A52B-457AC80DFAFA}" sibTransId="{A24298F2-2D7B-431F-9433-52EF468CC3B5}"/>
    <dgm:cxn modelId="{F5A36B9D-5D19-426D-A45F-000DC7151E2E}" srcId="{84283C28-CD28-4D80-8203-58693CB2B088}" destId="{C01C6E16-2362-46FD-A3CD-6B7ABA0BDBAB}" srcOrd="1" destOrd="0" parTransId="{E25C290E-46AD-4822-94E6-473368DBB5D8}" sibTransId="{0FABD349-0FFA-4991-BE28-5E17F5597AEA}"/>
    <dgm:cxn modelId="{7791D97F-181B-48A7-B7CC-5B99D022C3B1}" type="presOf" srcId="{E25C290E-46AD-4822-94E6-473368DBB5D8}" destId="{C311F5C2-3A12-4548-977A-1CA811C6AED7}" srcOrd="0" destOrd="0" presId="urn:microsoft.com/office/officeart/2005/8/layout/radial2"/>
    <dgm:cxn modelId="{2126A9E5-F79D-4A71-838F-54D405F3B686}" type="presOf" srcId="{22569C43-56CE-4B34-BAC3-321F061184A0}" destId="{443449D4-5340-4F63-9843-DF2E02245570}" srcOrd="0" destOrd="0" presId="urn:microsoft.com/office/officeart/2005/8/layout/radial2"/>
    <dgm:cxn modelId="{20F09B78-CE23-4106-A6EB-CF800114441A}" type="presOf" srcId="{6C397A7D-47C6-4479-A52B-457AC80DFAFA}" destId="{9514134D-8AFE-4260-9C73-18F9DD15C540}" srcOrd="0" destOrd="0" presId="urn:microsoft.com/office/officeart/2005/8/layout/radial2"/>
    <dgm:cxn modelId="{B58E4DA0-D001-4F7B-A82B-73EECA793002}" srcId="{84283C28-CD28-4D80-8203-58693CB2B088}" destId="{26367EA1-8ABC-4B2F-A1C5-25A36D91C4B5}" srcOrd="0" destOrd="0" parTransId="{22569C43-56CE-4B34-BAC3-321F061184A0}" sibTransId="{C0674A94-D270-4816-9B33-101D97771364}"/>
    <dgm:cxn modelId="{497DE6B5-B58D-462C-84C1-1898E09F9B8C}" type="presOf" srcId="{A86567B2-BFF8-467E-A638-C6AC08FA1572}" destId="{4E3F9B0C-D1BA-462E-B712-8C4C84C43ACD}" srcOrd="0" destOrd="0" presId="urn:microsoft.com/office/officeart/2005/8/layout/radial2"/>
    <dgm:cxn modelId="{8435415E-7FCD-41CA-BFF8-84A728817DB6}" type="presOf" srcId="{C01C6E16-2362-46FD-A3CD-6B7ABA0BDBAB}" destId="{F288689A-F139-45E2-B02C-5F69DE23DCD3}" srcOrd="0" destOrd="0" presId="urn:microsoft.com/office/officeart/2005/8/layout/radial2"/>
    <dgm:cxn modelId="{2F344AC1-FA35-45DF-8F7C-01FF20F1F828}" type="presOf" srcId="{26367EA1-8ABC-4B2F-A1C5-25A36D91C4B5}" destId="{6D1B6ACA-4C72-409F-B73D-FF1991F5B590}" srcOrd="0" destOrd="0" presId="urn:microsoft.com/office/officeart/2005/8/layout/radial2"/>
    <dgm:cxn modelId="{269EBD97-3872-45A6-8157-606ACDC5D246}" type="presOf" srcId="{84283C28-CD28-4D80-8203-58693CB2B088}" destId="{A91335E0-574C-4A5B-98C7-1C016325EBE2}" srcOrd="0" destOrd="0" presId="urn:microsoft.com/office/officeart/2005/8/layout/radial2"/>
    <dgm:cxn modelId="{83F21826-38CB-47A1-82F2-148D819F6236}" type="presParOf" srcId="{A91335E0-574C-4A5B-98C7-1C016325EBE2}" destId="{5780845B-D2C5-4BF7-B3B1-8AF479826AEE}" srcOrd="0" destOrd="0" presId="urn:microsoft.com/office/officeart/2005/8/layout/radial2"/>
    <dgm:cxn modelId="{A7DDE5C6-F572-424A-9DEA-A1B5B499B30F}" type="presParOf" srcId="{5780845B-D2C5-4BF7-B3B1-8AF479826AEE}" destId="{F6DF8298-E471-4B55-BF1F-81A791F49E85}" srcOrd="0" destOrd="0" presId="urn:microsoft.com/office/officeart/2005/8/layout/radial2"/>
    <dgm:cxn modelId="{59385510-4885-4794-8687-C754B0F260BB}" type="presParOf" srcId="{F6DF8298-E471-4B55-BF1F-81A791F49E85}" destId="{42639AEA-7E49-451F-935A-5BFDD8ABF860}" srcOrd="0" destOrd="0" presId="urn:microsoft.com/office/officeart/2005/8/layout/radial2"/>
    <dgm:cxn modelId="{F58BF88B-BB29-4C5F-9D06-A9B90CF0E898}" type="presParOf" srcId="{F6DF8298-E471-4B55-BF1F-81A791F49E85}" destId="{7ECD1D50-C4E9-4E89-A3EF-134CA47A2FA1}" srcOrd="1" destOrd="0" presId="urn:microsoft.com/office/officeart/2005/8/layout/radial2"/>
    <dgm:cxn modelId="{AF50C08E-1513-4643-8133-39E0BF2C5872}" type="presParOf" srcId="{5780845B-D2C5-4BF7-B3B1-8AF479826AEE}" destId="{443449D4-5340-4F63-9843-DF2E02245570}" srcOrd="1" destOrd="0" presId="urn:microsoft.com/office/officeart/2005/8/layout/radial2"/>
    <dgm:cxn modelId="{AC8892CE-19DD-40A0-A22B-23B01E17B41C}" type="presParOf" srcId="{5780845B-D2C5-4BF7-B3B1-8AF479826AEE}" destId="{15C07A91-EA17-4E54-89B6-0A3E708B5A78}" srcOrd="2" destOrd="0" presId="urn:microsoft.com/office/officeart/2005/8/layout/radial2"/>
    <dgm:cxn modelId="{44C04A3F-240B-4C43-863D-14453F7D8BE7}" type="presParOf" srcId="{15C07A91-EA17-4E54-89B6-0A3E708B5A78}" destId="{6D1B6ACA-4C72-409F-B73D-FF1991F5B590}" srcOrd="0" destOrd="0" presId="urn:microsoft.com/office/officeart/2005/8/layout/radial2"/>
    <dgm:cxn modelId="{00EA8898-EDDC-4AFE-B069-36E647A1883E}" type="presParOf" srcId="{15C07A91-EA17-4E54-89B6-0A3E708B5A78}" destId="{53F8ADFE-61D5-4D8E-9017-6EA80156E3E7}" srcOrd="1" destOrd="0" presId="urn:microsoft.com/office/officeart/2005/8/layout/radial2"/>
    <dgm:cxn modelId="{0C2D4372-D729-406A-83F1-68705090CFC7}" type="presParOf" srcId="{5780845B-D2C5-4BF7-B3B1-8AF479826AEE}" destId="{C311F5C2-3A12-4548-977A-1CA811C6AED7}" srcOrd="3" destOrd="0" presId="urn:microsoft.com/office/officeart/2005/8/layout/radial2"/>
    <dgm:cxn modelId="{338CFCB9-47D8-44C8-80DE-672C82D7171E}" type="presParOf" srcId="{5780845B-D2C5-4BF7-B3B1-8AF479826AEE}" destId="{C1A320F8-DC18-4874-99A6-AA0BCA17D179}" srcOrd="4" destOrd="0" presId="urn:microsoft.com/office/officeart/2005/8/layout/radial2"/>
    <dgm:cxn modelId="{D1E2E871-5808-4730-9B57-1B39E060EEEA}" type="presParOf" srcId="{C1A320F8-DC18-4874-99A6-AA0BCA17D179}" destId="{F288689A-F139-45E2-B02C-5F69DE23DCD3}" srcOrd="0" destOrd="0" presId="urn:microsoft.com/office/officeart/2005/8/layout/radial2"/>
    <dgm:cxn modelId="{A47E0299-13D4-4BF0-B868-149254FC187E}" type="presParOf" srcId="{C1A320F8-DC18-4874-99A6-AA0BCA17D179}" destId="{2A8D7960-D29F-45B5-96BB-E4B9B417D280}" srcOrd="1" destOrd="0" presId="urn:microsoft.com/office/officeart/2005/8/layout/radial2"/>
    <dgm:cxn modelId="{2D5481C7-6158-44D5-9032-973AC3B41188}" type="presParOf" srcId="{5780845B-D2C5-4BF7-B3B1-8AF479826AEE}" destId="{9514134D-8AFE-4260-9C73-18F9DD15C540}" srcOrd="5" destOrd="0" presId="urn:microsoft.com/office/officeart/2005/8/layout/radial2"/>
    <dgm:cxn modelId="{7DF8B196-7406-401B-80B8-483B9B8BF02D}" type="presParOf" srcId="{5780845B-D2C5-4BF7-B3B1-8AF479826AEE}" destId="{B1872C1A-C449-4E92-A559-8A85E92F2D3D}" srcOrd="6" destOrd="0" presId="urn:microsoft.com/office/officeart/2005/8/layout/radial2"/>
    <dgm:cxn modelId="{2867D6FD-69FE-4F11-9F8C-93A506BB6B9C}" type="presParOf" srcId="{B1872C1A-C449-4E92-A559-8A85E92F2D3D}" destId="{4E3F9B0C-D1BA-462E-B712-8C4C84C43ACD}" srcOrd="0" destOrd="0" presId="urn:microsoft.com/office/officeart/2005/8/layout/radial2"/>
    <dgm:cxn modelId="{BB8E3D56-AEBB-457B-B691-6B87640D1578}" type="presParOf" srcId="{B1872C1A-C449-4E92-A559-8A85E92F2D3D}" destId="{BAF53519-2E99-4516-B715-D20319BAE62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9E3BB2-4BBA-43CD-90FC-1F1DA6D2962C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924CB2B-0AE9-47C9-BBCC-251C9B82DF8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b="1" dirty="0" smtClean="0"/>
            <a:t>Legislative Action</a:t>
          </a:r>
          <a:endParaRPr lang="en-US" b="1" dirty="0"/>
        </a:p>
      </dgm:t>
    </dgm:pt>
    <dgm:pt modelId="{25600991-953D-4D8A-8CAD-46EBBFD0BA96}" type="parTrans" cxnId="{5729EA49-AEBE-48AC-8BAF-C1D75E2B504A}">
      <dgm:prSet/>
      <dgm:spPr/>
      <dgm:t>
        <a:bodyPr/>
        <a:lstStyle/>
        <a:p>
          <a:endParaRPr lang="en-US"/>
        </a:p>
      </dgm:t>
    </dgm:pt>
    <dgm:pt modelId="{D835ECEB-71F6-4871-8DCF-DA4174793A5F}" type="sibTrans" cxnId="{5729EA49-AEBE-48AC-8BAF-C1D75E2B504A}">
      <dgm:prSet/>
      <dgm:spPr/>
      <dgm:t>
        <a:bodyPr/>
        <a:lstStyle/>
        <a:p>
          <a:endParaRPr lang="en-US"/>
        </a:p>
      </dgm:t>
    </dgm:pt>
    <dgm:pt modelId="{A844622E-E41D-4A87-8E67-0885921211F7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Decision about sunset</a:t>
          </a:r>
          <a:endParaRPr lang="en-US" dirty="0"/>
        </a:p>
      </dgm:t>
    </dgm:pt>
    <dgm:pt modelId="{26C948C5-6B95-4C8F-B82B-FE1B1FCC8A81}" type="parTrans" cxnId="{E5218F75-CE77-4453-A06E-1819CAF08F9C}">
      <dgm:prSet/>
      <dgm:spPr/>
      <dgm:t>
        <a:bodyPr/>
        <a:lstStyle/>
        <a:p>
          <a:endParaRPr lang="en-US"/>
        </a:p>
      </dgm:t>
    </dgm:pt>
    <dgm:pt modelId="{EB79CE9C-770B-4DC5-B627-D1230FD88FE8}" type="sibTrans" cxnId="{E5218F75-CE77-4453-A06E-1819CAF08F9C}">
      <dgm:prSet/>
      <dgm:spPr/>
      <dgm:t>
        <a:bodyPr/>
        <a:lstStyle/>
        <a:p>
          <a:endParaRPr lang="en-US"/>
        </a:p>
      </dgm:t>
    </dgm:pt>
    <dgm:pt modelId="{53A19BC7-E298-4B82-BEB1-970490C7EC07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b="1" dirty="0" smtClean="0"/>
            <a:t>Consider Phase 2</a:t>
          </a:r>
          <a:endParaRPr lang="en-US" b="1" dirty="0"/>
        </a:p>
      </dgm:t>
    </dgm:pt>
    <dgm:pt modelId="{DB5255EA-111C-4FFC-A0ED-AE890077C723}" type="parTrans" cxnId="{208729AF-5071-4567-A710-46B30CE80F03}">
      <dgm:prSet/>
      <dgm:spPr/>
      <dgm:t>
        <a:bodyPr/>
        <a:lstStyle/>
        <a:p>
          <a:endParaRPr lang="en-US"/>
        </a:p>
      </dgm:t>
    </dgm:pt>
    <dgm:pt modelId="{8553475C-7866-4414-8BA5-E7087A0CFF0C}" type="sibTrans" cxnId="{208729AF-5071-4567-A710-46B30CE80F03}">
      <dgm:prSet/>
      <dgm:spPr/>
      <dgm:t>
        <a:bodyPr/>
        <a:lstStyle/>
        <a:p>
          <a:endParaRPr lang="en-US"/>
        </a:p>
      </dgm:t>
    </dgm:pt>
    <dgm:pt modelId="{81835AE7-9F46-481B-91D6-3FA93B474184}">
      <dgm:prSet phldrT="[Text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Fuels availability assessment</a:t>
          </a:r>
          <a:endParaRPr lang="en-US" dirty="0"/>
        </a:p>
      </dgm:t>
    </dgm:pt>
    <dgm:pt modelId="{15978C27-B73E-419A-8916-6DD9782A0555}" type="parTrans" cxnId="{D7403F02-E4F1-4A3C-B44C-2442EE66EB29}">
      <dgm:prSet/>
      <dgm:spPr/>
      <dgm:t>
        <a:bodyPr/>
        <a:lstStyle/>
        <a:p>
          <a:endParaRPr lang="en-US"/>
        </a:p>
      </dgm:t>
    </dgm:pt>
    <dgm:pt modelId="{210FD077-C2FA-4E5A-AC95-728E46A3FD40}" type="sibTrans" cxnId="{D7403F02-E4F1-4A3C-B44C-2442EE66EB29}">
      <dgm:prSet/>
      <dgm:spPr/>
      <dgm:t>
        <a:bodyPr/>
        <a:lstStyle/>
        <a:p>
          <a:endParaRPr lang="en-US"/>
        </a:p>
      </dgm:t>
    </dgm:pt>
    <dgm:pt modelId="{850617F2-B1E7-4AEB-8A22-4C87A61E9F1B}">
      <dgm:prSet phldrT="[Text]"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Economic analysis</a:t>
          </a:r>
          <a:endParaRPr lang="en-US" dirty="0"/>
        </a:p>
      </dgm:t>
    </dgm:pt>
    <dgm:pt modelId="{458DCD70-0F72-45FF-9738-1BCFB87AB917}" type="parTrans" cxnId="{A33E6550-85A3-43A2-BA57-C89F0FC8E0AF}">
      <dgm:prSet/>
      <dgm:spPr/>
      <dgm:t>
        <a:bodyPr/>
        <a:lstStyle/>
        <a:p>
          <a:endParaRPr lang="en-US"/>
        </a:p>
      </dgm:t>
    </dgm:pt>
    <dgm:pt modelId="{CED92093-440F-4645-9E9A-D0200DD89B8E}" type="sibTrans" cxnId="{A33E6550-85A3-43A2-BA57-C89F0FC8E0AF}">
      <dgm:prSet/>
      <dgm:spPr/>
      <dgm:t>
        <a:bodyPr/>
        <a:lstStyle/>
        <a:p>
          <a:endParaRPr lang="en-US"/>
        </a:p>
      </dgm:t>
    </dgm:pt>
    <dgm:pt modelId="{BE4B43FD-227A-4547-9701-55496763ADEA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b="1" dirty="0" smtClean="0"/>
            <a:t>Phase 2 Rulemaking</a:t>
          </a:r>
          <a:endParaRPr lang="en-US" b="1" dirty="0"/>
        </a:p>
      </dgm:t>
    </dgm:pt>
    <dgm:pt modelId="{16DB8FCB-75B8-479B-94D1-F9064AD82321}" type="parTrans" cxnId="{011C39A2-FB9B-4C85-BD43-201FE07B54F8}">
      <dgm:prSet/>
      <dgm:spPr/>
      <dgm:t>
        <a:bodyPr/>
        <a:lstStyle/>
        <a:p>
          <a:endParaRPr lang="en-US"/>
        </a:p>
      </dgm:t>
    </dgm:pt>
    <dgm:pt modelId="{DBBE8F44-86C4-46BB-B499-6CB73294F899}" type="sibTrans" cxnId="{011C39A2-FB9B-4C85-BD43-201FE07B54F8}">
      <dgm:prSet/>
      <dgm:spPr/>
      <dgm:t>
        <a:bodyPr/>
        <a:lstStyle/>
        <a:p>
          <a:endParaRPr lang="en-US"/>
        </a:p>
      </dgm:t>
    </dgm:pt>
    <dgm:pt modelId="{D17A6AFE-1370-481A-AD55-A37D0C2BFC87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Modify program design</a:t>
          </a:r>
          <a:endParaRPr lang="en-US" dirty="0"/>
        </a:p>
      </dgm:t>
    </dgm:pt>
    <dgm:pt modelId="{6BD80164-BD14-4B19-B1EC-9771FA8D0CAD}" type="parTrans" cxnId="{F2D93B48-944A-4A62-B4A9-F434ABA41E9D}">
      <dgm:prSet/>
      <dgm:spPr/>
      <dgm:t>
        <a:bodyPr/>
        <a:lstStyle/>
        <a:p>
          <a:endParaRPr lang="en-US"/>
        </a:p>
      </dgm:t>
    </dgm:pt>
    <dgm:pt modelId="{8D24B37E-ED95-4AC3-9830-0DC9BF0E5142}" type="sibTrans" cxnId="{F2D93B48-944A-4A62-B4A9-F434ABA41E9D}">
      <dgm:prSet/>
      <dgm:spPr/>
      <dgm:t>
        <a:bodyPr/>
        <a:lstStyle/>
        <a:p>
          <a:endParaRPr lang="en-US"/>
        </a:p>
      </dgm:t>
    </dgm:pt>
    <dgm:pt modelId="{45C698DE-3F0F-4761-B26E-A94D7CED6F79}">
      <dgm:prSet phldrT="[Text]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Fiscal and economic impact</a:t>
          </a:r>
          <a:endParaRPr lang="en-US" dirty="0"/>
        </a:p>
      </dgm:t>
    </dgm:pt>
    <dgm:pt modelId="{DD59C9BB-08EE-46A4-81E9-F5398C71DEB4}" type="parTrans" cxnId="{7FBD5E20-6779-4C5F-9B41-721DB871AEAE}">
      <dgm:prSet/>
      <dgm:spPr/>
      <dgm:t>
        <a:bodyPr/>
        <a:lstStyle/>
        <a:p>
          <a:endParaRPr lang="en-US"/>
        </a:p>
      </dgm:t>
    </dgm:pt>
    <dgm:pt modelId="{466FD7B8-DDC5-47A2-A450-FA246C1CA7CC}" type="sibTrans" cxnId="{7FBD5E20-6779-4C5F-9B41-721DB871AEAE}">
      <dgm:prSet/>
      <dgm:spPr/>
      <dgm:t>
        <a:bodyPr/>
        <a:lstStyle/>
        <a:p>
          <a:endParaRPr lang="en-US"/>
        </a:p>
      </dgm:t>
    </dgm:pt>
    <dgm:pt modelId="{C3970DE0-A9C0-4202-B331-5D038A1A3121}">
      <dgm:prSet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n-US" dirty="0" smtClean="0"/>
            <a:t>EQC Consideration</a:t>
          </a:r>
          <a:endParaRPr lang="en-US" dirty="0"/>
        </a:p>
      </dgm:t>
    </dgm:pt>
    <dgm:pt modelId="{25E802F5-FC2B-4ACF-A117-CA9ADC7C72C8}" type="parTrans" cxnId="{A72CB658-03CA-4C69-9672-12EE32417D25}">
      <dgm:prSet/>
      <dgm:spPr/>
      <dgm:t>
        <a:bodyPr/>
        <a:lstStyle/>
        <a:p>
          <a:endParaRPr lang="en-US"/>
        </a:p>
      </dgm:t>
    </dgm:pt>
    <dgm:pt modelId="{942F29B3-00D1-48BF-8616-16EBDB38D910}" type="sibTrans" cxnId="{A72CB658-03CA-4C69-9672-12EE32417D25}">
      <dgm:prSet/>
      <dgm:spPr/>
      <dgm:t>
        <a:bodyPr/>
        <a:lstStyle/>
        <a:p>
          <a:endParaRPr lang="en-US"/>
        </a:p>
      </dgm:t>
    </dgm:pt>
    <dgm:pt modelId="{48EBF64A-1890-4962-BF4A-E9DD314A9B53}" type="pres">
      <dgm:prSet presAssocID="{959E3BB2-4BBA-43CD-90FC-1F1DA6D2962C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23F20AC-7FC3-4B6B-B94C-E0AE1684A053}" type="pres">
      <dgm:prSet presAssocID="{8924CB2B-0AE9-47C9-BBCC-251C9B82DF8A}" presName="horFlow" presStyleCnt="0"/>
      <dgm:spPr/>
    </dgm:pt>
    <dgm:pt modelId="{DF9DA668-B6CB-4F5B-9A09-C1C5766C90D9}" type="pres">
      <dgm:prSet presAssocID="{8924CB2B-0AE9-47C9-BBCC-251C9B82DF8A}" presName="bigChev" presStyleLbl="node1" presStyleIdx="0" presStyleCnt="3"/>
      <dgm:spPr/>
      <dgm:t>
        <a:bodyPr/>
        <a:lstStyle/>
        <a:p>
          <a:endParaRPr lang="en-US"/>
        </a:p>
      </dgm:t>
    </dgm:pt>
    <dgm:pt modelId="{2F8809D1-2D04-4CB5-9185-8AAA18167C00}" type="pres">
      <dgm:prSet presAssocID="{26C948C5-6B95-4C8F-B82B-FE1B1FCC8A81}" presName="parTrans" presStyleCnt="0"/>
      <dgm:spPr/>
    </dgm:pt>
    <dgm:pt modelId="{40BDBB6D-5C46-4A70-9335-677A227011A8}" type="pres">
      <dgm:prSet presAssocID="{A844622E-E41D-4A87-8E67-0885921211F7}" presName="node" presStyleLbl="align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3F8257-8003-4BB8-8AF0-A289E3A3036D}" type="pres">
      <dgm:prSet presAssocID="{8924CB2B-0AE9-47C9-BBCC-251C9B82DF8A}" presName="vSp" presStyleCnt="0"/>
      <dgm:spPr/>
    </dgm:pt>
    <dgm:pt modelId="{D2307D6F-D083-4013-A70E-165364EA063E}" type="pres">
      <dgm:prSet presAssocID="{53A19BC7-E298-4B82-BEB1-970490C7EC07}" presName="horFlow" presStyleCnt="0"/>
      <dgm:spPr/>
    </dgm:pt>
    <dgm:pt modelId="{FD4EB35B-2F6A-469C-96DE-49A8521D186E}" type="pres">
      <dgm:prSet presAssocID="{53A19BC7-E298-4B82-BEB1-970490C7EC07}" presName="bigChev" presStyleLbl="node1" presStyleIdx="1" presStyleCnt="3"/>
      <dgm:spPr/>
      <dgm:t>
        <a:bodyPr/>
        <a:lstStyle/>
        <a:p>
          <a:endParaRPr lang="en-US"/>
        </a:p>
      </dgm:t>
    </dgm:pt>
    <dgm:pt modelId="{0529065A-FC20-45A0-A17E-9227F8A62BD7}" type="pres">
      <dgm:prSet presAssocID="{15978C27-B73E-419A-8916-6DD9782A0555}" presName="parTrans" presStyleCnt="0"/>
      <dgm:spPr/>
    </dgm:pt>
    <dgm:pt modelId="{7AB98C46-5202-429D-80E0-FBC8626133BA}" type="pres">
      <dgm:prSet presAssocID="{81835AE7-9F46-481B-91D6-3FA93B474184}" presName="node" presStyleLbl="align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D5365F-A07F-47DA-8913-D08797E9D105}" type="pres">
      <dgm:prSet presAssocID="{210FD077-C2FA-4E5A-AC95-728E46A3FD40}" presName="sibTrans" presStyleCnt="0"/>
      <dgm:spPr/>
    </dgm:pt>
    <dgm:pt modelId="{5F142F51-9E5F-40F6-9E8C-C21836C3186B}" type="pres">
      <dgm:prSet presAssocID="{850617F2-B1E7-4AEB-8A22-4C87A61E9F1B}" presName="node" presStyleLbl="align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A5AB35-A1CB-4DD1-9BB6-D67FD905F9B7}" type="pres">
      <dgm:prSet presAssocID="{53A19BC7-E298-4B82-BEB1-970490C7EC07}" presName="vSp" presStyleCnt="0"/>
      <dgm:spPr/>
    </dgm:pt>
    <dgm:pt modelId="{34D67C75-EA91-46D9-821C-2B314E372484}" type="pres">
      <dgm:prSet presAssocID="{BE4B43FD-227A-4547-9701-55496763ADEA}" presName="horFlow" presStyleCnt="0"/>
      <dgm:spPr/>
    </dgm:pt>
    <dgm:pt modelId="{2C043C09-C059-4FA6-8AD1-E0A7929B7392}" type="pres">
      <dgm:prSet presAssocID="{BE4B43FD-227A-4547-9701-55496763ADEA}" presName="bigChev" presStyleLbl="node1" presStyleIdx="2" presStyleCnt="3"/>
      <dgm:spPr/>
      <dgm:t>
        <a:bodyPr/>
        <a:lstStyle/>
        <a:p>
          <a:endParaRPr lang="en-US"/>
        </a:p>
      </dgm:t>
    </dgm:pt>
    <dgm:pt modelId="{A0E4FF73-02D5-4EA7-B750-C449A183AAC6}" type="pres">
      <dgm:prSet presAssocID="{6BD80164-BD14-4B19-B1EC-9771FA8D0CAD}" presName="parTrans" presStyleCnt="0"/>
      <dgm:spPr/>
    </dgm:pt>
    <dgm:pt modelId="{EEEC1375-3A91-45BD-B895-0A586AF4521E}" type="pres">
      <dgm:prSet presAssocID="{D17A6AFE-1370-481A-AD55-A37D0C2BFC87}" presName="node" presStyleLbl="alignAccFollowNode1" presStyleIdx="3" presStyleCnt="6" custLinFactNeighborX="22427" custLinFactNeighborY="-1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80CAEF-3B32-4CE1-AC0E-7CF615780DD7}" type="pres">
      <dgm:prSet presAssocID="{8D24B37E-ED95-4AC3-9830-0DC9BF0E5142}" presName="sibTrans" presStyleCnt="0"/>
      <dgm:spPr/>
    </dgm:pt>
    <dgm:pt modelId="{33B4628A-FED6-436E-AE18-F1D3385E3932}" type="pres">
      <dgm:prSet presAssocID="{45C698DE-3F0F-4761-B26E-A94D7CED6F79}" presName="node" presStyleLbl="alignAccFollowNode1" presStyleIdx="4" presStyleCnt="6" custLinFactNeighborX="22427" custLinFactNeighborY="-1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4BC717-2CCD-482F-A76B-2E032DAC4FFB}" type="pres">
      <dgm:prSet presAssocID="{466FD7B8-DDC5-47A2-A450-FA246C1CA7CC}" presName="sibTrans" presStyleCnt="0"/>
      <dgm:spPr/>
    </dgm:pt>
    <dgm:pt modelId="{01814861-CB30-4AC8-A2BD-354ECA867426}" type="pres">
      <dgm:prSet presAssocID="{C3970DE0-A9C0-4202-B331-5D038A1A3121}" presName="node" presStyleLbl="alignAccFollowNode1" presStyleIdx="5" presStyleCnt="6" custLinFactNeighborX="22427" custLinFactNeighborY="-17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8729AF-5071-4567-A710-46B30CE80F03}" srcId="{959E3BB2-4BBA-43CD-90FC-1F1DA6D2962C}" destId="{53A19BC7-E298-4B82-BEB1-970490C7EC07}" srcOrd="1" destOrd="0" parTransId="{DB5255EA-111C-4FFC-A0ED-AE890077C723}" sibTransId="{8553475C-7866-4414-8BA5-E7087A0CFF0C}"/>
    <dgm:cxn modelId="{A72CB658-03CA-4C69-9672-12EE32417D25}" srcId="{BE4B43FD-227A-4547-9701-55496763ADEA}" destId="{C3970DE0-A9C0-4202-B331-5D038A1A3121}" srcOrd="2" destOrd="0" parTransId="{25E802F5-FC2B-4ACF-A117-CA9ADC7C72C8}" sibTransId="{942F29B3-00D1-48BF-8616-16EBDB38D910}"/>
    <dgm:cxn modelId="{DA15624D-DB62-430F-B674-B30F15F9DD19}" type="presOf" srcId="{D17A6AFE-1370-481A-AD55-A37D0C2BFC87}" destId="{EEEC1375-3A91-45BD-B895-0A586AF4521E}" srcOrd="0" destOrd="0" presId="urn:microsoft.com/office/officeart/2005/8/layout/lProcess3"/>
    <dgm:cxn modelId="{978619B3-1E66-4A77-B69B-581325B45653}" type="presOf" srcId="{959E3BB2-4BBA-43CD-90FC-1F1DA6D2962C}" destId="{48EBF64A-1890-4962-BF4A-E9DD314A9B53}" srcOrd="0" destOrd="0" presId="urn:microsoft.com/office/officeart/2005/8/layout/lProcess3"/>
    <dgm:cxn modelId="{B33335F8-A37D-4009-81A2-E5E1C6D4AECF}" type="presOf" srcId="{850617F2-B1E7-4AEB-8A22-4C87A61E9F1B}" destId="{5F142F51-9E5F-40F6-9E8C-C21836C3186B}" srcOrd="0" destOrd="0" presId="urn:microsoft.com/office/officeart/2005/8/layout/lProcess3"/>
    <dgm:cxn modelId="{7FBD5E20-6779-4C5F-9B41-721DB871AEAE}" srcId="{BE4B43FD-227A-4547-9701-55496763ADEA}" destId="{45C698DE-3F0F-4761-B26E-A94D7CED6F79}" srcOrd="1" destOrd="0" parTransId="{DD59C9BB-08EE-46A4-81E9-F5398C71DEB4}" sibTransId="{466FD7B8-DDC5-47A2-A450-FA246C1CA7CC}"/>
    <dgm:cxn modelId="{A33E6550-85A3-43A2-BA57-C89F0FC8E0AF}" srcId="{53A19BC7-E298-4B82-BEB1-970490C7EC07}" destId="{850617F2-B1E7-4AEB-8A22-4C87A61E9F1B}" srcOrd="1" destOrd="0" parTransId="{458DCD70-0F72-45FF-9738-1BCFB87AB917}" sibTransId="{CED92093-440F-4645-9E9A-D0200DD89B8E}"/>
    <dgm:cxn modelId="{53D78909-6886-46BA-AEEC-F4908811A819}" type="presOf" srcId="{C3970DE0-A9C0-4202-B331-5D038A1A3121}" destId="{01814861-CB30-4AC8-A2BD-354ECA867426}" srcOrd="0" destOrd="0" presId="urn:microsoft.com/office/officeart/2005/8/layout/lProcess3"/>
    <dgm:cxn modelId="{D7403F02-E4F1-4A3C-B44C-2442EE66EB29}" srcId="{53A19BC7-E298-4B82-BEB1-970490C7EC07}" destId="{81835AE7-9F46-481B-91D6-3FA93B474184}" srcOrd="0" destOrd="0" parTransId="{15978C27-B73E-419A-8916-6DD9782A0555}" sibTransId="{210FD077-C2FA-4E5A-AC95-728E46A3FD40}"/>
    <dgm:cxn modelId="{C2AEA9D3-5D03-4987-A24E-FA88C51AAE25}" type="presOf" srcId="{A844622E-E41D-4A87-8E67-0885921211F7}" destId="{40BDBB6D-5C46-4A70-9335-677A227011A8}" srcOrd="0" destOrd="0" presId="urn:microsoft.com/office/officeart/2005/8/layout/lProcess3"/>
    <dgm:cxn modelId="{011C39A2-FB9B-4C85-BD43-201FE07B54F8}" srcId="{959E3BB2-4BBA-43CD-90FC-1F1DA6D2962C}" destId="{BE4B43FD-227A-4547-9701-55496763ADEA}" srcOrd="2" destOrd="0" parTransId="{16DB8FCB-75B8-479B-94D1-F9064AD82321}" sibTransId="{DBBE8F44-86C4-46BB-B499-6CB73294F899}"/>
    <dgm:cxn modelId="{E5218F75-CE77-4453-A06E-1819CAF08F9C}" srcId="{8924CB2B-0AE9-47C9-BBCC-251C9B82DF8A}" destId="{A844622E-E41D-4A87-8E67-0885921211F7}" srcOrd="0" destOrd="0" parTransId="{26C948C5-6B95-4C8F-B82B-FE1B1FCC8A81}" sibTransId="{EB79CE9C-770B-4DC5-B627-D1230FD88FE8}"/>
    <dgm:cxn modelId="{3D6FAF63-91F4-4FDA-9F23-770EF7463F50}" type="presOf" srcId="{BE4B43FD-227A-4547-9701-55496763ADEA}" destId="{2C043C09-C059-4FA6-8AD1-E0A7929B7392}" srcOrd="0" destOrd="0" presId="urn:microsoft.com/office/officeart/2005/8/layout/lProcess3"/>
    <dgm:cxn modelId="{151ED9B6-B71D-4972-8D21-05CA28F5DD89}" type="presOf" srcId="{53A19BC7-E298-4B82-BEB1-970490C7EC07}" destId="{FD4EB35B-2F6A-469C-96DE-49A8521D186E}" srcOrd="0" destOrd="0" presId="urn:microsoft.com/office/officeart/2005/8/layout/lProcess3"/>
    <dgm:cxn modelId="{B425C012-BE1B-4A57-A02B-AE855B922159}" type="presOf" srcId="{81835AE7-9F46-481B-91D6-3FA93B474184}" destId="{7AB98C46-5202-429D-80E0-FBC8626133BA}" srcOrd="0" destOrd="0" presId="urn:microsoft.com/office/officeart/2005/8/layout/lProcess3"/>
    <dgm:cxn modelId="{2103F173-D9E2-4D06-B3CB-A559B7C872A4}" type="presOf" srcId="{45C698DE-3F0F-4761-B26E-A94D7CED6F79}" destId="{33B4628A-FED6-436E-AE18-F1D3385E3932}" srcOrd="0" destOrd="0" presId="urn:microsoft.com/office/officeart/2005/8/layout/lProcess3"/>
    <dgm:cxn modelId="{5729EA49-AEBE-48AC-8BAF-C1D75E2B504A}" srcId="{959E3BB2-4BBA-43CD-90FC-1F1DA6D2962C}" destId="{8924CB2B-0AE9-47C9-BBCC-251C9B82DF8A}" srcOrd="0" destOrd="0" parTransId="{25600991-953D-4D8A-8CAD-46EBBFD0BA96}" sibTransId="{D835ECEB-71F6-4871-8DCF-DA4174793A5F}"/>
    <dgm:cxn modelId="{F2D93B48-944A-4A62-B4A9-F434ABA41E9D}" srcId="{BE4B43FD-227A-4547-9701-55496763ADEA}" destId="{D17A6AFE-1370-481A-AD55-A37D0C2BFC87}" srcOrd="0" destOrd="0" parTransId="{6BD80164-BD14-4B19-B1EC-9771FA8D0CAD}" sibTransId="{8D24B37E-ED95-4AC3-9830-0DC9BF0E5142}"/>
    <dgm:cxn modelId="{B920275B-1FF0-4DC8-924F-DE4C82EF9DB7}" type="presOf" srcId="{8924CB2B-0AE9-47C9-BBCC-251C9B82DF8A}" destId="{DF9DA668-B6CB-4F5B-9A09-C1C5766C90D9}" srcOrd="0" destOrd="0" presId="urn:microsoft.com/office/officeart/2005/8/layout/lProcess3"/>
    <dgm:cxn modelId="{2323FD12-C6FD-43E6-BF1F-4429A2ABA208}" type="presParOf" srcId="{48EBF64A-1890-4962-BF4A-E9DD314A9B53}" destId="{C23F20AC-7FC3-4B6B-B94C-E0AE1684A053}" srcOrd="0" destOrd="0" presId="urn:microsoft.com/office/officeart/2005/8/layout/lProcess3"/>
    <dgm:cxn modelId="{1CF1F6C2-9BA7-4865-BFD2-1E00BC1F0DF8}" type="presParOf" srcId="{C23F20AC-7FC3-4B6B-B94C-E0AE1684A053}" destId="{DF9DA668-B6CB-4F5B-9A09-C1C5766C90D9}" srcOrd="0" destOrd="0" presId="urn:microsoft.com/office/officeart/2005/8/layout/lProcess3"/>
    <dgm:cxn modelId="{422BC0D4-D6E5-4D9E-8548-E7F60FA7ED88}" type="presParOf" srcId="{C23F20AC-7FC3-4B6B-B94C-E0AE1684A053}" destId="{2F8809D1-2D04-4CB5-9185-8AAA18167C00}" srcOrd="1" destOrd="0" presId="urn:microsoft.com/office/officeart/2005/8/layout/lProcess3"/>
    <dgm:cxn modelId="{43934FCE-4E58-47BF-BCE9-957D0431BA5F}" type="presParOf" srcId="{C23F20AC-7FC3-4B6B-B94C-E0AE1684A053}" destId="{40BDBB6D-5C46-4A70-9335-677A227011A8}" srcOrd="2" destOrd="0" presId="urn:microsoft.com/office/officeart/2005/8/layout/lProcess3"/>
    <dgm:cxn modelId="{8699334E-F2BF-464F-BC7B-D23FA53A053E}" type="presParOf" srcId="{48EBF64A-1890-4962-BF4A-E9DD314A9B53}" destId="{FC3F8257-8003-4BB8-8AF0-A289E3A3036D}" srcOrd="1" destOrd="0" presId="urn:microsoft.com/office/officeart/2005/8/layout/lProcess3"/>
    <dgm:cxn modelId="{9CC4BA61-370A-4943-88FF-74A160812A0B}" type="presParOf" srcId="{48EBF64A-1890-4962-BF4A-E9DD314A9B53}" destId="{D2307D6F-D083-4013-A70E-165364EA063E}" srcOrd="2" destOrd="0" presId="urn:microsoft.com/office/officeart/2005/8/layout/lProcess3"/>
    <dgm:cxn modelId="{AA002248-85DB-4235-AB68-106FDD9B5CFB}" type="presParOf" srcId="{D2307D6F-D083-4013-A70E-165364EA063E}" destId="{FD4EB35B-2F6A-469C-96DE-49A8521D186E}" srcOrd="0" destOrd="0" presId="urn:microsoft.com/office/officeart/2005/8/layout/lProcess3"/>
    <dgm:cxn modelId="{5BEB2B7F-0993-42BD-BDCE-B523D75CF50A}" type="presParOf" srcId="{D2307D6F-D083-4013-A70E-165364EA063E}" destId="{0529065A-FC20-45A0-A17E-9227F8A62BD7}" srcOrd="1" destOrd="0" presId="urn:microsoft.com/office/officeart/2005/8/layout/lProcess3"/>
    <dgm:cxn modelId="{48C00E5C-769F-4FCA-89AE-95491DB950DA}" type="presParOf" srcId="{D2307D6F-D083-4013-A70E-165364EA063E}" destId="{7AB98C46-5202-429D-80E0-FBC8626133BA}" srcOrd="2" destOrd="0" presId="urn:microsoft.com/office/officeart/2005/8/layout/lProcess3"/>
    <dgm:cxn modelId="{2A42B900-1040-4F2C-B2AF-D0C1C7371983}" type="presParOf" srcId="{D2307D6F-D083-4013-A70E-165364EA063E}" destId="{24D5365F-A07F-47DA-8913-D08797E9D105}" srcOrd="3" destOrd="0" presId="urn:microsoft.com/office/officeart/2005/8/layout/lProcess3"/>
    <dgm:cxn modelId="{59A1F79B-35A9-413D-8EE5-715B1AC9692F}" type="presParOf" srcId="{D2307D6F-D083-4013-A70E-165364EA063E}" destId="{5F142F51-9E5F-40F6-9E8C-C21836C3186B}" srcOrd="4" destOrd="0" presId="urn:microsoft.com/office/officeart/2005/8/layout/lProcess3"/>
    <dgm:cxn modelId="{0D559998-F528-449F-BD16-60F59A28D3D6}" type="presParOf" srcId="{48EBF64A-1890-4962-BF4A-E9DD314A9B53}" destId="{12A5AB35-A1CB-4DD1-9BB6-D67FD905F9B7}" srcOrd="3" destOrd="0" presId="urn:microsoft.com/office/officeart/2005/8/layout/lProcess3"/>
    <dgm:cxn modelId="{20C53021-CC05-4260-9B84-F93F2D50AC4F}" type="presParOf" srcId="{48EBF64A-1890-4962-BF4A-E9DD314A9B53}" destId="{34D67C75-EA91-46D9-821C-2B314E372484}" srcOrd="4" destOrd="0" presId="urn:microsoft.com/office/officeart/2005/8/layout/lProcess3"/>
    <dgm:cxn modelId="{BF46C670-FECF-4ECA-A00B-4052E693F586}" type="presParOf" srcId="{34D67C75-EA91-46D9-821C-2B314E372484}" destId="{2C043C09-C059-4FA6-8AD1-E0A7929B7392}" srcOrd="0" destOrd="0" presId="urn:microsoft.com/office/officeart/2005/8/layout/lProcess3"/>
    <dgm:cxn modelId="{186995BD-F857-4270-95DA-47BB036D5053}" type="presParOf" srcId="{34D67C75-EA91-46D9-821C-2B314E372484}" destId="{A0E4FF73-02D5-4EA7-B750-C449A183AAC6}" srcOrd="1" destOrd="0" presId="urn:microsoft.com/office/officeart/2005/8/layout/lProcess3"/>
    <dgm:cxn modelId="{024D3E97-801E-446C-80FE-7B453CFAE3CF}" type="presParOf" srcId="{34D67C75-EA91-46D9-821C-2B314E372484}" destId="{EEEC1375-3A91-45BD-B895-0A586AF4521E}" srcOrd="2" destOrd="0" presId="urn:microsoft.com/office/officeart/2005/8/layout/lProcess3"/>
    <dgm:cxn modelId="{6F11943A-4CB1-4488-8603-7E8A583D6C65}" type="presParOf" srcId="{34D67C75-EA91-46D9-821C-2B314E372484}" destId="{2080CAEF-3B32-4CE1-AC0E-7CF615780DD7}" srcOrd="3" destOrd="0" presId="urn:microsoft.com/office/officeart/2005/8/layout/lProcess3"/>
    <dgm:cxn modelId="{7F4FF5FB-DEAB-482A-8730-65C4B209F876}" type="presParOf" srcId="{34D67C75-EA91-46D9-821C-2B314E372484}" destId="{33B4628A-FED6-436E-AE18-F1D3385E3932}" srcOrd="4" destOrd="0" presId="urn:microsoft.com/office/officeart/2005/8/layout/lProcess3"/>
    <dgm:cxn modelId="{65E29FC0-3D03-4CAC-A944-4E8F4FFAE945}" type="presParOf" srcId="{34D67C75-EA91-46D9-821C-2B314E372484}" destId="{D44BC717-2CCD-482F-A76B-2E032DAC4FFB}" srcOrd="5" destOrd="0" presId="urn:microsoft.com/office/officeart/2005/8/layout/lProcess3"/>
    <dgm:cxn modelId="{EC8514B4-012E-45C3-86F8-BC7AFDDF14A8}" type="presParOf" srcId="{34D67C75-EA91-46D9-821C-2B314E372484}" destId="{01814861-CB30-4AC8-A2BD-354ECA867426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1D77D5-2CC3-40CC-8373-2F0177A55C65}">
      <dsp:nvSpPr>
        <dsp:cNvPr id="0" name=""/>
        <dsp:cNvSpPr/>
      </dsp:nvSpPr>
      <dsp:spPr>
        <a:xfrm>
          <a:off x="0" y="0"/>
          <a:ext cx="8229600" cy="14143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Registration – beginning January 1, 2013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Company Information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Fuel Types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Approval of Carbon Intensity Values</a:t>
          </a:r>
          <a:endParaRPr lang="en-US" sz="1700" kern="1200" dirty="0"/>
        </a:p>
      </dsp:txBody>
      <dsp:txXfrm>
        <a:off x="1787356" y="0"/>
        <a:ext cx="6442243" cy="1414363"/>
      </dsp:txXfrm>
    </dsp:sp>
    <dsp:sp modelId="{1A3F48E0-F826-4533-9B2D-C3916ECB480E}">
      <dsp:nvSpPr>
        <dsp:cNvPr id="0" name=""/>
        <dsp:cNvSpPr/>
      </dsp:nvSpPr>
      <dsp:spPr>
        <a:xfrm>
          <a:off x="152398" y="152400"/>
          <a:ext cx="1645920" cy="1131490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C4A9A8-5789-442E-BB43-001CA90EF1FD}">
      <dsp:nvSpPr>
        <dsp:cNvPr id="0" name=""/>
        <dsp:cNvSpPr/>
      </dsp:nvSpPr>
      <dsp:spPr>
        <a:xfrm>
          <a:off x="0" y="1555799"/>
          <a:ext cx="8229600" cy="14143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Recordkeeping – beginning July 1, 2013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Product Transfer Documents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Fuel Types &amp; Volumes</a:t>
          </a:r>
          <a:endParaRPr lang="en-US" sz="1700" kern="1200" dirty="0"/>
        </a:p>
      </dsp:txBody>
      <dsp:txXfrm>
        <a:off x="1787356" y="1555799"/>
        <a:ext cx="6442243" cy="1414363"/>
      </dsp:txXfrm>
    </dsp:sp>
    <dsp:sp modelId="{A0550822-D236-4B5B-9834-42CBC0B45DEA}">
      <dsp:nvSpPr>
        <dsp:cNvPr id="0" name=""/>
        <dsp:cNvSpPr/>
      </dsp:nvSpPr>
      <dsp:spPr>
        <a:xfrm>
          <a:off x="141436" y="1697236"/>
          <a:ext cx="1645920" cy="1131490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7AB7C8-923A-4405-879B-F36023966D21}">
      <dsp:nvSpPr>
        <dsp:cNvPr id="0" name=""/>
        <dsp:cNvSpPr/>
      </dsp:nvSpPr>
      <dsp:spPr>
        <a:xfrm>
          <a:off x="0" y="3111599"/>
          <a:ext cx="8229600" cy="14143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Reporting</a:t>
          </a:r>
          <a:endParaRPr lang="en-US" sz="22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Annual Report – due April 30, 2014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700" kern="1200" dirty="0" smtClean="0"/>
            <a:t>Quarterly Report – first one due May 31, 2014</a:t>
          </a:r>
          <a:endParaRPr lang="en-US" sz="1700" kern="1200" dirty="0"/>
        </a:p>
      </dsp:txBody>
      <dsp:txXfrm>
        <a:off x="1787356" y="3111599"/>
        <a:ext cx="6442243" cy="1414363"/>
      </dsp:txXfrm>
    </dsp:sp>
    <dsp:sp modelId="{7388B188-E614-4FDA-AB3B-3A4080A61AD0}">
      <dsp:nvSpPr>
        <dsp:cNvPr id="0" name=""/>
        <dsp:cNvSpPr/>
      </dsp:nvSpPr>
      <dsp:spPr>
        <a:xfrm>
          <a:off x="141436" y="3253035"/>
          <a:ext cx="1645920" cy="1131490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514134D-8AFE-4260-9C73-18F9DD15C540}">
      <dsp:nvSpPr>
        <dsp:cNvPr id="0" name=""/>
        <dsp:cNvSpPr/>
      </dsp:nvSpPr>
      <dsp:spPr>
        <a:xfrm rot="2560900">
          <a:off x="2919540" y="3046200"/>
          <a:ext cx="661359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661359" y="22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11F5C2-3A12-4548-977A-1CA811C6AED7}">
      <dsp:nvSpPr>
        <dsp:cNvPr id="0" name=""/>
        <dsp:cNvSpPr/>
      </dsp:nvSpPr>
      <dsp:spPr>
        <a:xfrm>
          <a:off x="3007127" y="2148892"/>
          <a:ext cx="734620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734620" y="22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3449D4-5340-4F63-9843-DF2E02245570}">
      <dsp:nvSpPr>
        <dsp:cNvPr id="0" name=""/>
        <dsp:cNvSpPr/>
      </dsp:nvSpPr>
      <dsp:spPr>
        <a:xfrm rot="19039100">
          <a:off x="2919540" y="1251583"/>
          <a:ext cx="661359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661359" y="228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D1D50-C4E9-4E89-A3EF-134CA47A2FA1}">
      <dsp:nvSpPr>
        <dsp:cNvPr id="0" name=""/>
        <dsp:cNvSpPr/>
      </dsp:nvSpPr>
      <dsp:spPr>
        <a:xfrm>
          <a:off x="1183832" y="1140802"/>
          <a:ext cx="2085528" cy="20855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1B6ACA-4C72-409F-B73D-FF1991F5B590}">
      <dsp:nvSpPr>
        <dsp:cNvPr id="0" name=""/>
        <dsp:cNvSpPr/>
      </dsp:nvSpPr>
      <dsp:spPr>
        <a:xfrm>
          <a:off x="3327596" y="407"/>
          <a:ext cx="1251317" cy="1251317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Transporter</a:t>
          </a:r>
          <a:endParaRPr lang="en-US" sz="1400" kern="1200" dirty="0"/>
        </a:p>
      </dsp:txBody>
      <dsp:txXfrm>
        <a:off x="3327596" y="407"/>
        <a:ext cx="1251317" cy="1251317"/>
      </dsp:txXfrm>
    </dsp:sp>
    <dsp:sp modelId="{F288689A-F139-45E2-B02C-5F69DE23DCD3}">
      <dsp:nvSpPr>
        <dsp:cNvPr id="0" name=""/>
        <dsp:cNvSpPr/>
      </dsp:nvSpPr>
      <dsp:spPr>
        <a:xfrm>
          <a:off x="3741747" y="1546041"/>
          <a:ext cx="1251317" cy="1251317"/>
        </a:xfrm>
        <a:prstGeom prst="ellipse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Retail Station</a:t>
          </a:r>
          <a:endParaRPr lang="en-US" sz="1400" kern="1200" dirty="0"/>
        </a:p>
      </dsp:txBody>
      <dsp:txXfrm>
        <a:off x="3741747" y="1546041"/>
        <a:ext cx="1251317" cy="1251317"/>
      </dsp:txXfrm>
    </dsp:sp>
    <dsp:sp modelId="{4E3F9B0C-D1BA-462E-B712-8C4C84C43ACD}">
      <dsp:nvSpPr>
        <dsp:cNvPr id="0" name=""/>
        <dsp:cNvSpPr/>
      </dsp:nvSpPr>
      <dsp:spPr>
        <a:xfrm>
          <a:off x="3327596" y="3091675"/>
          <a:ext cx="1251317" cy="1251317"/>
        </a:xfrm>
        <a:prstGeom prst="ellipse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Bulk Plant</a:t>
          </a:r>
          <a:endParaRPr lang="en-US" sz="1400" kern="1200" dirty="0"/>
        </a:p>
      </dsp:txBody>
      <dsp:txXfrm>
        <a:off x="3327596" y="3091675"/>
        <a:ext cx="1251317" cy="12513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9DA668-B6CB-4F5B-9A09-C1C5766C90D9}">
      <dsp:nvSpPr>
        <dsp:cNvPr id="0" name=""/>
        <dsp:cNvSpPr/>
      </dsp:nvSpPr>
      <dsp:spPr>
        <a:xfrm>
          <a:off x="5691" y="827674"/>
          <a:ext cx="2920007" cy="1168003"/>
        </a:xfrm>
        <a:prstGeom prst="chevron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Legislative Action</a:t>
          </a:r>
          <a:endParaRPr lang="en-US" sz="2700" b="1" kern="1200" dirty="0"/>
        </a:p>
      </dsp:txBody>
      <dsp:txXfrm>
        <a:off x="5691" y="827674"/>
        <a:ext cx="2920007" cy="1168003"/>
      </dsp:txXfrm>
    </dsp:sp>
    <dsp:sp modelId="{40BDBB6D-5C46-4A70-9335-677A227011A8}">
      <dsp:nvSpPr>
        <dsp:cNvPr id="0" name=""/>
        <dsp:cNvSpPr/>
      </dsp:nvSpPr>
      <dsp:spPr>
        <a:xfrm>
          <a:off x="2546098" y="926955"/>
          <a:ext cx="2423606" cy="969442"/>
        </a:xfrm>
        <a:prstGeom prst="chevron">
          <a:avLst/>
        </a:prstGeom>
        <a:solidFill>
          <a:schemeClr val="accent3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Decision about sunset</a:t>
          </a:r>
          <a:endParaRPr lang="en-US" sz="1900" kern="1200" dirty="0"/>
        </a:p>
      </dsp:txBody>
      <dsp:txXfrm>
        <a:off x="2546098" y="926955"/>
        <a:ext cx="2423606" cy="969442"/>
      </dsp:txXfrm>
    </dsp:sp>
    <dsp:sp modelId="{FD4EB35B-2F6A-469C-96DE-49A8521D186E}">
      <dsp:nvSpPr>
        <dsp:cNvPr id="0" name=""/>
        <dsp:cNvSpPr/>
      </dsp:nvSpPr>
      <dsp:spPr>
        <a:xfrm>
          <a:off x="5691" y="2159198"/>
          <a:ext cx="2920007" cy="1168003"/>
        </a:xfrm>
        <a:prstGeom prst="chevron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Consider Phase 2</a:t>
          </a:r>
          <a:endParaRPr lang="en-US" sz="2700" b="1" kern="1200" dirty="0"/>
        </a:p>
      </dsp:txBody>
      <dsp:txXfrm>
        <a:off x="5691" y="2159198"/>
        <a:ext cx="2920007" cy="1168003"/>
      </dsp:txXfrm>
    </dsp:sp>
    <dsp:sp modelId="{7AB98C46-5202-429D-80E0-FBC8626133BA}">
      <dsp:nvSpPr>
        <dsp:cNvPr id="0" name=""/>
        <dsp:cNvSpPr/>
      </dsp:nvSpPr>
      <dsp:spPr>
        <a:xfrm>
          <a:off x="2546098" y="2258478"/>
          <a:ext cx="2423606" cy="969442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Fuels availability assessment</a:t>
          </a:r>
          <a:endParaRPr lang="en-US" sz="1900" kern="1200" dirty="0"/>
        </a:p>
      </dsp:txBody>
      <dsp:txXfrm>
        <a:off x="2546098" y="2258478"/>
        <a:ext cx="2423606" cy="969442"/>
      </dsp:txXfrm>
    </dsp:sp>
    <dsp:sp modelId="{5F142F51-9E5F-40F6-9E8C-C21836C3186B}">
      <dsp:nvSpPr>
        <dsp:cNvPr id="0" name=""/>
        <dsp:cNvSpPr/>
      </dsp:nvSpPr>
      <dsp:spPr>
        <a:xfrm>
          <a:off x="4630400" y="2258478"/>
          <a:ext cx="2423606" cy="969442"/>
        </a:xfrm>
        <a:prstGeom prst="chevron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Economic analysis</a:t>
          </a:r>
          <a:endParaRPr lang="en-US" sz="1900" kern="1200" dirty="0"/>
        </a:p>
      </dsp:txBody>
      <dsp:txXfrm>
        <a:off x="4630400" y="2258478"/>
        <a:ext cx="2423606" cy="969442"/>
      </dsp:txXfrm>
    </dsp:sp>
    <dsp:sp modelId="{2C043C09-C059-4FA6-8AD1-E0A7929B7392}">
      <dsp:nvSpPr>
        <dsp:cNvPr id="0" name=""/>
        <dsp:cNvSpPr/>
      </dsp:nvSpPr>
      <dsp:spPr>
        <a:xfrm>
          <a:off x="5691" y="3490722"/>
          <a:ext cx="2920007" cy="1168003"/>
        </a:xfrm>
        <a:prstGeom prst="chevron">
          <a:avLst/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17145" rIns="0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1" kern="1200" dirty="0" smtClean="0"/>
            <a:t>Phase 2 Rulemaking</a:t>
          </a:r>
          <a:endParaRPr lang="en-US" sz="2700" b="1" kern="1200" dirty="0"/>
        </a:p>
      </dsp:txBody>
      <dsp:txXfrm>
        <a:off x="5691" y="3490722"/>
        <a:ext cx="2920007" cy="1168003"/>
      </dsp:txXfrm>
    </dsp:sp>
    <dsp:sp modelId="{EEEC1375-3A91-45BD-B895-0A586AF4521E}">
      <dsp:nvSpPr>
        <dsp:cNvPr id="0" name=""/>
        <dsp:cNvSpPr/>
      </dsp:nvSpPr>
      <dsp:spPr>
        <a:xfrm>
          <a:off x="2622194" y="3573415"/>
          <a:ext cx="2423606" cy="96944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Modify program design</a:t>
          </a:r>
          <a:endParaRPr lang="en-US" sz="1900" kern="1200" dirty="0"/>
        </a:p>
      </dsp:txBody>
      <dsp:txXfrm>
        <a:off x="2622194" y="3573415"/>
        <a:ext cx="2423606" cy="969442"/>
      </dsp:txXfrm>
    </dsp:sp>
    <dsp:sp modelId="{33B4628A-FED6-436E-AE18-F1D3385E3932}">
      <dsp:nvSpPr>
        <dsp:cNvPr id="0" name=""/>
        <dsp:cNvSpPr/>
      </dsp:nvSpPr>
      <dsp:spPr>
        <a:xfrm>
          <a:off x="4706496" y="3573415"/>
          <a:ext cx="2423606" cy="96944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Fiscal and economic impact</a:t>
          </a:r>
          <a:endParaRPr lang="en-US" sz="1900" kern="1200" dirty="0"/>
        </a:p>
      </dsp:txBody>
      <dsp:txXfrm>
        <a:off x="4706496" y="3573415"/>
        <a:ext cx="2423606" cy="969442"/>
      </dsp:txXfrm>
    </dsp:sp>
    <dsp:sp modelId="{01814861-CB30-4AC8-A2BD-354ECA867426}">
      <dsp:nvSpPr>
        <dsp:cNvPr id="0" name=""/>
        <dsp:cNvSpPr/>
      </dsp:nvSpPr>
      <dsp:spPr>
        <a:xfrm>
          <a:off x="6720393" y="3573415"/>
          <a:ext cx="2423606" cy="969442"/>
        </a:xfrm>
        <a:prstGeom prst="chevron">
          <a:avLst/>
        </a:prstGeom>
        <a:solidFill>
          <a:schemeClr val="accent4">
            <a:lumMod val="40000"/>
            <a:lumOff val="6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12065" rIns="0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EQC Consideration</a:t>
          </a:r>
          <a:endParaRPr lang="en-US" sz="1900" kern="1200" dirty="0"/>
        </a:p>
      </dsp:txBody>
      <dsp:txXfrm>
        <a:off x="6720393" y="3573415"/>
        <a:ext cx="2423606" cy="9694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1D3C7A-54F4-49B9-8880-8CF32C1BEB9A}" type="datetimeFigureOut">
              <a:rPr lang="en-US" sz="900" smtClean="0">
                <a:latin typeface="Arial" pitchFamily="34" charset="0"/>
                <a:cs typeface="Arial" pitchFamily="34" charset="0"/>
              </a:rPr>
              <a:pPr/>
              <a:t>12/10/2013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A706AD-4987-49D9-85BE-B3D1E709A58E}" type="slidenum">
              <a:rPr lang="en-US" sz="900" smtClean="0"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41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4C9D6970-2381-4A6F-8016-49E76EF02DE7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fld id="{104C5D67-D91E-40D0-AFA9-25945CB0C6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8026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8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8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5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1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7809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7252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eaLnBrk="1" fontAlgn="ctr" latinLnBrk="0" hangingPunct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31623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C5D67-D91E-40D0-AFA9-25945CB0C62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24603"/>
            <a:ext cx="2895600" cy="365125"/>
          </a:xfrm>
        </p:spPr>
        <p:txBody>
          <a:bodyPr/>
          <a:lstStyle/>
          <a:p>
            <a:r>
              <a:rPr lang="en-US" dirty="0" smtClean="0"/>
              <a:t>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524000" y="632460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447800"/>
            <a:ext cx="1524000" cy="5410200"/>
          </a:xfrm>
          <a:solidFill>
            <a:srgbClr val="00827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tIns="91440">
            <a:noAutofit/>
          </a:bodyPr>
          <a:lstStyle>
            <a:lvl1pPr marL="0" marR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Sidebar Text: Insert links, contents, pictures, bulleted or numbered lists. Use custom animations to add dimension and visual interest to your presentation.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82862-0356-43ED-B3AC-66B86B73D2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  <a:prstGeom prst="rect">
            <a:avLst/>
          </a:prstGeom>
        </p:spPr>
        <p:txBody>
          <a:bodyPr lIns="91425" tIns="45713" rIns="91425" bIns="45713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600201"/>
            <a:ext cx="4040188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438402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600201"/>
            <a:ext cx="4041775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438402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381000" y="1600200"/>
            <a:ext cx="8382000" cy="4419600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1676400"/>
            <a:ext cx="3008313" cy="933450"/>
          </a:xfrm>
          <a:prstGeom prst="rect">
            <a:avLst/>
          </a:prstGeom>
        </p:spPr>
        <p:txBody>
          <a:bodyPr lIns="91425" tIns="45713" rIns="91425" bIns="45713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1676403"/>
            <a:ext cx="5111751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743203"/>
            <a:ext cx="3008313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126" indent="0">
              <a:buNone/>
              <a:defRPr sz="1200"/>
            </a:lvl2pPr>
            <a:lvl3pPr marL="914252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2" indent="0">
              <a:buNone/>
              <a:defRPr sz="900"/>
            </a:lvl6pPr>
            <a:lvl7pPr marL="2742758" indent="0">
              <a:buNone/>
              <a:defRPr sz="900"/>
            </a:lvl7pPr>
            <a:lvl8pPr marL="3199885" indent="0">
              <a:buNone/>
              <a:defRPr sz="900"/>
            </a:lvl8pPr>
            <a:lvl9pPr marL="36570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lIns="91425" tIns="45713" rIns="91425" bIns="45713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6800" y="1600200"/>
            <a:ext cx="7010400" cy="3127374"/>
          </a:xfrm>
        </p:spPr>
        <p:txBody>
          <a:bodyPr/>
          <a:lstStyle>
            <a:lvl1pPr marL="0" indent="0">
              <a:buNone/>
              <a:defRPr sz="3200"/>
            </a:lvl1pPr>
            <a:lvl2pPr marL="457126" indent="0">
              <a:buNone/>
              <a:defRPr sz="2800"/>
            </a:lvl2pPr>
            <a:lvl3pPr marL="914252" indent="0">
              <a:buNone/>
              <a:defRPr sz="2400"/>
            </a:lvl3pPr>
            <a:lvl4pPr marL="1371380" indent="0">
              <a:buNone/>
              <a:defRPr sz="2000"/>
            </a:lvl4pPr>
            <a:lvl5pPr marL="1828506" indent="0">
              <a:buNone/>
              <a:defRPr sz="2000"/>
            </a:lvl5pPr>
            <a:lvl6pPr marL="2285632" indent="0">
              <a:buNone/>
              <a:defRPr sz="2000"/>
            </a:lvl6pPr>
            <a:lvl7pPr marL="2742758" indent="0">
              <a:buNone/>
              <a:defRPr sz="2000"/>
            </a:lvl7pPr>
            <a:lvl8pPr marL="3199885" indent="0">
              <a:buNone/>
              <a:defRPr sz="2000"/>
            </a:lvl8pPr>
            <a:lvl9pPr marL="365701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126" indent="0">
              <a:buNone/>
              <a:defRPr sz="1200"/>
            </a:lvl2pPr>
            <a:lvl3pPr marL="914252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2" indent="0">
              <a:buNone/>
              <a:defRPr sz="900"/>
            </a:lvl6pPr>
            <a:lvl7pPr marL="2742758" indent="0">
              <a:buNone/>
              <a:defRPr sz="900"/>
            </a:lvl7pPr>
            <a:lvl8pPr marL="3199885" indent="0">
              <a:buNone/>
              <a:defRPr sz="900"/>
            </a:lvl8pPr>
            <a:lvl9pPr marL="36570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3C456-CFC3-4674-83B9-34DB1ABF1FA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1"/>
            </a:gs>
            <a:gs pos="100000">
              <a:srgbClr val="008272">
                <a:alpha val="52941"/>
              </a:srgb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24603"/>
            <a:ext cx="2895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l">
              <a:defRPr sz="900" b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24603"/>
            <a:ext cx="2133600" cy="365125"/>
          </a:xfrm>
          <a:prstGeom prst="rect">
            <a:avLst/>
          </a:prstGeom>
        </p:spPr>
        <p:txBody>
          <a:bodyPr vert="horz" lIns="91425" tIns="45713" rIns="91425" bIns="4571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363C456-CFC3-4674-83B9-34DB1ABF1FA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Logo Color Regular copy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29469" y="152400"/>
            <a:ext cx="437749" cy="10058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1295400"/>
            <a:ext cx="8305800" cy="0"/>
          </a:xfrm>
          <a:prstGeom prst="line">
            <a:avLst/>
          </a:prstGeom>
          <a:ln w="76200">
            <a:solidFill>
              <a:srgbClr val="008272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838200" y="349478"/>
            <a:ext cx="7848600" cy="584775"/>
          </a:xfrm>
          <a:prstGeom prst="rect">
            <a:avLst/>
          </a:prstGeom>
          <a:solidFill>
            <a:srgbClr val="299497"/>
          </a:solidFill>
          <a:ln w="25400">
            <a:gradFill>
              <a:gsLst>
                <a:gs pos="0">
                  <a:srgbClr val="00817E"/>
                </a:gs>
                <a:gs pos="50000">
                  <a:srgbClr val="008272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Oregon Clean Fuels Program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25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830" indent="-285704" algn="l" defTabSz="91425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2816" indent="-228564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9942" indent="-228564" algn="l" defTabSz="9142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069" indent="-228564" algn="l" defTabSz="91425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194" indent="-228564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21" indent="-228564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8" indent="-228564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74" indent="-228564" algn="l" defTabSz="91425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0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6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2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8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5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11" algn="l" defTabSz="9142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447800"/>
            <a:ext cx="8458200" cy="2209800"/>
          </a:xfrm>
        </p:spPr>
        <p:txBody>
          <a:bodyPr/>
          <a:lstStyle/>
          <a:p>
            <a:r>
              <a:rPr lang="en-US" b="1" dirty="0" smtClean="0"/>
              <a:t>Temporary Rulemaking Proposal: </a:t>
            </a:r>
            <a:br>
              <a:rPr lang="en-US" b="1" dirty="0" smtClean="0"/>
            </a:br>
            <a:r>
              <a:rPr lang="en-US" b="1" dirty="0" smtClean="0"/>
              <a:t>Oregon Clean Fuels Program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657600"/>
            <a:ext cx="7239000" cy="2743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Environmental Quality Commission</a:t>
            </a:r>
          </a:p>
          <a:p>
            <a:r>
              <a:rPr lang="en-US" sz="3200" dirty="0" smtClean="0"/>
              <a:t>December 11, 2013</a:t>
            </a:r>
          </a:p>
          <a:p>
            <a:endParaRPr lang="en-US" dirty="0" smtClean="0"/>
          </a:p>
          <a:p>
            <a:r>
              <a:rPr lang="en-US" dirty="0" smtClean="0"/>
              <a:t>Cory-Ann Wind</a:t>
            </a:r>
          </a:p>
          <a:p>
            <a:r>
              <a:rPr lang="en-US" dirty="0" smtClean="0"/>
              <a:t>Air Quality Planning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1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Importer of Finished Fuels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Pendlet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4995" y="2057400"/>
            <a:ext cx="6154009" cy="41148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895600" y="3657600"/>
            <a:ext cx="2438400" cy="7620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486400" y="3886200"/>
            <a:ext cx="762000" cy="114300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819400" y="3886200"/>
            <a:ext cx="2514600" cy="167640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124200" y="3200400"/>
            <a:ext cx="2133600" cy="3810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638800" y="3733800"/>
            <a:ext cx="1143000" cy="15240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257800" y="2667000"/>
            <a:ext cx="152400" cy="8382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MH9000147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2209800"/>
            <a:ext cx="785812" cy="78581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1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Importer of Blendstocks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 descr="Ontario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2057401"/>
            <a:ext cx="6400800" cy="4114800"/>
          </a:xfrm>
        </p:spPr>
      </p:pic>
      <p:cxnSp>
        <p:nvCxnSpPr>
          <p:cNvPr id="8" name="Straight Arrow Connector 7"/>
          <p:cNvCxnSpPr/>
          <p:nvPr/>
        </p:nvCxnSpPr>
        <p:spPr>
          <a:xfrm>
            <a:off x="3352800" y="2667000"/>
            <a:ext cx="1524000" cy="23622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600200" y="3352800"/>
            <a:ext cx="3124200" cy="175260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5105400" y="5257800"/>
            <a:ext cx="457200" cy="0"/>
          </a:xfrm>
          <a:prstGeom prst="straightConnector1">
            <a:avLst/>
          </a:prstGeom>
          <a:ln w="25400">
            <a:solidFill>
              <a:schemeClr val="tx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24000" y="3733800"/>
            <a:ext cx="2895600" cy="137160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00200" y="4800600"/>
            <a:ext cx="2362200" cy="381000"/>
          </a:xfrm>
          <a:prstGeom prst="straightConnector1">
            <a:avLst/>
          </a:prstGeom>
          <a:ln w="25400">
            <a:solidFill>
              <a:schemeClr val="bg1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447800" y="48768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Eugene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47800" y="4038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Portland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05000" y="3276600"/>
            <a:ext cx="99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Vancouver</a:t>
            </a:r>
            <a:endParaRPr lang="en-US" sz="14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5105400" y="4343400"/>
            <a:ext cx="685800" cy="68580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rail ca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3763962"/>
            <a:ext cx="762000" cy="488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7160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ctr">
              <a:buAutoNum type="arabicPeriod"/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Rule Change:</a:t>
            </a:r>
          </a:p>
          <a:p>
            <a:pPr marL="514350" indent="-514350"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Recordkeeping Requirements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5791045"/>
              </p:ext>
            </p:extLst>
          </p:nvPr>
        </p:nvGraphicFramePr>
        <p:xfrm>
          <a:off x="0" y="2590801"/>
          <a:ext cx="4572000" cy="38861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  <a:gridCol w="2286000"/>
              </a:tblGrid>
              <a:tr h="137159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Parameter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Small Importers of Finished Fuels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# of companies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%age of total fuel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&lt; 1%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Individual carbon intensity value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exempt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5791045"/>
              </p:ext>
            </p:extLst>
          </p:nvPr>
        </p:nvGraphicFramePr>
        <p:xfrm>
          <a:off x="6858000" y="2590800"/>
          <a:ext cx="2286000" cy="3886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Oregon Producers &amp;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Importers of Blendstocks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636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903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85%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5791045"/>
              </p:ext>
            </p:extLst>
          </p:nvPr>
        </p:nvGraphicFramePr>
        <p:xfrm>
          <a:off x="4572000" y="2590800"/>
          <a:ext cx="2286000" cy="3886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286000"/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Large Importers of Finished Fuels</a:t>
                      </a:r>
                      <a:endParaRPr lang="en-US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32</a:t>
                      </a:r>
                      <a:endParaRPr lang="en-US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14%</a:t>
                      </a:r>
                      <a:endParaRPr lang="en-US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219200">
                <a:tc>
                  <a:txBody>
                    <a:bodyPr/>
                    <a:lstStyle/>
                    <a:p>
                      <a:pPr marL="0" marR="0" indent="0" algn="ctr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exempt </a:t>
                      </a:r>
                    </a:p>
                    <a:p>
                      <a:pPr marL="0" marR="0" indent="0" algn="ctr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(default)</a:t>
                      </a:r>
                      <a:endParaRPr lang="en-US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Picture 13" descr="checkmar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72400" y="5638800"/>
            <a:ext cx="61007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93808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371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2. Proposed Rule Change: Initial Importers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0602682"/>
              </p:ext>
            </p:extLst>
          </p:nvPr>
        </p:nvGraphicFramePr>
        <p:xfrm>
          <a:off x="457200" y="2438400"/>
          <a:ext cx="82296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05000" y="419100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Initial importer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Multiply 5"/>
          <p:cNvSpPr/>
          <p:nvPr/>
        </p:nvSpPr>
        <p:spPr>
          <a:xfrm>
            <a:off x="3657600" y="2362200"/>
            <a:ext cx="1485900" cy="1371600"/>
          </a:xfrm>
          <a:prstGeom prst="mathMultiply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4038600" y="3920698"/>
            <a:ext cx="1485900" cy="1371600"/>
          </a:xfrm>
          <a:prstGeom prst="mathMultiply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3657600" y="5463540"/>
            <a:ext cx="1485900" cy="1371600"/>
          </a:xfrm>
          <a:prstGeom prst="mathMultiply">
            <a:avLst/>
          </a:prstGeom>
          <a:solidFill>
            <a:srgbClr val="C00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857875" y="3853933"/>
            <a:ext cx="29718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All recordkeeping and reporting retained by the initial importer</a:t>
            </a:r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9" grpId="0" animBg="1"/>
      <p:bldP spid="10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0" y="3048000"/>
            <a:ext cx="4191000" cy="1447800"/>
          </a:xfrm>
        </p:spPr>
        <p:txBody>
          <a:bodyPr/>
          <a:lstStyle/>
          <a:p>
            <a:r>
              <a:rPr lang="en-US" dirty="0" smtClean="0"/>
              <a:t>Registration form</a:t>
            </a:r>
          </a:p>
          <a:p>
            <a:r>
              <a:rPr lang="en-US" dirty="0" smtClean="0"/>
              <a:t>Recordkeeping template</a:t>
            </a:r>
          </a:p>
          <a:p>
            <a:r>
              <a:rPr lang="en-US" dirty="0" smtClean="0"/>
              <a:t>Web-based reporting tool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Proposed Rules: Alignment with Compliance Tools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7744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3716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Proposed Rules: 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Assigning New Carbon Intensity Values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8292627"/>
              </p:ext>
            </p:extLst>
          </p:nvPr>
        </p:nvGraphicFramePr>
        <p:xfrm>
          <a:off x="1371600" y="2819400"/>
          <a:ext cx="6400800" cy="1381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052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Fuel Type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Carbon Intensity Value</a:t>
                      </a:r>
                    </a:p>
                    <a:p>
                      <a:pPr algn="ctr"/>
                      <a:r>
                        <a:rPr lang="en-US" dirty="0" smtClean="0"/>
                        <a:t>(gCO2e/MJ)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Blended gasoline</a:t>
                      </a:r>
                      <a:r>
                        <a:rPr lang="en-US" baseline="0" dirty="0" smtClean="0"/>
                        <a:t> (E10)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89.59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Blended diesel (B5)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87.95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23034505"/>
              </p:ext>
            </p:extLst>
          </p:nvPr>
        </p:nvGraphicFramePr>
        <p:xfrm>
          <a:off x="1371600" y="5486400"/>
          <a:ext cx="64008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Ethanol from corn (dry mill, coal)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92.46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04108494"/>
              </p:ext>
            </p:extLst>
          </p:nvPr>
        </p:nvGraphicFramePr>
        <p:xfrm>
          <a:off x="1371600" y="4495800"/>
          <a:ext cx="64008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05200"/>
                <a:gridCol w="2895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Clear gasoline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92.34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Clear diesel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91.53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4478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 Proposed Rules: Update Definitions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/>
        </p:nvGraphicFramePr>
        <p:xfrm>
          <a:off x="990600" y="2743200"/>
          <a:ext cx="7315200" cy="350139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743200"/>
                <a:gridCol w="2590800"/>
                <a:gridCol w="1981200"/>
              </a:tblGrid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Amends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Removes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Adds</a:t>
                      </a:r>
                      <a:endParaRPr lang="en-US" sz="200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Biomass-based diesel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Actual PADD5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Physical pathway</a:t>
                      </a:r>
                      <a:endParaRPr lang="en-US" sz="200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Blendstock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Large Oregon importer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Fuel pathway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Statutory PADD5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Import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Importer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Oregon producer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  <a:tr h="40005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Criteria</a:t>
                      </a:r>
                      <a:r>
                        <a:rPr lang="en-US" sz="2000" baseline="0" dirty="0" smtClean="0"/>
                        <a:t> for exempt status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578208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0" y="1371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Comes Next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610542591"/>
              </p:ext>
            </p:extLst>
          </p:nvPr>
        </p:nvGraphicFramePr>
        <p:xfrm>
          <a:off x="0" y="1371600"/>
          <a:ext cx="91440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524000"/>
            <a:ext cx="7772401" cy="5181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8401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Objective - To make the Oregon Clean Fuels Program more efficient by eliminating requirements that:</a:t>
            </a:r>
          </a:p>
          <a:p>
            <a:pPr marL="914400" indent="-450850"/>
            <a:r>
              <a:rPr lang="en-US" dirty="0" smtClean="0">
                <a:latin typeface="+mn-lt"/>
              </a:rPr>
              <a:t>are unnecessary at this point in the program and</a:t>
            </a:r>
          </a:p>
          <a:p>
            <a:pPr marL="914400" indent="-450850"/>
            <a:r>
              <a:rPr lang="en-US" dirty="0" smtClean="0">
                <a:latin typeface="+mn-lt"/>
              </a:rPr>
              <a:t>can reduce the burden on smaller businesses participating in the program.</a:t>
            </a:r>
          </a:p>
          <a:p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Proposed temporary rule amendments in December 2013</a:t>
            </a:r>
          </a:p>
          <a:p>
            <a:r>
              <a:rPr lang="en-US" dirty="0" smtClean="0">
                <a:latin typeface="+mn-lt"/>
              </a:rPr>
              <a:t>Proposed permanent rule amendments in June 2014</a:t>
            </a:r>
          </a:p>
          <a:p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371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Proposed Rule Changes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1119866688"/>
              </p:ext>
            </p:extLst>
          </p:nvPr>
        </p:nvGraphicFramePr>
        <p:xfrm>
          <a:off x="914400" y="2362200"/>
          <a:ext cx="7315200" cy="17373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315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Adopt Phase 1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126" marR="0" lvl="2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 Registration</a:t>
                      </a:r>
                      <a:endParaRPr lang="en-US" sz="22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126" marR="0" lvl="2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 Recordkeeping</a:t>
                      </a:r>
                      <a:endParaRPr lang="en-US" sz="22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126" marR="0" lvl="2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 Reporting</a:t>
                      </a:r>
                      <a:endParaRPr lang="en-US" sz="22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371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Status of Program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914400" y="4572000"/>
          <a:ext cx="7315200" cy="173736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73152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Defer Phase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itchFamily="34" charset="0"/>
                        </a:rPr>
                        <a:t> 2</a:t>
                      </a:r>
                      <a:endParaRPr lang="en-US" sz="240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63550" marR="0" lvl="2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 Carbon Intensity Standards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126" marR="0" lvl="2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 Generation of Credits and Deficits</a:t>
                      </a:r>
                      <a:endParaRPr lang="en-US" sz="22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457126" marR="0" lvl="2" indent="0" algn="l" defTabSz="914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200" dirty="0" smtClean="0">
                          <a:latin typeface="+mn-lt"/>
                          <a:cs typeface="Arial" pitchFamily="34" charset="0"/>
                        </a:rPr>
                        <a:t> Fuel Supply and Price Deferrals</a:t>
                      </a:r>
                      <a:endParaRPr lang="en-US" sz="2200" dirty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6000" y="6324600"/>
            <a:ext cx="2743200" cy="338554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&gt; 90% via Olympic Pipeline</a:t>
            </a:r>
            <a:endParaRPr lang="en-US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>
            <a:stCxn id="3" idx="0"/>
          </p:cNvCxnSpPr>
          <p:nvPr/>
        </p:nvCxnSpPr>
        <p:spPr>
          <a:xfrm flipH="1" flipV="1">
            <a:off x="3352800" y="4114800"/>
            <a:ext cx="304800" cy="22098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590800" y="5029200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Salem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1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Phase 1 Outreach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2286000"/>
          <a:ext cx="8229600" cy="3886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  <a:gridCol w="2819400"/>
                <a:gridCol w="2362200"/>
              </a:tblGrid>
              <a:tr h="19431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+mn-lt"/>
                          <a:cs typeface="Arial" pitchFamily="34" charset="0"/>
                        </a:rPr>
                        <a:t>All ODOT Licensed Fuel Suppliers,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+mn-lt"/>
                          <a:cs typeface="Arial" pitchFamily="34" charset="0"/>
                        </a:rPr>
                        <a:t>ODEQ Greenhouse Reporters &amp;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+mn-lt"/>
                          <a:cs typeface="Arial" pitchFamily="34" charset="0"/>
                        </a:rPr>
                        <a:t>ODEQ Certified Transporters -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+mn-lt"/>
                          <a:cs typeface="Arial" pitchFamily="34" charset="0"/>
                        </a:rPr>
                        <a:t>284 </a:t>
                      </a:r>
                      <a:r>
                        <a:rPr lang="en-US" sz="2400" dirty="0" smtClean="0">
                          <a:latin typeface="+mn-lt"/>
                          <a:cs typeface="Arial" pitchFamily="34" charset="0"/>
                        </a:rPr>
                        <a:t>Surveyed</a:t>
                      </a:r>
                      <a:endParaRPr lang="en-US" sz="24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943100"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+mn-lt"/>
                          <a:cs typeface="Arial" pitchFamily="34" charset="0"/>
                        </a:rPr>
                        <a:t>220 Not Regulated: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+mn-lt"/>
                          <a:cs typeface="Arial" pitchFamily="34" charset="0"/>
                        </a:rPr>
                        <a:t>Purchase fuels in-state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+mn-lt"/>
                          <a:cs typeface="Arial" pitchFamily="34" charset="0"/>
                        </a:rPr>
                        <a:t>Exempt fuels</a:t>
                      </a:r>
                    </a:p>
                  </a:txBody>
                  <a:tcPr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>
                          <a:latin typeface="+mn-lt"/>
                          <a:cs typeface="Arial" pitchFamily="34" charset="0"/>
                        </a:rPr>
                        <a:t>2 Oregon Producers: 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+mn-lt"/>
                          <a:cs typeface="Arial" pitchFamily="34" charset="0"/>
                        </a:rPr>
                        <a:t>Corn</a:t>
                      </a:r>
                      <a:r>
                        <a:rPr lang="en-US" sz="2400" baseline="0" dirty="0" smtClean="0">
                          <a:latin typeface="+mn-lt"/>
                          <a:cs typeface="Arial" pitchFamily="34" charset="0"/>
                        </a:rPr>
                        <a:t> ethanol</a:t>
                      </a:r>
                    </a:p>
                    <a:p>
                      <a:pPr algn="ctr"/>
                      <a:r>
                        <a:rPr lang="en-US" sz="2400" baseline="0" dirty="0" smtClean="0">
                          <a:latin typeface="+mn-lt"/>
                          <a:cs typeface="Arial" pitchFamily="34" charset="0"/>
                        </a:rPr>
                        <a:t>Used cooking oil biodiesel</a:t>
                      </a:r>
                      <a:endParaRPr lang="en-US" sz="2400" b="1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u="sng" dirty="0" smtClean="0">
                          <a:latin typeface="+mn-lt"/>
                          <a:cs typeface="Arial" pitchFamily="34" charset="0"/>
                        </a:rPr>
                        <a:t>62 Importers: </a:t>
                      </a:r>
                    </a:p>
                    <a:p>
                      <a:pPr algn="ctr"/>
                      <a:r>
                        <a:rPr lang="en-US" sz="2400" b="0" dirty="0" smtClean="0">
                          <a:latin typeface="+mn-lt"/>
                          <a:cs typeface="Arial" pitchFamily="34" charset="0"/>
                        </a:rPr>
                        <a:t>Terminals</a:t>
                      </a:r>
                    </a:p>
                    <a:p>
                      <a:pPr algn="ctr"/>
                      <a:r>
                        <a:rPr lang="en-US" sz="2400" b="0" dirty="0" smtClean="0">
                          <a:latin typeface="+mn-lt"/>
                          <a:cs typeface="Arial" pitchFamily="34" charset="0"/>
                        </a:rPr>
                        <a:t>Bulk plants</a:t>
                      </a:r>
                    </a:p>
                    <a:p>
                      <a:pPr algn="ctr"/>
                      <a:r>
                        <a:rPr lang="en-US" sz="2400" b="0" dirty="0" smtClean="0">
                          <a:latin typeface="+mn-lt"/>
                          <a:cs typeface="Arial" pitchFamily="34" charset="0"/>
                        </a:rPr>
                        <a:t>Distributors</a:t>
                      </a:r>
                    </a:p>
                    <a:p>
                      <a:pPr algn="ctr"/>
                      <a:r>
                        <a:rPr lang="en-US" sz="2400" b="0" dirty="0" smtClean="0">
                          <a:latin typeface="+mn-lt"/>
                          <a:cs typeface="Arial" pitchFamily="34" charset="0"/>
                        </a:rPr>
                        <a:t>Marketers</a:t>
                      </a:r>
                      <a:endParaRPr lang="en-US" sz="2400" b="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5478463"/>
          </a:xfrm>
        </p:spPr>
      </p:pic>
      <p:sp>
        <p:nvSpPr>
          <p:cNvPr id="14" name="5-Point Star 13"/>
          <p:cNvSpPr/>
          <p:nvPr/>
        </p:nvSpPr>
        <p:spPr>
          <a:xfrm>
            <a:off x="2428875" y="2381250"/>
            <a:ext cx="152400" cy="228600"/>
          </a:xfrm>
          <a:prstGeom prst="star5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1600200" y="4038600"/>
            <a:ext cx="152400" cy="228600"/>
          </a:xfrm>
          <a:prstGeom prst="star5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3505200" y="4152900"/>
            <a:ext cx="152400" cy="228600"/>
          </a:xfrm>
          <a:prstGeom prst="star5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6019800" y="2009775"/>
            <a:ext cx="152400" cy="228600"/>
          </a:xfrm>
          <a:prstGeom prst="star5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8229600" y="4038600"/>
            <a:ext cx="152400" cy="228600"/>
          </a:xfrm>
          <a:prstGeom prst="star5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1905000" y="6019800"/>
            <a:ext cx="152400" cy="228600"/>
          </a:xfrm>
          <a:prstGeom prst="star5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362200" y="2590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Portland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41148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Bend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3962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Eugene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81200" y="60198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Medford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1981200"/>
            <a:ext cx="91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Umatilla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67600" y="4038600"/>
            <a:ext cx="838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Ontario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Chart 22"/>
          <p:cNvGraphicFramePr>
            <a:graphicFrameLocks noGrp="1"/>
          </p:cNvGraphicFramePr>
          <p:nvPr/>
        </p:nvGraphicFramePr>
        <p:xfrm>
          <a:off x="3733800" y="4267200"/>
          <a:ext cx="2274011" cy="22304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962400" y="51816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NWR - 32 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29200" y="5105400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rial" pitchFamily="34" charset="0"/>
                <a:cs typeface="Arial" pitchFamily="34" charset="0"/>
              </a:rPr>
              <a:t>ER - 25 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00600" y="59436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latin typeface="Arial" pitchFamily="34" charset="0"/>
                <a:cs typeface="Arial" pitchFamily="34" charset="0"/>
              </a:rPr>
              <a:t>WR - 7 </a:t>
            </a:r>
            <a:endParaRPr lang="en-US" sz="10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981200" y="2438400"/>
            <a:ext cx="1981200" cy="2819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638800" y="4876800"/>
            <a:ext cx="457200" cy="3048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2057400" y="4572000"/>
            <a:ext cx="2971800" cy="1676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098617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3" grpId="0">
        <p:bldAsOne/>
      </p:bldGraphic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33400" y="20574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1371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Phase 1 Implementation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14800" y="2971800"/>
            <a:ext cx="4572000" cy="2590800"/>
          </a:xfrm>
        </p:spPr>
        <p:txBody>
          <a:bodyPr>
            <a:normAutofit/>
          </a:bodyPr>
          <a:lstStyle/>
          <a:p>
            <a:r>
              <a:rPr lang="en-US" dirty="0" smtClean="0"/>
              <a:t>Adopt California’s Low Carbon Fuel Standard Reporting Tool</a:t>
            </a:r>
          </a:p>
          <a:p>
            <a:r>
              <a:rPr lang="en-US" dirty="0" smtClean="0"/>
              <a:t>Web-based</a:t>
            </a:r>
          </a:p>
          <a:p>
            <a:r>
              <a:rPr lang="en-US" dirty="0" smtClean="0"/>
              <a:t>Customized for </a:t>
            </a:r>
            <a:r>
              <a:rPr lang="en-US" dirty="0"/>
              <a:t>Oregon’s </a:t>
            </a:r>
            <a:r>
              <a:rPr lang="en-US" dirty="0" smtClean="0"/>
              <a:t>program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25" y="13716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Oregon Clean Fuels Program </a:t>
            </a:r>
          </a:p>
          <a:p>
            <a:pPr algn="ctr"/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Reporting Tool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aptur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3515216" cy="408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11301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37160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Building a More Efficient Program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514600"/>
            <a:ext cx="6400800" cy="361156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Recordkeeping Requirements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Initial Importers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Alignment with Compliance Tools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Assigning New Carbon Intensity Values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Update Definitions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resentation1N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08640a8b-e5b9-4d94-ad0b-431b0f141ade">Light Background
To edit the top slide header, go to View tab &gt; Slide Master. Click on the top thumbnail slide in left column, then click back on your main view slide.</Description0>
    <Category xmlns="08640a8b-e5b9-4d94-ad0b-431b0f141ade">Handouts and Presentations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491CD19C8EA243BD32342320DE40EB" ma:contentTypeVersion="17" ma:contentTypeDescription="Create a new document." ma:contentTypeScope="" ma:versionID="61f4a6f27076e0fe08bd2d7317ee109e">
  <xsd:schema xmlns:xsd="http://www.w3.org/2001/XMLSchema" xmlns:p="http://schemas.microsoft.com/office/2006/metadata/properties" xmlns:ns1="08640a8b-e5b9-4d94-ad0b-431b0f141ade" targetNamespace="http://schemas.microsoft.com/office/2006/metadata/properties" ma:root="true" ma:fieldsID="50d15a55a19487603197165b42f2d8b2" ns1:_="">
    <xsd:import namespace="08640a8b-e5b9-4d94-ad0b-431b0f141ade"/>
    <xsd:element name="properties">
      <xsd:complexType>
        <xsd:sequence>
          <xsd:element name="documentManagement">
            <xsd:complexType>
              <xsd:all>
                <xsd:element ref="ns1:Category" minOccurs="0"/>
                <xsd:element ref="ns1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08640a8b-e5b9-4d94-ad0b-431b0f141ade" elementFormDefault="qualified">
    <xsd:import namespace="http://schemas.microsoft.com/office/2006/documentManagement/types"/>
    <xsd:element name="Category" ma:index="0" nillable="true" ma:displayName="Category" ma:internalName="Category">
      <xsd:simpleType>
        <xsd:restriction base="dms:Text">
          <xsd:maxLength value="255"/>
        </xsd:restriction>
      </xsd:simpleType>
    </xsd:element>
    <xsd:element name="Description0" ma:index="3" nillable="true" ma:displayName="Description" ma:internalName="Description0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A6E8CB9-6666-4B5C-83D0-DDF58C5B9DA1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08640a8b-e5b9-4d94-ad0b-431b0f141ade"/>
  </ds:schemaRefs>
</ds:datastoreItem>
</file>

<file path=customXml/itemProps2.xml><?xml version="1.0" encoding="utf-8"?>
<ds:datastoreItem xmlns:ds="http://schemas.openxmlformats.org/officeDocument/2006/customXml" ds:itemID="{7B61359C-3ACA-4B57-8AFE-5C0A874496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9EEA8C-9B8B-4523-AAAE-7379A546B1B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640a8b-e5b9-4d94-ad0b-431b0f141ad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484</Words>
  <Application>Microsoft Office PowerPoint</Application>
  <PresentationFormat>On-screen Show (4:3)</PresentationFormat>
  <Paragraphs>162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Presentation1Nb</vt:lpstr>
      <vt:lpstr>Temporary Rulemaking Proposal:  Oregon Clean Fuels Program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1</dc:title>
  <dc:creator/>
  <cp:lastModifiedBy/>
  <cp:revision>1</cp:revision>
  <dcterms:created xsi:type="dcterms:W3CDTF">2011-02-16T18:46:51Z</dcterms:created>
  <dcterms:modified xsi:type="dcterms:W3CDTF">2013-12-10T21:02:32Z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0x01010069491CD19C8EA243BD32342320DE40EB</vt:lpwstr>
  </property>
</Properties>
</file>