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3" r:id="rId3"/>
    <p:sldId id="284" r:id="rId4"/>
    <p:sldId id="271" r:id="rId5"/>
    <p:sldId id="270" r:id="rId6"/>
    <p:sldId id="269" r:id="rId7"/>
    <p:sldId id="268" r:id="rId8"/>
    <p:sldId id="267" r:id="rId9"/>
    <p:sldId id="282" r:id="rId10"/>
    <p:sldId id="275" r:id="rId11"/>
    <p:sldId id="277" r:id="rId12"/>
    <p:sldId id="274" r:id="rId13"/>
    <p:sldId id="278" r:id="rId14"/>
    <p:sldId id="279" r:id="rId15"/>
    <p:sldId id="281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60" d="100"/>
          <a:sy n="60" d="100"/>
        </p:scale>
        <p:origin x="148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86C7A-B4B5-442F-B50F-580DCC7EA8C3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BB2D8-1DE9-4F67-B6F2-C3965BCD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046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82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15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16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deqinfo@deq.state.or.u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September EQC Meeting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DEQ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/>
                </a:solidFill>
              </a:rPr>
              <a:t>Permit </a:t>
            </a:r>
            <a:r>
              <a:rPr lang="en-US" sz="3600" b="1" dirty="0" smtClean="0">
                <a:solidFill>
                  <a:schemeClr val="tx1"/>
                </a:solidFill>
              </a:rPr>
              <a:t>Process </a:t>
            </a:r>
            <a:r>
              <a:rPr lang="en-US" sz="3600" b="1" dirty="0" smtClean="0">
                <a:solidFill>
                  <a:schemeClr val="tx1"/>
                </a:solidFill>
              </a:rPr>
              <a:t>Decisions </a:t>
            </a:r>
            <a:r>
              <a:rPr lang="en-US" sz="3600" b="1" dirty="0" smtClean="0">
                <a:solidFill>
                  <a:schemeClr val="tx1"/>
                </a:solidFill>
              </a:rPr>
              <a:t>and Public Comment</a:t>
            </a:r>
          </a:p>
          <a:p>
            <a:pPr algn="r"/>
            <a:endParaRPr lang="en-US" sz="3600" b="1" dirty="0" smtClean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September 14, 2017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Bend, OR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Public Hearing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7162800" cy="3429000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Informational Meeting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 &amp; A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Formal Public Hearing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Neutral Hearings Officer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2065581"/>
            <a:ext cx="3509962" cy="364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49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Considering All Comments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184104"/>
            <a:ext cx="7162800" cy="3429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carefully considers all public comments received and makes changes </a:t>
            </a:r>
            <a:r>
              <a:rPr lang="en-US" sz="2800" dirty="0" smtClean="0">
                <a:solidFill>
                  <a:schemeClr val="tx1"/>
                </a:solidFill>
              </a:rPr>
              <a:t>to proposed decision or action on the </a:t>
            </a: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basis of comments received, as appropriate.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3473302"/>
            <a:ext cx="133350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054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Response to Comments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7287" y="1905000"/>
            <a:ext cx="7162800" cy="3352800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Must respond in writing to all comments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Issue permit action as proposed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Make changes to permit action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Deny permit action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528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Response to Comments (cont.)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7162800" cy="403860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sends decision and response to comments to: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Applicant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All who commented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Post on web (permitting actions, review reports and/or responses to comment documents)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180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After Issuance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133600"/>
            <a:ext cx="7162800" cy="41148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Requests for Reconsideration</a:t>
            </a: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Appeals</a:t>
            </a: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Revocations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2814034"/>
            <a:ext cx="3000375" cy="2785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676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End of Presentation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2800" dirty="0"/>
          </a:p>
          <a:p>
            <a:r>
              <a:rPr lang="en-US" sz="4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Questions?</a:t>
            </a:r>
          </a:p>
          <a:p>
            <a:endParaRPr lang="en-US" sz="2800" dirty="0">
              <a:solidFill>
                <a:srgbClr val="3F8D6F"/>
              </a:solidFill>
            </a:endParaRPr>
          </a:p>
          <a:p>
            <a:endParaRPr lang="en-US" sz="2800" dirty="0" smtClean="0">
              <a:solidFill>
                <a:srgbClr val="3F8D6F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solidFill>
                <a:srgbClr val="3F8D6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Documents </a:t>
            </a:r>
            <a:r>
              <a:rPr lang="en-US" sz="2000" dirty="0">
                <a:solidFill>
                  <a:schemeClr val="tx1"/>
                </a:solidFill>
              </a:rPr>
              <a:t>can be provided upon request in an alternate format for individuals with disabilities or in a language other than English for people with limited English skills. To request a document in another format or language, call DEQ in Portland at 503-229-5696, or toll-free in Oregon at 1-800-452-4011, ext. 5696; or email </a:t>
            </a:r>
            <a:r>
              <a:rPr lang="en-US" sz="2000" u="sng" dirty="0">
                <a:hlinkClick r:id="rId2"/>
              </a:rPr>
              <a:t>deqinfo@deq.state.or.us</a:t>
            </a:r>
            <a:r>
              <a:rPr lang="en-US" sz="2000" dirty="0"/>
              <a:t>.</a:t>
            </a:r>
          </a:p>
          <a:p>
            <a:endParaRPr lang="en-US" sz="2800" dirty="0" smtClean="0">
              <a:solidFill>
                <a:srgbClr val="3F8D6F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solidFill>
                <a:srgbClr val="3F8D6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</a:t>
            </a:r>
            <a:r>
              <a:rPr lang="en-US" sz="1000" smtClean="0">
                <a:latin typeface="Arial" pitchFamily="34" charset="0"/>
                <a:cs typeface="Arial" pitchFamily="34" charset="0"/>
              </a:rPr>
              <a:t>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2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Permitting Decisions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905000"/>
            <a:ext cx="7391400" cy="3429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en-US" dirty="0" smtClean="0">
                <a:solidFill>
                  <a:schemeClr val="tx1"/>
                </a:solidFill>
              </a:rPr>
              <a:t>In almost all cases, DEQ is the permit decision maker and not the Environmental Quality Commission.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201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Types of Permit Actions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905000"/>
            <a:ext cx="7391400" cy="342900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Issue new permit</a:t>
            </a:r>
          </a:p>
          <a:p>
            <a:pPr marL="457200" indent="-4572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Renew existing permit</a:t>
            </a:r>
          </a:p>
          <a:p>
            <a:pPr marL="457200" indent="-4572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Modify existing permit</a:t>
            </a:r>
          </a:p>
          <a:p>
            <a:pPr marL="457200" indent="-4572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Revoke permit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  <p:pic>
        <p:nvPicPr>
          <p:cNvPr id="1026" name="irc_mi" descr="Image result for clipart images for permit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193200"/>
            <a:ext cx="2914650" cy="325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3143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Categories of Public Participation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43099"/>
            <a:ext cx="7162800" cy="38862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and Public Health Significance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– Low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II – Mild 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III – Moderate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IV – Potentially High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7775" y="2819400"/>
            <a:ext cx="340042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526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Increased Category of Public Participation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7162800" cy="3810000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Anticipated Public Interest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Compliance and Enforcement History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Potential for Significant Environmental or Public Harm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Federal Requirements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3971715"/>
            <a:ext cx="2245242" cy="210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11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Who Does DEQ Provide Notice To?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69534"/>
            <a:ext cx="7162800" cy="34290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Entities signed up on GovDelivery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Tribes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Justice Communities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Other entities DEQ believes will be interested, including adjacent property owners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773865"/>
            <a:ext cx="8313420" cy="91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64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Tribal Outreach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Project Specific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WQ Permits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AQ Permits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5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Environmental Justice Outreach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315200" cy="4191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EPA EJScreen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Screening and mapping tool to help users identify areas with:</a:t>
            </a:r>
          </a:p>
          <a:p>
            <a:pPr algn="l"/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Minority </a:t>
            </a:r>
            <a:r>
              <a:rPr lang="en-US" sz="3000" dirty="0">
                <a:solidFill>
                  <a:schemeClr val="tx1"/>
                </a:solidFill>
              </a:rPr>
              <a:t>and/or low-income populations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</a:rPr>
              <a:t>Potential environmental quality issues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</a:rPr>
              <a:t>A combination of environmental and demographic indicators that is greater than usual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45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Receiving Public Comments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184104"/>
            <a:ext cx="7162800" cy="3429000"/>
          </a:xfrm>
        </p:spPr>
        <p:txBody>
          <a:bodyPr>
            <a:normAutofit lnSpcReduction="10000"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proposes a permit action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Document reasons behind proposal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Protects </a:t>
            </a:r>
            <a:r>
              <a:rPr lang="en-US" sz="2800" dirty="0">
                <a:solidFill>
                  <a:schemeClr val="tx1"/>
                </a:solidFill>
              </a:rPr>
              <a:t>human health and the environment and is legally </a:t>
            </a:r>
            <a:r>
              <a:rPr lang="en-US" sz="2800" dirty="0" smtClean="0">
                <a:solidFill>
                  <a:schemeClr val="tx1"/>
                </a:solidFill>
              </a:rPr>
              <a:t>defensible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Mail</a:t>
            </a:r>
            <a:r>
              <a:rPr lang="en-US" sz="2800" dirty="0" smtClean="0">
                <a:solidFill>
                  <a:schemeClr val="tx1"/>
                </a:solidFill>
              </a:rPr>
              <a:t>, email, fax, oral (public hearing)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Linda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Hayes-Gorman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pic>
        <p:nvPicPr>
          <p:cNvPr id="6" name="Picture 5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058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700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.potx [Read-Only]" id="{A4564817-A674-4A02-AEB0-616C888FD2C4}" vid="{50B15341-7C8E-4332-AF1F-4192B5177B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3559</TotalTime>
  <Words>507</Words>
  <Application>Microsoft Office PowerPoint</Application>
  <PresentationFormat>On-screen Show (4:3)</PresentationFormat>
  <Paragraphs>88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September EQC Meeting</vt:lpstr>
      <vt:lpstr>Permitting Decisions</vt:lpstr>
      <vt:lpstr>Types of Permit Actions</vt:lpstr>
      <vt:lpstr>Categories of Public Participation</vt:lpstr>
      <vt:lpstr>Increased Category of Public Participation</vt:lpstr>
      <vt:lpstr>Who Does DEQ Provide Notice To?</vt:lpstr>
      <vt:lpstr>Tribal Outreach</vt:lpstr>
      <vt:lpstr>Environmental Justice Outreach</vt:lpstr>
      <vt:lpstr>Receiving Public Comments</vt:lpstr>
      <vt:lpstr>Public Hearing</vt:lpstr>
      <vt:lpstr>Considering All Comments</vt:lpstr>
      <vt:lpstr>Response to Comments</vt:lpstr>
      <vt:lpstr>Response to Comments (cont.)</vt:lpstr>
      <vt:lpstr>After Issuance</vt:lpstr>
      <vt:lpstr>End of Presentation</vt:lpstr>
    </vt:vector>
  </TitlesOfParts>
  <Company>State of Oregon DEQ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September EQC Meeting</dc:title>
  <dc:creator>DRUBACK Lissa</dc:creator>
  <cp:lastModifiedBy>HAYES-GORMAN Linda</cp:lastModifiedBy>
  <cp:revision>49</cp:revision>
  <cp:lastPrinted>2017-09-14T15:25:34Z</cp:lastPrinted>
  <dcterms:created xsi:type="dcterms:W3CDTF">2017-08-24T20:26:25Z</dcterms:created>
  <dcterms:modified xsi:type="dcterms:W3CDTF">2017-09-14T19:31:33Z</dcterms:modified>
</cp:coreProperties>
</file>