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f Mccrum" initials="JM" lastIdx="1" clrIdx="0">
    <p:extLst>
      <p:ext uri="{19B8F6BF-5375-455C-9EA6-DF929625EA0E}">
        <p15:presenceInfo xmlns:p15="http://schemas.microsoft.com/office/powerpoint/2012/main" userId="S::jmccrum@cityofmolalla.com::d4411fef-d672-4d94-98ff-138356ba94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82</c:v>
                </c:pt>
                <c:pt idx="1">
                  <c:v>168</c:v>
                </c:pt>
                <c:pt idx="2">
                  <c:v>244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168549583475973E-2"/>
          <c:y val="4.9583556726117438E-2"/>
          <c:w val="0.91554642626193461"/>
          <c:h val="0.83288256546997996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86</c:v>
                </c:pt>
                <c:pt idx="1">
                  <c:v>172</c:v>
                </c:pt>
                <c:pt idx="2">
                  <c:v>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84</c:v>
                </c:pt>
                <c:pt idx="1">
                  <c:v>176</c:v>
                </c:pt>
                <c:pt idx="2">
                  <c:v>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Setting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84</c:v>
                </c:pt>
                <c:pt idx="1">
                  <c:v>176</c:v>
                </c:pt>
                <c:pt idx="2">
                  <c:v>264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Setting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</c:v>
                </c:pt>
                <c:pt idx="1">
                  <c:v>162</c:v>
                </c:pt>
                <c:pt idx="2">
                  <c:v>236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</c:v>
                </c:pt>
                <c:pt idx="1">
                  <c:v>168</c:v>
                </c:pt>
                <c:pt idx="2">
                  <c:v>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AECC3-4F71-48B9-9EB7-2C3FA9AEA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A8325-92DD-4BC4-9052-C2316FD41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FB462-05CE-4F0F-B004-A75917DE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FF514-3572-43A2-82C9-6BE579A0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7C5A1-EC5C-4425-84CF-795C7C3B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4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2074-944D-4817-8745-F3304F4A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84212-3743-4AD3-BC22-A6AE41627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3B23E-B10A-428E-938C-D5D47B34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B250E-3D0F-4553-AE92-3108806E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5150-4484-48BC-B980-346F9C2F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1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AEF87-4863-4F13-9E22-42AFC8BF6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0707FC-5C03-4A2C-A533-EEF24EC68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E4A51-2FB6-416D-801C-FE72E95DD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541D5-E489-4E3E-978D-990ABB03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FE40B-2CAD-4BF2-AAE0-3A6B7ECB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9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64D7-1BD1-4E82-B8EE-FAC4981C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2146A-ED4F-426C-BEA8-7F380A29F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A5701-E974-4E16-BB7A-D61948E3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51036-1346-4463-A3B1-5815225F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45AA1-9682-4A06-908C-1836A0EC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5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AB31-7194-47D1-9D19-B89D90737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11F50-29FF-48AF-8070-D36B677F1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2B8A5-BE51-47F5-A5F4-4CED550AD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9BF1E-16B5-4ADE-873C-DF7672725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F6854-04D2-40C4-9343-C20D1E44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3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F4D66-4344-4207-BA15-314013A8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A8DE-3FA1-4E8F-BB3C-D5DB2A603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522F8-65CF-40C7-9074-F3B194433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84BC1-985B-4DB4-9975-75C6F35B7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17AF5-E6A6-40D0-A6E6-5807499D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154822-06DB-469C-BC2E-9D53E42B3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7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46E6C-2DBB-46F1-B05D-E6D3C7272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06E46-A6AF-4D68-876B-897E54F1A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532BB-79CD-4ADF-8610-5003762F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FD2EF7-DC56-4D84-A2EE-E1D496972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97414-6138-435A-9C53-A33668E94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BF2CB-00D5-4CEF-81D5-70587CA0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78D893-15EE-4C88-8B0F-C81C8E5BC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283C1-F4DE-43A0-B4AA-A0339BF6F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1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08B85-7D78-48FE-92EA-CEC442585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7C501-1698-4286-B3F4-74D042DFE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A4C1A-698B-40AD-AF1C-65BF0C82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9E0CA-1555-4A1B-A85F-033B8017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4C8872-C903-4F51-9F4C-3C4F20F83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29BE0E-486E-4AF6-BEB7-9FF75C729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C0CCB-A05D-41B2-BD5F-9F221969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0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28C5-19AF-4700-AC6D-BFBDBB9A9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0C7DF-A982-4D8C-AD4E-528EB146F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7B2BB-A821-4E0B-88AC-992C5D643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7B64B-70ED-408A-814E-50446D27B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2C136-E18C-4170-9E66-F19A270E9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24DC7-C16E-496D-85C0-5C9897A8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7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BAEA6-F419-4444-8E7F-9E87F9A2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E5C6-A19A-4684-915C-59353A494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ACA87-C785-4359-9343-A51C8CD86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6678C-9F27-494C-9B10-20398E832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868BC-343B-44F1-B0BA-A60780AAB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3A59D-4A4B-47A3-9A0F-97FD50F16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4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18A608-5479-49FC-BFE3-B716837C3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9614C-2498-42F4-9C86-A5F0F52B0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3AE1B-AA41-4571-843F-E8BB288DA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2564B-657D-475E-BAFC-8BC4941BEE5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08A13-74F1-439F-9F1E-F770829DC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30902-2B17-4806-80BE-1901C5609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1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0F86D-8639-4786-9183-E751BCAF08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 Feed Pumps Calibration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6CA89E-2378-412E-BE01-25D32BA5E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34613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 Pump #1 (sn#170)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435294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513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 Pump #2 (sn#173)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852089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8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Soda Ash Pump #1 (sn#172)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653566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4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Soda Ash Pump #2 (sn#169)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347087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575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 Pump #1 (sn#171)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482025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884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 Pump #2 (sn#168)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401395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347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123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Liquid Feed Pumps Calibration  </vt:lpstr>
      <vt:lpstr>ACH Pump #1 (sn#170)</vt:lpstr>
      <vt:lpstr>ACH Pump #2 (sn#173)</vt:lpstr>
      <vt:lpstr>Soda Ash Pump #1 (sn#172)</vt:lpstr>
      <vt:lpstr>Soda Ash Pump #2 (sn#169)</vt:lpstr>
      <vt:lpstr>Polymer Pump #1 (sn#171)</vt:lpstr>
      <vt:lpstr>Polymer Pump #2 (sn#168)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Liquid Feed Pumps Calibration</dc:title>
  <dc:creator>Jeff Mccrum</dc:creator>
  <cp:lastModifiedBy>Jeff Mccrum</cp:lastModifiedBy>
  <cp:revision>10</cp:revision>
  <cp:lastPrinted>2023-08-31T18:30:57Z</cp:lastPrinted>
  <dcterms:created xsi:type="dcterms:W3CDTF">2021-02-24T19:19:43Z</dcterms:created>
  <dcterms:modified xsi:type="dcterms:W3CDTF">2023-08-31T18:38:23Z</dcterms:modified>
</cp:coreProperties>
</file>