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9" r:id="rId4"/>
    <p:sldId id="260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7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0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3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6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6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7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4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45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9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FAA65-40EB-46DA-A4FF-BCA47ED33A47}" type="datetimeFigureOut">
              <a:rPr lang="en-US" smtClean="0"/>
              <a:t>5/18/2015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FB30-82CB-4158-9A4D-C7567ECFF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73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74296"/>
            <a:ext cx="9277350" cy="39834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8900" dirty="0" smtClean="0">
                <a:solidFill>
                  <a:schemeClr val="accent6">
                    <a:lumMod val="75000"/>
                  </a:schemeClr>
                </a:solidFill>
              </a:rPr>
              <a:t>General Fund History</a:t>
            </a:r>
            <a:br>
              <a:rPr lang="en-US" sz="89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8900" dirty="0" smtClean="0">
                <a:solidFill>
                  <a:schemeClr val="accent6">
                    <a:lumMod val="75000"/>
                  </a:schemeClr>
                </a:solidFill>
              </a:rPr>
              <a:t>Budget &amp; Actual</a:t>
            </a:r>
            <a:br>
              <a:rPr lang="en-US" sz="89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6700" dirty="0" smtClean="0">
                <a:solidFill>
                  <a:schemeClr val="accent6">
                    <a:lumMod val="75000"/>
                  </a:schemeClr>
                </a:solidFill>
              </a:rPr>
              <a:t>FY 08-09 through FY 15-16</a:t>
            </a:r>
            <a:endParaRPr lang="en-US" sz="67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60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675" y="593322"/>
            <a:ext cx="9347988" cy="588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8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51" y="1276349"/>
            <a:ext cx="9803739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08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236335"/>
              </p:ext>
            </p:extLst>
          </p:nvPr>
        </p:nvGraphicFramePr>
        <p:xfrm>
          <a:off x="685802" y="1276350"/>
          <a:ext cx="10801349" cy="4514851"/>
        </p:xfrm>
        <a:graphic>
          <a:graphicData uri="http://schemas.openxmlformats.org/drawingml/2006/table">
            <a:tbl>
              <a:tblPr/>
              <a:tblGrid>
                <a:gridCol w="1890237"/>
                <a:gridCol w="1161856"/>
                <a:gridCol w="1097900"/>
                <a:gridCol w="1161856"/>
                <a:gridCol w="1097900"/>
                <a:gridCol w="1097900"/>
                <a:gridCol w="1097900"/>
                <a:gridCol w="1097900"/>
                <a:gridCol w="1097900"/>
              </a:tblGrid>
              <a:tr h="641705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FY08-09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FY09-10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FY10-11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FY11-12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1705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705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 Fund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3,015,840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3,516,106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2,478,956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3,137,137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2,141,239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2,778,800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1,796,531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2,503,809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83409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Operating Gain/(Loss)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(1,289,000)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(378,969)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(1,171,427)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(358,337)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(865,821)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(274,991)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(670,989)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170,557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6327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Ending Fund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1,726,840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3,137,137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1,307,529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2,778,800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1,275,418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2,503,809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1,125,542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2,674,366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52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142399"/>
              </p:ext>
            </p:extLst>
          </p:nvPr>
        </p:nvGraphicFramePr>
        <p:xfrm>
          <a:off x="566986" y="1878934"/>
          <a:ext cx="10668001" cy="3673639"/>
        </p:xfrm>
        <a:graphic>
          <a:graphicData uri="http://schemas.openxmlformats.org/drawingml/2006/table">
            <a:tbl>
              <a:tblPr/>
              <a:tblGrid>
                <a:gridCol w="1941627"/>
                <a:gridCol w="1127750"/>
                <a:gridCol w="1127750"/>
                <a:gridCol w="1193443"/>
                <a:gridCol w="1127750"/>
                <a:gridCol w="1127750"/>
                <a:gridCol w="1171546"/>
                <a:gridCol w="1127750"/>
                <a:gridCol w="722635"/>
              </a:tblGrid>
              <a:tr h="522141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FY12-13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FY13-14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FY14-15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FY15-16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2141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 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Budget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141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 Fund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1,975,146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2,674,366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2,396,605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2,835,747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2,249,309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2,504,199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2,528,414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44284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Operating Gain/(Loss)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(728,420)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161,381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(1,156,832)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(331,548)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(397,267)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24,215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(6,393)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932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Ending Fund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1,246,726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2,835,747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1,239,773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2,504,199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1,852,042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2,528,414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2,522,021 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991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AD9C6A5-8396-4216-9849-BC12B93EBA25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119</Words>
  <Application>Microsoft Office PowerPoint</Application>
  <PresentationFormat>Widescreen</PresentationFormat>
  <Paragraphs>78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 General Fund History Budget &amp; Actual FY 08-09 through FY 15-16</vt:lpstr>
      <vt:lpstr>PowerPoint Presentation</vt:lpstr>
      <vt:lpstr>PowerPoint Presentation</vt:lpstr>
      <vt:lpstr>PowerPoint Presentation</vt:lpstr>
      <vt:lpstr>PowerPoint Presentation</vt:lpstr>
    </vt:vector>
  </TitlesOfParts>
  <Company>City of Newberg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Fund History Budget &amp; Actual FY 08-09 through FY 15-16</dc:title>
  <dc:creator>Matt Zook</dc:creator>
  <cp:lastModifiedBy>Sue Ryan</cp:lastModifiedBy>
  <cp:revision>5</cp:revision>
  <dcterms:created xsi:type="dcterms:W3CDTF">2015-04-14T23:35:25Z</dcterms:created>
  <dcterms:modified xsi:type="dcterms:W3CDTF">2015-05-18T21:40:02Z</dcterms:modified>
</cp:coreProperties>
</file>