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6E56-8151-447B-B6D8-2376CF0F8F4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423E-C945-404B-AA3E-A609F00E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C401-38A7-4E89-9011-934BADD3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F6EDC-EB93-42B5-A33B-B0F71FD79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5674-4C6B-4F02-88C9-AD92AB94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C87-C602-4132-9C91-615A7CC00237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3966-1B61-49C7-8236-B3ED4B37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3289-833E-4D6A-9196-85082E2C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5ABF-8403-452F-A9F4-F3920C04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17D6D-1C9B-4D95-BA17-FC69A008A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153FB-FBE7-42E1-9A9D-0018CF22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300-A7ED-46F9-BEBD-24C72B6E36B2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71185-3C4D-4E7C-8DF5-EAB12C48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E35F-4264-4F8D-BB01-16214C5E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0C567-5929-4155-8C6B-3C5EDB3AA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4484-4798-4081-ABFB-0CA8CC308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5730-082C-45EA-9BD6-00B08D6D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656-70D6-4A50-98F9-9C37D51979D0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3B923-BD72-4CD7-8CFF-6586E801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3730-C05F-4297-AAFD-5D1527F9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E676-E0FE-421B-BD98-F5F96446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E510-C5E4-4A6A-A6E9-DF3E4248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CF8-3B1F-4640-BCFE-9BFCE887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DA0C-42A8-4325-BA52-C2EE62A8E22C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A9BB-0135-4915-91B1-457D9020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6E442-0749-40BA-B717-CD754311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266D-0F21-4AF8-99CF-614EF029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810FD-3696-427C-A7B3-2402ED0F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6CC1-C35D-4AEF-8BDF-3B3C4B8A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84F-1B2E-4843-871A-5F7E8428150C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6594-8051-4ECD-AF7E-ABABF424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F791-3A2F-4ECA-B3C3-79D64A1D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94B0-4476-4E6C-AF80-A26C6FE0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9858-E0BC-4D9E-B7B2-B5EF75D59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89DAB-CDB1-40A2-8D0B-985E1249F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E46B-30CC-4EF7-9168-7BFC43FE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F1B-D92B-4136-8A4B-4E05ABBD348F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E1AD-3C06-4AD1-9F27-2E636909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6D289-462E-4790-99A2-59EA4C8C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328B-0452-416D-95BD-97697A89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215D-91E8-4223-978F-D9F0E2E11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CF60-A69F-489E-BC2A-B35E524D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2C3F9-30FD-4358-9BC6-EF3D3120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88751-0CF2-4869-9040-5C0E6A854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07E86-2359-4AF7-914A-7EA79CE1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64B7-546F-43B7-9D52-A39E2DCE1905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D7BEA-AF3F-4018-8259-D82E3C51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58712-FC50-4345-8693-10D23C3B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D13C-CC0A-44E4-A47A-2A848E1F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E715D-90F0-414C-B05C-F2297453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A121-503F-44E5-9ECB-80291AED447E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7B85E-0C9A-4724-A8CC-8E453D32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184B7-645B-4845-8727-44FD623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35399-88F1-40DB-BE83-4890F504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E616-C405-473E-B2C0-6603701ED491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B84DD-F15F-4317-9CFA-71AF1A0D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E29E1-22FF-4200-95BF-AEE443C8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4F91-33D3-4E7D-AC6D-63D8189C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6103-0708-4B15-9D54-37C98EF9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C5222-E622-4B11-9DF5-5CE0F689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0A00A-A5F0-464C-8CAD-783CCFD7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34D5-3F6B-4C4F-AC3B-EF58F08405FC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D5442-C5A6-498A-9FCF-50004F0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48AC-DDD6-4B52-B9F4-FEBFEE5B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90D2-C2CC-488D-ADAD-9AC3C51A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CB8A3-1B04-4DDB-8D63-5E657D52D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B47EE-395B-4F84-AC8E-BCA173E0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4DF9F-E87C-48A4-A4D9-6BCAC61F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879-52B0-4831-B389-4611A8471582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CF0CE-2C23-4205-907F-C21618C8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1D6B0-51A4-4D7E-BA9F-8BBC4858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6D2F8-F77B-4706-A4D4-13898811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6E5F6-68B5-4A05-A179-1CFA28ED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028F-A266-4803-A8D5-EE5DAB3AC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3CF8-F927-49CC-8332-FFF004882496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0ED5-D195-4E84-87D1-4C979C71B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8DE7-9A98-401A-AF6C-230841753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ap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812"/>
            <a:ext cx="10515600" cy="28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6600" dirty="0">
                <a:latin typeface="Montserrat" panose="02000505000000020004" pitchFamily="2" charset="0"/>
              </a:rPr>
              <a:t>Proposal to Incorporate LRAPA Cleaner Air Oregon Rules into the Oregon SIP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20000" y="4392891"/>
            <a:ext cx="10233800" cy="17840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ira Sans" panose="020B0503050000020004" pitchFamily="34" charset="0"/>
                <a:ea typeface="Fira Sans" panose="020B0503050000020004" pitchFamily="34" charset="0"/>
              </a:rPr>
              <a:t>May 16-17, 2019 EQC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E3D2A-C4CE-484C-B06B-CE77836AA2D3}"/>
              </a:ext>
            </a:extLst>
          </p:cNvPr>
          <p:cNvSpPr/>
          <p:nvPr/>
        </p:nvSpPr>
        <p:spPr>
          <a:xfrm>
            <a:off x="1001864" y="4110824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11357-E7F3-4F69-92F0-AAAE1AC4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C5EED-755D-4617-8549-E8B43925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Background and What is Proposed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1842186"/>
            <a:ext cx="9666515" cy="4600342"/>
          </a:xfrm>
        </p:spPr>
        <p:txBody>
          <a:bodyPr numCol="3" spcCol="457200">
            <a:normAutofit/>
          </a:bodyPr>
          <a:lstStyle/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regulates air quality in Lane County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The Cleaner Air Oregon(CAO) program rules have been in effect in Lane County since adopted by the Commission on November 15, 2018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rules are effectively equivalent to DEQ rules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DEQ’s role is to review LRAPA rules to determine compliance with state law and the federal Clean Air Act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EQC’s role is to approve the LRAPA rules if they comply and direct DEQ to submit to EPA for approval as SIP amendments</a:t>
            </a: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None/>
            </a:pPr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Rule Amendments:</a:t>
            </a:r>
          </a:p>
          <a:p>
            <a:pPr lvl="1"/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administrative rule changes to synchronize existing rules with EQC-adopted CAO rules.</a:t>
            </a:r>
          </a:p>
          <a:p>
            <a:pPr lvl="1"/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Board adopted staff’s proposed CAO changes on March 14, 2019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45216-DE4D-4CB2-BBF1-E4616EFDC34B}"/>
              </a:ext>
            </a:extLst>
          </p:cNvPr>
          <p:cNvSpPr/>
          <p:nvPr/>
        </p:nvSpPr>
        <p:spPr>
          <a:xfrm>
            <a:off x="920032" y="1623214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DCEBC-A5C4-4F27-93C1-DBC1E234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A948F-4112-457B-8C77-309B509F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5B184A-C27A-4E31-84C9-4BD550686D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7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Cleaner Air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68" y="1447543"/>
            <a:ext cx="10515600" cy="4077149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Implement OAR 340 division 245 – Cleaner Air Oregon without changes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Due to the scope, detail, public input and technical expertise that went into the creation of the new, risk-based toxics program, LRAPA will implement OAR 340 division 245 - Cleaner Air Oregon by reference without any changes.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LRAPA’s rule revisions are administrative changes to synchronize existing rules with the new CAO program.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Adds definitions, enforcement clarifications, and a fee table.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LRAPA Board of Directors adopted the proposed rule revisions on March 14, 2019.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Four (4) people submitted comments.  One comment resulted in changes to an aspect of the enforcement rules in LRAPA’s title 15 to more closely align with DEQ’s corresponding division 12.</a:t>
            </a:r>
          </a:p>
          <a:p>
            <a:pPr marL="0" indent="0">
              <a:buNone/>
            </a:pPr>
            <a:endParaRPr lang="en-US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A8258-5F32-4DAF-989D-82F2B353DAB9}"/>
              </a:ext>
            </a:extLst>
          </p:cNvPr>
          <p:cNvSpPr/>
          <p:nvPr/>
        </p:nvSpPr>
        <p:spPr>
          <a:xfrm>
            <a:off x="838200" y="5524692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7ABF9-C380-439F-A0FD-2583AD04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724074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EFD5D-C13B-498C-B708-A83BCA18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1D58023-452C-4EE8-AFE8-19949174A8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Recommended motion if EQC approves rulemaking action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960562"/>
            <a:ext cx="1076425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“In the matter of the Cleaner Air Oregon rule changes adopted by LRAPA on March 14, 2019, I move that we: 	 </a:t>
            </a:r>
          </a:p>
          <a:p>
            <a:pPr>
              <a:buNone/>
            </a:pPr>
            <a:endParaRPr lang="en-US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/>
            <a:r>
              <a:rPr lang="en-US" dirty="0">
                <a:latin typeface="Fira Sans" panose="020B0503050000020004" pitchFamily="34" charset="0"/>
                <a:ea typeface="Fira Sans" panose="020B0503050000020004" pitchFamily="34" charset="0"/>
              </a:rPr>
              <a:t>Adopt the proposed rules in Attachment A of the staff report as part of chapter 340 of the Oregon Administrative Rules; and </a:t>
            </a:r>
          </a:p>
          <a:p>
            <a:pPr lvl="1"/>
            <a:r>
              <a:rPr lang="en-US" dirty="0">
                <a:latin typeface="Fira Sans" panose="020B0503050000020004" pitchFamily="34" charset="0"/>
                <a:ea typeface="Fira Sans" panose="020B0503050000020004" pitchFamily="34" charset="0"/>
              </a:rPr>
              <a:t>Approve incorporating these rule amendments into the Oregon Clean Air Act State Implementation Plan under OAR 340-200-0040 in Attachment B of the </a:t>
            </a:r>
            <a:r>
              <a:rPr lang="en-US">
                <a:latin typeface="Fira Sans" panose="020B0503050000020004" pitchFamily="34" charset="0"/>
                <a:ea typeface="Fira Sans" panose="020B0503050000020004" pitchFamily="34" charset="0"/>
              </a:rPr>
              <a:t>staff report”</a:t>
            </a:r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EE3E7-D133-4FD4-879B-0F35633592FA}"/>
              </a:ext>
            </a:extLst>
          </p:cNvPr>
          <p:cNvSpPr/>
          <p:nvPr/>
        </p:nvSpPr>
        <p:spPr>
          <a:xfrm>
            <a:off x="838200" y="5524692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5D054-4C21-4342-8069-0C183E84F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0" y="5689678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6D3E8-C1BC-4C39-9A0E-CC78DD47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836273-71D6-4F2B-AD5D-FB3F4E7A86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Questions and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074"/>
            <a:ext cx="44135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503050000020004" pitchFamily="34" charset="0"/>
                <a:ea typeface="Fira Sans" panose="020B0503050000020004" pitchFamily="34" charset="0"/>
              </a:rPr>
              <a:t>Max Hueftle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Permit Section Manager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Lane Regional Air Protection Agency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1010 Main 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Springfield, OR 97477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541-736-1056, ext. 216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www.lrapa.org</a:t>
            </a:r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None/>
            </a:pPr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EA23F-0028-48E4-83C9-975743D5FC24}"/>
              </a:ext>
            </a:extLst>
          </p:cNvPr>
          <p:cNvSpPr/>
          <p:nvPr/>
        </p:nvSpPr>
        <p:spPr>
          <a:xfrm>
            <a:off x="838200" y="1622580"/>
            <a:ext cx="6411402" cy="6810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AF46C-B948-4D94-BBB7-1564737C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64DCE-9E81-4502-9535-B9145ED8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A1A9DB-A309-471C-9D37-E5A26790EE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345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Fira Sans</vt:lpstr>
      <vt:lpstr>Montserrat</vt:lpstr>
      <vt:lpstr>Office Theme</vt:lpstr>
      <vt:lpstr>Proposal to Incorporate LRAPA Cleaner Air Oregon Rules into the Oregon SIP</vt:lpstr>
      <vt:lpstr>LRAPA Rules – Background and What is Proposed</vt:lpstr>
      <vt:lpstr>LRAPA Rules – Cleaner Air Oregon</vt:lpstr>
      <vt:lpstr>Recommended motion if EQC approves rulemaking action item</vt:lpstr>
      <vt:lpstr>LRAPA Rules – Questions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Incorporate LRAPA Industrial Permitting Rules into the Oregon SIP</dc:title>
  <dc:creator>Max Hueftle</dc:creator>
  <cp:lastModifiedBy>Max Hueftle</cp:lastModifiedBy>
  <cp:revision>23</cp:revision>
  <cp:lastPrinted>2019-04-12T23:43:24Z</cp:lastPrinted>
  <dcterms:created xsi:type="dcterms:W3CDTF">2018-03-02T19:20:44Z</dcterms:created>
  <dcterms:modified xsi:type="dcterms:W3CDTF">2019-04-23T19:20:20Z</dcterms:modified>
</cp:coreProperties>
</file>