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5172" autoAdjust="0"/>
  </p:normalViewPr>
  <p:slideViewPr>
    <p:cSldViewPr>
      <p:cViewPr varScale="1">
        <p:scale>
          <a:sx n="76" d="100"/>
          <a:sy n="76" d="100"/>
        </p:scale>
        <p:origin x="22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</a:t>
            </a:r>
            <a:r>
              <a:rPr lang="en-US" i="1" baseline="0" dirty="0" smtClean="0"/>
              <a:t>Donald </a:t>
            </a:r>
            <a:r>
              <a:rPr lang="en-US" i="1" baseline="0" dirty="0" smtClean="0"/>
              <a:t>Hendrix, Title V Accounting Technician with the Air Operations section 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2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Donald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Donald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two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1 presentation,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2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words,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1 increase of .45% in John Day in June, which was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of the rulemaking is a proposed 0.80%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2016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Title V fees for 2015, 2</a:t>
            </a:r>
            <a:r>
              <a:rPr lang="en-US" dirty="0" smtClean="0"/>
              <a:t>016 and the </a:t>
            </a:r>
            <a:r>
              <a:rPr lang="en-US" baseline="0" dirty="0" smtClean="0"/>
              <a:t>proposed fees for 2017.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$60.56/Ton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</a:t>
            </a:r>
            <a:r>
              <a:rPr lang="en-US" sz="1100" u="none" baseline="0" dirty="0" smtClean="0"/>
              <a:t>January </a:t>
            </a:r>
            <a:r>
              <a:rPr lang="en-US" sz="1100" u="none" baseline="0" dirty="0" smtClean="0"/>
              <a:t>15, 2016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18, 2016.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$8,010 and $431,930 Average: $32,515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Two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2: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2015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2016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$59.81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1,929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$1,938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14,471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$14,536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28,942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$29,072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3,858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$3,876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15, 2016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Two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B6918-A811-4D53-B8BB-79F2DA1DEFF5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$ListId:docs;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2657</TotalTime>
  <Words>1149</Words>
  <Application>Microsoft Office PowerPoint</Application>
  <PresentationFormat>On-screen Show (4:3)</PresentationFormat>
  <Paragraphs>158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221</cp:revision>
  <cp:lastPrinted>2017-01-18T15:19:09Z</cp:lastPrinted>
  <dcterms:created xsi:type="dcterms:W3CDTF">2014-07-23T22:28:02Z</dcterms:created>
  <dcterms:modified xsi:type="dcterms:W3CDTF">2017-01-18T15:30:05Z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