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88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61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28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B68FCAB-C614-4C38-B853-674A27AF1B9B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8E5370C-889A-4DF2-885A-DA8B8881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883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3981EC-B6E6-4B85-93C1-B50A6F43896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615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D2CC4-10AA-4E34-975F-FBB804ABE04A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748E7-1B1D-4B8C-83C3-9EB4ED8BC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753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D2CC4-10AA-4E34-975F-FBB804ABE04A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748E7-1B1D-4B8C-83C3-9EB4ED8BC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244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D2CC4-10AA-4E34-975F-FBB804ABE04A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748E7-1B1D-4B8C-83C3-9EB4ED8BC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397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D2CC4-10AA-4E34-975F-FBB804ABE04A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748E7-1B1D-4B8C-83C3-9EB4ED8BC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684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D2CC4-10AA-4E34-975F-FBB804ABE04A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748E7-1B1D-4B8C-83C3-9EB4ED8BC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620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D2CC4-10AA-4E34-975F-FBB804ABE04A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748E7-1B1D-4B8C-83C3-9EB4ED8BC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72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D2CC4-10AA-4E34-975F-FBB804ABE04A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748E7-1B1D-4B8C-83C3-9EB4ED8BC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436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D2CC4-10AA-4E34-975F-FBB804ABE04A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748E7-1B1D-4B8C-83C3-9EB4ED8BC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58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D2CC4-10AA-4E34-975F-FBB804ABE04A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748E7-1B1D-4B8C-83C3-9EB4ED8BC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252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D2CC4-10AA-4E34-975F-FBB804ABE04A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748E7-1B1D-4B8C-83C3-9EB4ED8BC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313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D2CC4-10AA-4E34-975F-FBB804ABE04A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748E7-1B1D-4B8C-83C3-9EB4ED8BC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203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D2CC4-10AA-4E34-975F-FBB804ABE04A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F748E7-1B1D-4B8C-83C3-9EB4ED8BC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315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800137" y="4817931"/>
            <a:ext cx="564173" cy="1289538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48710" y="614169"/>
            <a:ext cx="10515600" cy="875986"/>
          </a:xfrm>
        </p:spPr>
        <p:txBody>
          <a:bodyPr>
            <a:normAutofit fontScale="90000"/>
          </a:bodyPr>
          <a:lstStyle/>
          <a:p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DEQ</a:t>
            </a:r>
            <a:r>
              <a:rPr lang="en-US" sz="2200" dirty="0" smtClean="0"/>
              <a:t>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 Development &amp; Rulemaking Timeline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1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Low Emission Vehicle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rule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97293" y="5738137"/>
            <a:ext cx="634223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66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Air Resources Board (CARB) rule schedule</a:t>
            </a:r>
            <a:endParaRPr lang="en-US" sz="1400" dirty="0">
              <a:solidFill>
                <a:srgbClr val="66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011179" y="2213660"/>
            <a:ext cx="10354125" cy="3491875"/>
            <a:chOff x="1020244" y="2652255"/>
            <a:chExt cx="10354125" cy="3491875"/>
          </a:xfrm>
        </p:grpSpPr>
        <p:grpSp>
          <p:nvGrpSpPr>
            <p:cNvPr id="7" name="Group 6"/>
            <p:cNvGrpSpPr/>
            <p:nvPr/>
          </p:nvGrpSpPr>
          <p:grpSpPr>
            <a:xfrm>
              <a:off x="1020244" y="2652255"/>
              <a:ext cx="6994303" cy="3491875"/>
              <a:chOff x="1020244" y="2652255"/>
              <a:chExt cx="6994303" cy="3491875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6285445" y="2652255"/>
                <a:ext cx="1729102" cy="1015663"/>
              </a:xfrm>
              <a:prstGeom prst="rect">
                <a:avLst/>
              </a:prstGeom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Nov 2018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LEV rules adopted by Environmental Quality Commission</a:t>
                </a:r>
                <a:endPara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020244" y="4913024"/>
                <a:ext cx="1812702" cy="1231106"/>
              </a:xfrm>
              <a:prstGeom prst="rect">
                <a:avLst/>
              </a:prstGeom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6633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Aug 2, 2018 </a:t>
                </a:r>
              </a:p>
              <a:p>
                <a:r>
                  <a:rPr lang="en-US" sz="1400" dirty="0" smtClean="0">
                    <a:solidFill>
                      <a:srgbClr val="6633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CARB issues proposed rules to modify “deem to comply” provision</a:t>
                </a:r>
                <a:endParaRPr lang="en-US" sz="1400" dirty="0">
                  <a:solidFill>
                    <a:srgbClr val="66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020245" y="2652255"/>
                <a:ext cx="3607670" cy="1231106"/>
              </a:xfrm>
              <a:prstGeom prst="rect">
                <a:avLst/>
              </a:prstGeom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Aug - Sep 2018</a:t>
                </a:r>
              </a:p>
              <a:p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DEQ proposes </a:t>
                </a:r>
                <a:r>
                  <a:rPr lang="en-US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LEV rules (updates to CARB LEV/ZEV program rules from 2013-2016, including proposed 2018 LEV rule), 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holds public </a:t>
                </a:r>
                <a:r>
                  <a:rPr lang="en-US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hearing</a:t>
                </a:r>
                <a:endPara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2832946" y="4913024"/>
                <a:ext cx="1794969" cy="1231106"/>
              </a:xfrm>
              <a:prstGeom prst="rect">
                <a:avLst/>
              </a:prstGeom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Sept 28, 2018 </a:t>
                </a:r>
              </a:p>
              <a:p>
                <a:r>
                  <a:rPr lang="en-US" sz="1400" dirty="0" smtClean="0">
                    <a:solidFill>
                      <a:schemeClr val="accent2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CARB public hearing, anticipated adoption of </a:t>
                </a:r>
                <a:r>
                  <a:rPr lang="en-US" sz="1400" dirty="0" smtClean="0">
                    <a:solidFill>
                      <a:schemeClr val="accent2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rules</a:t>
                </a:r>
              </a:p>
              <a:p>
                <a:endParaRPr lang="en-US" sz="1400" dirty="0">
                  <a:ln>
                    <a:solidFill>
                      <a:schemeClr val="tx1"/>
                    </a:solidFill>
                  </a:ln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4" name="TextBox 43"/>
            <p:cNvSpPr txBox="1"/>
            <p:nvPr/>
          </p:nvSpPr>
          <p:spPr>
            <a:xfrm>
              <a:off x="9672077" y="4345114"/>
              <a:ext cx="1702292" cy="3693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January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927871" y="3608904"/>
            <a:ext cx="854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9579285" y="3611841"/>
            <a:ext cx="854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846793" y="1846546"/>
            <a:ext cx="3014003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Oregon DEQ rule schedule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Left Bracket 23"/>
          <p:cNvSpPr/>
          <p:nvPr/>
        </p:nvSpPr>
        <p:spPr>
          <a:xfrm rot="5400000">
            <a:off x="2812442" y="2644244"/>
            <a:ext cx="271760" cy="2436269"/>
          </a:xfrm>
          <a:prstGeom prst="leftBracke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1011179" y="3908734"/>
            <a:ext cx="1812703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August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823881" y="3908734"/>
            <a:ext cx="179496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September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618851" y="3906516"/>
            <a:ext cx="1657965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October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276380" y="3908555"/>
            <a:ext cx="172910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November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005482" y="3906516"/>
            <a:ext cx="165752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December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Down Arrow 1"/>
          <p:cNvSpPr/>
          <p:nvPr/>
        </p:nvSpPr>
        <p:spPr>
          <a:xfrm>
            <a:off x="2719569" y="3450495"/>
            <a:ext cx="208623" cy="348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own Arrow 3"/>
          <p:cNvSpPr/>
          <p:nvPr/>
        </p:nvSpPr>
        <p:spPr>
          <a:xfrm>
            <a:off x="7037294" y="3229323"/>
            <a:ext cx="204462" cy="5693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9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804</TotalTime>
  <Words>92</Words>
  <Application>Microsoft Office PowerPoint</Application>
  <PresentationFormat>Widescreen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DEQ Program Development &amp; Rulemaking Timeline   Low Emission Vehicle rule</vt:lpstr>
    </vt:vector>
  </TitlesOfParts>
  <Company>Oregon Department of Environmental Quality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Development &amp; Rulemaking Timeline</dc:title>
  <dc:creator>SAKATA Rachel</dc:creator>
  <cp:lastModifiedBy>BOYARSHINOVA Lia</cp:lastModifiedBy>
  <cp:revision>44</cp:revision>
  <cp:lastPrinted>2017-11-21T17:09:22Z</cp:lastPrinted>
  <dcterms:created xsi:type="dcterms:W3CDTF">2017-11-12T00:15:16Z</dcterms:created>
  <dcterms:modified xsi:type="dcterms:W3CDTF">2018-08-14T16:17:48Z</dcterms:modified>
</cp:coreProperties>
</file>