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58" d="100"/>
          <a:sy n="58" d="100"/>
        </p:scale>
        <p:origin x="2538" y="72"/>
      </p:cViewPr>
      <p:guideLst>
        <p:guide orient="horz" pos="2160"/>
        <p:guide pos="2880"/>
      </p:guideLst>
    </p:cSldViewPr>
  </p:slideViewPr>
  <p:notesTextViewPr>
    <p:cViewPr>
      <p:scale>
        <a:sx n="100" d="100"/>
        <a:sy n="100" d="100"/>
      </p:scale>
      <p:origin x="0" y="-378"/>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11/13/2015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11/13/2015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little history on our fee increases and how we determine what we need to cover our operating costs…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authorized 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commission also adopted permit fee increases in 2008, 2010, 2011 and 2012, 2013 and 2014 to cover increased program costs.  DEQ 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During 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split.</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12% fee increase </a:t>
            </a:r>
            <a:r>
              <a:rPr lang="en-US" sz="1200" u="none" kern="1200" smtClean="0">
                <a:solidFill>
                  <a:schemeClr val="tx1"/>
                </a:solidFill>
                <a:effectLst/>
                <a:latin typeface="+mn-lt"/>
                <a:ea typeface="+mn-ea"/>
                <a:cs typeface="+mn-cs"/>
              </a:rPr>
              <a:t>was calculated to also replace </a:t>
            </a:r>
            <a:r>
              <a:rPr lang="en-US" sz="1200" u="none" kern="1200" dirty="0" smtClean="0">
                <a:solidFill>
                  <a:schemeClr val="tx1"/>
                </a:solidFill>
                <a:effectLst/>
                <a:latin typeface="+mn-lt"/>
                <a:ea typeface="+mn-ea"/>
                <a:cs typeface="+mn-cs"/>
              </a:rPr>
              <a:t>the revenue DEQ would have generated from the up to 3% fee increases in calendar years 2015 and 2016.</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p>
          <a:p>
            <a:r>
              <a:rPr lang="en-US" sz="1200" kern="1200" dirty="0" smtClean="0">
                <a:solidFill>
                  <a:schemeClr val="tx1"/>
                </a:solidFill>
                <a:effectLst/>
                <a:latin typeface="+mn-lt"/>
                <a:ea typeface="+mn-ea"/>
                <a:cs typeface="+mn-cs"/>
              </a:rPr>
              <a:t>Thank you members of the commission, William back to you.</a:t>
            </a: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purl.org/dc/elements/1.1/"/>
    <ds:schemaRef ds:uri="http://schemas.microsoft.com/office/2006/documentManagement/types"/>
    <ds:schemaRef ds:uri="$ListId:docs;"/>
    <ds:schemaRef ds:uri="http://schemas.microsoft.com/office/2006/metadata/properties"/>
    <ds:schemaRef ds:uri="http://purl.org/dc/term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PPTtemplate</Template>
  <TotalTime>812</TotalTime>
  <Words>1195</Words>
  <Application>Microsoft Office PowerPoint</Application>
  <PresentationFormat>On-screen Show (4:3)</PresentationFormat>
  <Paragraphs>174</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COUTU Adam</cp:lastModifiedBy>
  <cp:revision>65</cp:revision>
  <cp:lastPrinted>2014-10-29T18:11:45Z</cp:lastPrinted>
  <dcterms:created xsi:type="dcterms:W3CDTF">2014-10-24T16:52:56Z</dcterms:created>
  <dcterms:modified xsi:type="dcterms:W3CDTF">2015-11-14T00:13:58Z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