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000" autoAdjust="0"/>
  </p:normalViewPr>
  <p:slideViewPr>
    <p:cSldViewPr>
      <p:cViewPr varScale="1">
        <p:scale>
          <a:sx n="58" d="100"/>
          <a:sy n="58" d="100"/>
        </p:scale>
        <p:origin x="2538" y="7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11/12/2015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11/12/2015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t>
            </a:r>
            <a:r>
              <a:rPr lang="en-US" baseline="0" dirty="0" smtClean="0"/>
              <a:t>analyst</a:t>
            </a:r>
            <a:r>
              <a:rPr lang="en-US" baseline="0" dirty="0" smtClean="0"/>
              <a: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cs typeface="Times New Roman" pitchFamily="18" charset="0"/>
              </a:rPr>
              <a:t>Thank you William and Ron,</a:t>
            </a:r>
            <a:r>
              <a:rPr lang="en-US" baseline="0" dirty="0" smtClean="0">
                <a:solidFill>
                  <a:srgbClr val="000000"/>
                </a:solidFill>
                <a:cs typeface="Times New Roman" pitchFamily="18" charset="0"/>
              </a:rPr>
              <a:t> greetings Chair O’Keefe and members of the commission, Director Pedersen. For the record I am </a:t>
            </a:r>
            <a:r>
              <a:rPr lang="en-US" baseline="0" dirty="0" smtClean="0"/>
              <a:t>Adam Coutu, </a:t>
            </a:r>
            <a:r>
              <a:rPr lang="en-US" baseline="0" dirty="0" smtClean="0"/>
              <a:t>operations and policy </a:t>
            </a:r>
            <a:r>
              <a:rPr lang="en-US" baseline="0" dirty="0" smtClean="0"/>
              <a:t>analyst for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cs typeface="Times New Roman" pitchFamily="18" charset="0"/>
              </a:rPr>
              <a:t>DEQ’s Water Quality Permitting Program.</a:t>
            </a:r>
            <a:endParaRPr lang="en-US" dirty="0" smtClean="0">
              <a:solidFill>
                <a:srgbClr val="000000"/>
              </a:solidFill>
              <a:cs typeface="Times New Roman"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 little history on</a:t>
            </a:r>
            <a:r>
              <a:rPr lang="en-US" baseline="0" dirty="0" smtClean="0">
                <a:cs typeface="Times New Roman" panose="02020603050405020304" pitchFamily="18" charset="0"/>
              </a:rPr>
              <a:t> our fee increases and how we determine what we need to cover our operating costs…</a:t>
            </a:r>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The 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Questions? –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Thank you members of the commission, William back to you.</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purl.org/dc/terms/"/>
    <ds:schemaRef ds:uri="http://schemas.microsoft.com/office/2006/metadata/properties"/>
    <ds:schemaRef ds:uri="$ListId:doc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PPTtemplate</Template>
  <TotalTime>716</TotalTime>
  <Words>1384</Words>
  <Application>Microsoft Office PowerPoint</Application>
  <PresentationFormat>On-screen Show (4:3)</PresentationFormat>
  <Paragraphs>176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COUTU Adam</cp:lastModifiedBy>
  <cp:revision>57</cp:revision>
  <cp:lastPrinted>2014-10-29T18:11:45Z</cp:lastPrinted>
  <dcterms:created xsi:type="dcterms:W3CDTF">2014-10-24T16:52:56Z</dcterms:created>
  <dcterms:modified xsi:type="dcterms:W3CDTF">2015-11-12T22:08:25Z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