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45" d="100"/>
          <a:sy n="45" d="100"/>
        </p:scale>
        <p:origin x="2458" y="4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11/10/2015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11/10/2015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a:t>
            </a:r>
            <a:r>
              <a:rPr lang="en-US" dirty="0" smtClean="0"/>
              <a:t>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t>
            </a:r>
            <a:r>
              <a:rPr lang="en-US" dirty="0" smtClean="0"/>
              <a:t>and Program Development Section</a:t>
            </a:r>
            <a:r>
              <a:rPr lang="en-US" dirty="0" smtClean="0"/>
              <a:t>.</a:t>
            </a:r>
          </a:p>
          <a:p>
            <a:endParaRPr lang="en-US" dirty="0" smtClean="0"/>
          </a:p>
          <a:p>
            <a:r>
              <a:rPr lang="en-US" dirty="0" smtClean="0"/>
              <a:t>With me is William Knight, policy and program analyst for the section</a:t>
            </a:r>
            <a:r>
              <a:rPr lang="en-US" baseline="0" dirty="0" smtClean="0"/>
              <a:t> and Adam Coutu our Water Quality program budget </a:t>
            </a:r>
            <a:r>
              <a:rPr lang="en-US" baseline="0" dirty="0" smtClean="0"/>
              <a:t>analyst</a:t>
            </a:r>
            <a:r>
              <a:rPr lang="en-US" baseline="0" dirty="0" smtClean="0"/>
              <a: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a:t>
            </a:r>
            <a:r>
              <a:rPr lang="en-US" baseline="0" dirty="0" smtClean="0">
                <a:solidFill>
                  <a:srgbClr val="000000"/>
                </a:solidFill>
                <a:cs typeface="Times New Roman" pitchFamily="18" charset="0"/>
              </a:rPr>
              <a:t>commission, Director Pedersen. </a:t>
            </a:r>
            <a:r>
              <a:rPr lang="en-US" baseline="0" dirty="0" smtClean="0">
                <a:solidFill>
                  <a:srgbClr val="000000"/>
                </a:solidFill>
                <a:cs typeface="Times New Roman" pitchFamily="18" charset="0"/>
              </a:rPr>
              <a:t>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t>
            </a:r>
            <a:r>
              <a:rPr lang="en-US" sz="1200" kern="1200" dirty="0" smtClean="0">
                <a:solidFill>
                  <a:schemeClr val="tx1"/>
                </a:solidFill>
                <a:effectLst/>
                <a:latin typeface="+mn-lt"/>
                <a:ea typeface="+mn-ea"/>
                <a:cs typeface="+mn-cs"/>
              </a:rPr>
              <a:t>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cs typeface="Times New Roman" pitchFamily="18" charset="0"/>
              </a:rPr>
              <a:t>Thank you William and Ron,</a:t>
            </a:r>
            <a:r>
              <a:rPr lang="en-US" baseline="0" dirty="0" smtClean="0">
                <a:solidFill>
                  <a:srgbClr val="000000"/>
                </a:solidFill>
                <a:cs typeface="Times New Roman" pitchFamily="18" charset="0"/>
              </a:rPr>
              <a:t> greetings Chair O’Keefe and members of the commission, Director Pedersen. For the record I am </a:t>
            </a:r>
            <a:r>
              <a:rPr lang="en-US" baseline="0" dirty="0" smtClean="0"/>
              <a:t>Adam Coutu, budget analyst for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cs typeface="Times New Roman" pitchFamily="18" charset="0"/>
              </a:rPr>
              <a:t>DEQ’s Water Quality Permitting Program.</a:t>
            </a:r>
            <a:endParaRPr lang="en-US" dirty="0" smtClean="0">
              <a:solidFill>
                <a:srgbClr val="000000"/>
              </a:solidFill>
              <a:cs typeface="Times New Roman"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 little history on</a:t>
            </a:r>
            <a:r>
              <a:rPr lang="en-US" baseline="0" dirty="0" smtClean="0">
                <a:cs typeface="Times New Roman" panose="02020603050405020304" pitchFamily="18" charset="0"/>
              </a:rPr>
              <a:t> our fee increases and how we determine what we need to cover our operating costs…</a:t>
            </a:r>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The </a:t>
            </a:r>
            <a:r>
              <a:rPr lang="en-US" dirty="0" smtClean="0">
                <a:cs typeface="Times New Roman" panose="02020603050405020304" pitchFamily="18" charset="0"/>
              </a:rPr>
              <a:t>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r>
              <a:rPr lang="en-US" baseline="0" dirty="0" smtClean="0">
                <a:cs typeface="Times New Roman" panose="02020603050405020304" pitchFamily="18" charset="0"/>
              </a:rPr>
              <a:t>.</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Questions? –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Thank you members of the commission, William back to you.</a:t>
            </a:r>
            <a:endParaRPr lang="en-US" baseline="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a:t>
            </a:r>
            <a:r>
              <a:rPr lang="en-US" b="1" dirty="0" smtClean="0"/>
              <a:t>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a:t>
            </a:r>
            <a:r>
              <a:rPr lang="en-US" dirty="0" smtClean="0">
                <a:cs typeface="Times New Roman" panose="02020603050405020304" pitchFamily="18" charset="0"/>
              </a:rPr>
              <a:t>do </a:t>
            </a:r>
            <a:r>
              <a:rPr lang="en-US" dirty="0" smtClean="0">
                <a:cs typeface="Times New Roman" panose="02020603050405020304" pitchFamily="18" charset="0"/>
              </a:rPr>
              <a:t>not </a:t>
            </a:r>
            <a:r>
              <a:rPr lang="en-US" dirty="0" smtClean="0">
                <a:cs typeface="Times New Roman" panose="02020603050405020304" pitchFamily="18" charset="0"/>
              </a:rPr>
              <a:t>increase. </a:t>
            </a:r>
            <a:endParaRPr lang="en-US" dirty="0" smtClean="0">
              <a:cs typeface="Times New Roman" panose="02020603050405020304" pitchFamily="18" charset="0"/>
            </a:endParaRP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a:t>
            </a:r>
            <a:r>
              <a:rPr lang="en-US" b="1" dirty="0" smtClean="0">
                <a:cs typeface="Times New Roman" panose="02020603050405020304" pitchFamily="18" charset="0"/>
              </a:rPr>
              <a:t>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a:t>
            </a:r>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ListId:doc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706</TotalTime>
  <Words>1383</Words>
  <Application>Microsoft Office PowerPoint</Application>
  <PresentationFormat>On-screen Show (4:3)</PresentationFormat>
  <Paragraphs>176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56</cp:revision>
  <cp:lastPrinted>2014-10-29T18:11:45Z</cp:lastPrinted>
  <dcterms:created xsi:type="dcterms:W3CDTF">2014-10-24T16:52:56Z</dcterms:created>
  <dcterms:modified xsi:type="dcterms:W3CDTF">2015-11-10T23:32:11Z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