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9" r:id="rId8"/>
    <p:sldId id="262" r:id="rId9"/>
    <p:sldId id="267" r:id="rId10"/>
    <p:sldId id="264"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26" d="100"/>
          <a:sy n="26" d="100"/>
        </p:scale>
        <p:origin x="1190" y="2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11/9/2015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11/9/2015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and program analyst for the </a:t>
            </a:r>
            <a:r>
              <a:rPr lang="en-US" dirty="0" smtClean="0"/>
              <a:t>section</a:t>
            </a:r>
            <a:r>
              <a:rPr lang="en-US" baseline="0" dirty="0" smtClean="0"/>
              <a:t> and Adam Coutu our Water Quality program budget </a:t>
            </a:r>
            <a:r>
              <a:rPr lang="en-US" baseline="0" dirty="0" err="1" smtClean="0"/>
              <a:t>analyist</a:t>
            </a:r>
            <a:r>
              <a:rPr lang="en-US" baseline="0" dirty="0" smtClean="0"/>
              <a: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a:t>
            </a:r>
            <a:r>
              <a:rPr lang="en-US" dirty="0" smtClean="0"/>
              <a:t>rule </a:t>
            </a:r>
            <a:r>
              <a:rPr lang="en-US" dirty="0" smtClean="0"/>
              <a:t>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The 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a:t>
            </a:r>
            <a:r>
              <a:rPr lang="en-US" b="1" dirty="0" smtClean="0"/>
              <a:t>proposed:</a:t>
            </a:r>
            <a:endParaRPr lang="en-US" b="1" dirty="0" smtClean="0"/>
          </a:p>
          <a:p>
            <a:pPr marL="171450" indent="-171450">
              <a:buFont typeface="Arial" panose="020B0604020202020204" pitchFamily="34" charset="0"/>
              <a:buChar char="•"/>
            </a:pPr>
            <a:r>
              <a:rPr lang="en-US" dirty="0" smtClean="0"/>
              <a:t>Modifications </a:t>
            </a:r>
            <a:r>
              <a:rPr lang="en-US" dirty="0" smtClean="0"/>
              <a:t>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Placeholder for Adam’s Slide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94848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r>
              <a:rPr lang="en-US" sz="3600" b="1" dirty="0" smtClean="0"/>
              <a:t>(Edits to Tables; No New Fees)</a:t>
            </a: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schemas.microsoft.com/office/2006/documentManagement/types"/>
    <ds:schemaRef ds:uri="http://purl.org/dc/terms/"/>
    <ds:schemaRef ds:uri="http://purl.org/dc/dcmitype/"/>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ListId:docs;"/>
  </ds:schemaRefs>
</ds:datastoreItem>
</file>

<file path=docProps/app.xml><?xml version="1.0" encoding="utf-8"?>
<Properties xmlns="http://schemas.openxmlformats.org/officeDocument/2006/extended-properties" xmlns:vt="http://schemas.openxmlformats.org/officeDocument/2006/docPropsVTypes">
  <Template>PPTtemplate</Template>
  <TotalTime>672</TotalTime>
  <Words>1317</Words>
  <Application>Microsoft Office PowerPoint</Application>
  <PresentationFormat>On-screen Show (4:3)</PresentationFormat>
  <Paragraphs>159</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Placeholder for Adam’s Slide</vt:lpstr>
      <vt:lpstr>PowerPoint Presentation</vt:lpstr>
      <vt:lpstr>Permit Fee Rulemaking Action Items (Edits to Tables; No New Fees)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53</cp:revision>
  <cp:lastPrinted>2014-10-29T18:11:45Z</cp:lastPrinted>
  <dcterms:created xsi:type="dcterms:W3CDTF">2014-10-24T16:52:56Z</dcterms:created>
  <dcterms:modified xsi:type="dcterms:W3CDTF">2015-11-09T19:25:40Z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