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61" r:id="rId4"/>
    <p:sldId id="263" r:id="rId5"/>
    <p:sldId id="276" r:id="rId6"/>
    <p:sldId id="260" r:id="rId7"/>
    <p:sldId id="264" r:id="rId8"/>
    <p:sldId id="267" r:id="rId9"/>
    <p:sldId id="269" r:id="rId10"/>
    <p:sldId id="270" r:id="rId11"/>
    <p:sldId id="268" r:id="rId12"/>
    <p:sldId id="277" r:id="rId13"/>
    <p:sldId id="272" r:id="rId14"/>
    <p:sldId id="274" r:id="rId15"/>
    <p:sldId id="275" r:id="rId16"/>
    <p:sldId id="273" r:id="rId17"/>
    <p:sldId id="271" r:id="rId18"/>
    <p:sldId id="266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8B3"/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83D0-A586-40CE-B459-B6F9E9A55A7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9F040-55B9-445A-8C6D-C9D54B538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7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06B6-2200-48FD-9B32-BE0D5073011D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838199"/>
          </a:xfrm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Attainment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162800" cy="3429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600" dirty="0">
                <a:latin typeface="Arial" pitchFamily="34" charset="0"/>
                <a:cs typeface="Arial" pitchFamily="34" charset="0"/>
              </a:rPr>
              <a:t>Overview of plan for proposed adoption by Environmental Quality Commission as part of the State of Oregon Clean Air Act Implementation Plan in January 2017 </a:t>
            </a:r>
          </a:p>
          <a:p>
            <a:pPr algn="r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January 18-19, 2017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EQC Meeting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5" y="1471968"/>
            <a:ext cx="6400800" cy="4574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896181"/>
            <a:ext cx="5944872" cy="12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480505"/>
            <a:ext cx="6324600" cy="459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u="sng" dirty="0">
                <a:latin typeface="Arial" panose="020B0604020202020204" pitchFamily="34" charset="0"/>
                <a:cs typeface="Arial" panose="020B0604020202020204" pitchFamily="34" charset="0"/>
              </a:rPr>
              <a:t>Key components of 2016 updated plan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 enforcement officer hired by City of Oakridge with LRAPA field compliance officer support;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HeatSmart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woodstove replacements upon home sale, and continued ductless heat pump installations by Lane Electric;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Tightened City ordinances, including 20% opacity limits and lower curtailment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cutpoints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Extended daily red-yellow-green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woodburning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advisory season (from Nov-Feb to Oct-May).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984" y="3200400"/>
            <a:ext cx="7386055" cy="129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3074" name="Picture 2" descr="Image result for oakridge oregon police department ima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65018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590800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649996"/>
            <a:ext cx="5944872" cy="194357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676400"/>
            <a:ext cx="5944872" cy="19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8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62637"/>
            <a:ext cx="6781800" cy="44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LRAPA and DEQ recommend that the Environmental Quality Commission: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 the Updated Oakridge-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Westfir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Attainment Plan in Attachment A as part of Chapter 340 of the Oregon Administrative Rules;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 incorporating these rule amendments into the Oregon Clean Air Act State Implementation Plan under OAR 340-200-0040; and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DEQ to submit the SIP revision to the U.S. Environmental Protection Agency for approval.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9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162800" cy="83820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can be provided upon request in an alternate format for individuals with disabilities or in a language other than English for people with limited English skills. To request a document in another format or language, call LRAPA in Springfield at 541-736-1056; or email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lrapa@lrapa.org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4009"/>
            <a:ext cx="6629400" cy="43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5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2743200" cy="4097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326" y="2057400"/>
            <a:ext cx="584047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  <p:pic>
        <p:nvPicPr>
          <p:cNvPr id="6" name="Content Placeholder 5" descr="EugeneLocationMap copy.pd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417638"/>
            <a:ext cx="6172200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0032"/>
            <a:ext cx="6023973" cy="4517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7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u="sng" dirty="0">
                <a:latin typeface="Arial" panose="020B0604020202020204" pitchFamily="34" charset="0"/>
                <a:cs typeface="Arial" panose="020B0604020202020204" pitchFamily="34" charset="0"/>
              </a:rPr>
              <a:t>Why needed?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Sierra Club vs EPA case regarding CAA Part 1 or Part 4 issues, CBD vs McCarthy consent decree in May 2016, etc.;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Partial disapproval of 2012 Attainment Plan by EPA in July-October 2016;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EPA implementation guidance during July-August 2016;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 to attain 24-hour standard by the initial 12/31/2014 target or court-clarified 12/31/2015 CAA deadline, and CAA deadline extension to 12/31/2016 during December 2015 to August 2016.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74" y="1600200"/>
            <a:ext cx="7034576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198" y="1417638"/>
            <a:ext cx="6817202" cy="4754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Merlyn Hough, Director   |   Lane Regional Air Protection Agency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22438"/>
            <a:ext cx="6672936" cy="4749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68B3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Updated Oakridge-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Westfir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PM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2.5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Attainment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10567"/>
            <a:ext cx="5943600" cy="4587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72200"/>
            <a:ext cx="8077200" cy="533400"/>
          </a:xfrm>
          <a:prstGeom prst="rect">
            <a:avLst/>
          </a:prstGeom>
          <a:solidFill>
            <a:srgbClr val="176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Merlyn Hough, Director   |   Lane Regional Air Protection Agency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17" y="6038012"/>
            <a:ext cx="824965" cy="5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 (002).potx [Read-Only]" id="{B2EC3D67-CB56-4C9A-A0FA-3718F44A9D0D}" vid="{B93813CB-A930-448B-9F0B-9EF6CF5D09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579</Words>
  <Application>Microsoft Office PowerPoint</Application>
  <PresentationFormat>On-screen Show (4:3)</PresentationFormat>
  <Paragraphs>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Updated Oakridge-Westfir PM2.5 Attainment Plan</vt:lpstr>
      <vt:lpstr>PowerPoint Presentation</vt:lpstr>
    </vt:vector>
  </TitlesOfParts>
  <Company>State of Oregon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</dc:title>
  <dc:creator>State of Oregon</dc:creator>
  <cp:lastModifiedBy>Merlyn Hough</cp:lastModifiedBy>
  <cp:revision>30</cp:revision>
  <cp:lastPrinted>2016-12-03T03:10:01Z</cp:lastPrinted>
  <dcterms:created xsi:type="dcterms:W3CDTF">2012-12-04T19:19:06Z</dcterms:created>
  <dcterms:modified xsi:type="dcterms:W3CDTF">2016-12-14T23:13:36Z</dcterms:modified>
</cp:coreProperties>
</file>