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5172" autoAdjust="0"/>
  </p:normalViewPr>
  <p:slideViewPr>
    <p:cSldViewPr>
      <p:cViewPr varScale="1">
        <p:scale>
          <a:sx n="76" d="100"/>
          <a:sy n="76" d="100"/>
        </p:scale>
        <p:origin x="22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 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2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Donald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Donald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two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1 presentation,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2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words,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1 increase of .45% in John Day in June, which was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Title V fees for 2015, 2</a:t>
            </a:r>
            <a:r>
              <a:rPr lang="en-US" dirty="0" smtClean="0"/>
              <a:t>016 and the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$60.56/Ton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on January 15, 2016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18, 2016.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$8,010 and $431,930 Average: $32,515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Two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2015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2016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15, 2016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</a:t>
            </a:r>
            <a:r>
              <a:rPr lang="en-US" sz="3000" dirty="0" smtClean="0"/>
              <a:t>Two </a:t>
            </a:r>
            <a:r>
              <a:rPr lang="en-US" sz="3000" dirty="0" smtClean="0"/>
              <a:t>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Props1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8B6918-A811-4D53-B8BB-79F2DA1DEFF5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$ListId:docs;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2637</TotalTime>
  <Words>1150</Words>
  <Application>Microsoft Office PowerPoint</Application>
  <PresentationFormat>On-screen Show (4:3)</PresentationFormat>
  <Paragraphs>158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217</cp:revision>
  <cp:lastPrinted>2016-05-20T23:49:43Z</cp:lastPrinted>
  <dcterms:created xsi:type="dcterms:W3CDTF">2014-07-23T22:28:02Z</dcterms:created>
  <dcterms:modified xsi:type="dcterms:W3CDTF">2017-01-18T06:10:04Z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