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65172" autoAdjust="0"/>
  </p:normalViewPr>
  <p:slideViewPr>
    <p:cSldViewPr>
      <p:cViewPr varScale="1">
        <p:scale>
          <a:sx n="70" d="100"/>
          <a:sy n="70" d="100"/>
        </p:scale>
        <p:origin x="-271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Don Hendrix, Title V Accounting Technician with the Air Operations section 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2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Donald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</a:t>
            </a:r>
            <a:r>
              <a:rPr lang="en-US" u="none" baseline="0" dirty="0" smtClean="0">
                <a:solidFill>
                  <a:srgbClr val="C00000"/>
                </a:solidFill>
              </a:rPr>
              <a:t>two </a:t>
            </a:r>
            <a:r>
              <a:rPr lang="en-US" u="none" baseline="0" dirty="0" smtClean="0">
                <a:solidFill>
                  <a:srgbClr val="C00000"/>
                </a:solidFill>
              </a:rPr>
              <a:t>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1 presentation,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2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words,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1 increase of .45% in John Day in June, which was based on the 2015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of the rulemaking is a proposed 0.80%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2016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</a:t>
            </a:r>
            <a:r>
              <a:rPr lang="en-US" baseline="0" dirty="0" smtClean="0"/>
              <a:t>Title </a:t>
            </a:r>
            <a:r>
              <a:rPr lang="en-US" baseline="0" dirty="0" smtClean="0"/>
              <a:t>V fees for </a:t>
            </a:r>
            <a:r>
              <a:rPr lang="en-US" baseline="0" dirty="0" smtClean="0"/>
              <a:t>2015, the fees for 2</a:t>
            </a:r>
            <a:r>
              <a:rPr lang="en-US" dirty="0" smtClean="0"/>
              <a:t>016, and </a:t>
            </a:r>
            <a:r>
              <a:rPr lang="en-US" dirty="0" smtClean="0"/>
              <a:t>the </a:t>
            </a:r>
            <a:r>
              <a:rPr lang="en-US" baseline="0" dirty="0" smtClean="0"/>
              <a:t>proposed </a:t>
            </a:r>
            <a:r>
              <a:rPr lang="en-US" baseline="0" dirty="0" smtClean="0"/>
              <a:t>fees for </a:t>
            </a:r>
            <a:r>
              <a:rPr lang="en-US" baseline="0" dirty="0" smtClean="0"/>
              <a:t>2017.  </a:t>
            </a:r>
            <a:endParaRPr lang="en-US" baseline="0" dirty="0" smtClean="0"/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$8,010.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$60.56/Ton</a:t>
            </a:r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in January 15, 2016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18, 2016.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$8,010 and $431,930 Average: $32,515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One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January 18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-19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2017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Lab, Hillsboro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2: </a:t>
            </a:r>
            <a:r>
              <a:rPr lang="en-US" dirty="0" smtClean="0"/>
              <a:t>2016 CPI;  invoice in Aug. 2017; 0.80% 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72382530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2015 </a:t>
                      </a:r>
                      <a:r>
                        <a:rPr lang="en-US" sz="1100" dirty="0" smtClean="0">
                          <a:latin typeface="Arial"/>
                          <a:ea typeface="Calibri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2016 </a:t>
                      </a:r>
                      <a:r>
                        <a:rPr lang="en-US" sz="1100" dirty="0" smtClean="0">
                          <a:latin typeface="Arial"/>
                          <a:ea typeface="Calibri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2017 </a:t>
                      </a:r>
                      <a:r>
                        <a:rPr lang="en-US" sz="1100" dirty="0" smtClean="0">
                          <a:latin typeface="Arial"/>
                          <a:ea typeface="Calibri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7,910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$59.81 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60.08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1,929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1,938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14,471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14,536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28,942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29,072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3,858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3,876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15, 2016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One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Props1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8B6918-A811-4D53-B8BB-79F2DA1DEFF5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$ListId:docs;"/>
    <ds:schemaRef ds:uri="http://schemas.openxmlformats.org/package/2006/metadata/core-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2551</TotalTime>
  <Words>1154</Words>
  <Application>Microsoft Office PowerPoint</Application>
  <PresentationFormat>On-screen Show (4:3)</PresentationFormat>
  <Paragraphs>158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geberso</cp:lastModifiedBy>
  <cp:revision>212</cp:revision>
  <cp:lastPrinted>2016-05-20T23:49:43Z</cp:lastPrinted>
  <dcterms:created xsi:type="dcterms:W3CDTF">2014-07-23T22:28:02Z</dcterms:created>
  <dcterms:modified xsi:type="dcterms:W3CDTF">2016-12-14T17:31:09Z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