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BD0D-51D9-4339-8084-F5BF43C69831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9D413-3DE0-4342-9B3D-BC2FEB3E1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91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BD0D-51D9-4339-8084-F5BF43C69831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9D413-3DE0-4342-9B3D-BC2FEB3E1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045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BD0D-51D9-4339-8084-F5BF43C69831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9D413-3DE0-4342-9B3D-BC2FEB3E1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36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BD0D-51D9-4339-8084-F5BF43C69831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9D413-3DE0-4342-9B3D-BC2FEB3E1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608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BD0D-51D9-4339-8084-F5BF43C69831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9D413-3DE0-4342-9B3D-BC2FEB3E1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082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BD0D-51D9-4339-8084-F5BF43C69831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9D413-3DE0-4342-9B3D-BC2FEB3E1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33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BD0D-51D9-4339-8084-F5BF43C69831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9D413-3DE0-4342-9B3D-BC2FEB3E1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717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BD0D-51D9-4339-8084-F5BF43C69831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9D413-3DE0-4342-9B3D-BC2FEB3E1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660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BD0D-51D9-4339-8084-F5BF43C69831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9D413-3DE0-4342-9B3D-BC2FEB3E1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198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BD0D-51D9-4339-8084-F5BF43C69831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9D413-3DE0-4342-9B3D-BC2FEB3E1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40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BD0D-51D9-4339-8084-F5BF43C69831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9D413-3DE0-4342-9B3D-BC2FEB3E1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6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5BD0D-51D9-4339-8084-F5BF43C69831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9D413-3DE0-4342-9B3D-BC2FEB3E1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337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Slides not used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932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Art Glass Rulemaking Timeline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1981200" y="4343400"/>
          <a:ext cx="80010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143000"/>
                <a:gridCol w="1143000"/>
                <a:gridCol w="1143000"/>
                <a:gridCol w="1143000"/>
                <a:gridCol w="1143000"/>
                <a:gridCol w="11430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April 2016</a:t>
                      </a:r>
                      <a:endParaRPr lang="en-US" dirty="0"/>
                    </a:p>
                  </a:txBody>
                  <a:tcPr anchor="ctr">
                    <a:solidFill>
                      <a:srgbClr val="3F8D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 anchor="ctr">
                    <a:solidFill>
                      <a:srgbClr val="3F8D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June</a:t>
                      </a:r>
                      <a:endParaRPr lang="en-US" dirty="0"/>
                    </a:p>
                  </a:txBody>
                  <a:tcPr anchor="ctr">
                    <a:solidFill>
                      <a:srgbClr val="3F8D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July</a:t>
                      </a:r>
                      <a:endParaRPr lang="en-US" dirty="0"/>
                    </a:p>
                  </a:txBody>
                  <a:tcPr anchor="ctr">
                    <a:solidFill>
                      <a:srgbClr val="3F8D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Aug</a:t>
                      </a:r>
                      <a:endParaRPr lang="en-US" dirty="0"/>
                    </a:p>
                  </a:txBody>
                  <a:tcPr anchor="ctr">
                    <a:solidFill>
                      <a:srgbClr val="3F8D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Sept</a:t>
                      </a:r>
                      <a:endParaRPr lang="en-US" dirty="0"/>
                    </a:p>
                  </a:txBody>
                  <a:tcPr anchor="ctr">
                    <a:solidFill>
                      <a:srgbClr val="3F8D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</a:t>
                      </a:r>
                      <a:endParaRPr lang="en-US" dirty="0"/>
                    </a:p>
                  </a:txBody>
                  <a:tcPr anchor="ctr">
                    <a:solidFill>
                      <a:srgbClr val="3F8D6F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24000" y="5244147"/>
            <a:ext cx="1371600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Temporary Art Glass Rule approved by EQC (4/21)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258300" y="5393356"/>
            <a:ext cx="1409700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Temporary Art Glass Rule expires after 180 days (10/18)</a:t>
            </a:r>
          </a:p>
        </p:txBody>
      </p:sp>
      <p:cxnSp>
        <p:nvCxnSpPr>
          <p:cNvPr id="19" name="Elbow Connector 18"/>
          <p:cNvCxnSpPr>
            <a:stCxn id="11" idx="1"/>
          </p:cNvCxnSpPr>
          <p:nvPr/>
        </p:nvCxnSpPr>
        <p:spPr>
          <a:xfrm rot="10800000" flipH="1">
            <a:off x="9258300" y="4943565"/>
            <a:ext cx="206376" cy="1188457"/>
          </a:xfrm>
          <a:prstGeom prst="bentConnector4">
            <a:avLst>
              <a:gd name="adj1" fmla="val -110769"/>
              <a:gd name="adj2" fmla="val 81077"/>
            </a:avLst>
          </a:prstGeom>
          <a:ln w="44450">
            <a:solidFill>
              <a:srgbClr val="3F8D6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971800" y="1815921"/>
            <a:ext cx="1295400" cy="14773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Fiscal Advisory Committee</a:t>
            </a:r>
          </a:p>
          <a:p>
            <a:pPr algn="ctr"/>
            <a:r>
              <a:rPr lang="en-US" dirty="0"/>
              <a:t>meeting [today]</a:t>
            </a:r>
          </a:p>
        </p:txBody>
      </p:sp>
      <p:cxnSp>
        <p:nvCxnSpPr>
          <p:cNvPr id="14" name="Elbow Connector 13"/>
          <p:cNvCxnSpPr>
            <a:stCxn id="9" idx="3"/>
          </p:cNvCxnSpPr>
          <p:nvPr/>
        </p:nvCxnSpPr>
        <p:spPr>
          <a:xfrm flipH="1" flipV="1">
            <a:off x="2667000" y="4943565"/>
            <a:ext cx="228600" cy="1039247"/>
          </a:xfrm>
          <a:prstGeom prst="bentConnector4">
            <a:avLst>
              <a:gd name="adj1" fmla="val -100000"/>
              <a:gd name="adj2" fmla="val 77887"/>
            </a:avLst>
          </a:prstGeom>
          <a:ln w="44450">
            <a:solidFill>
              <a:srgbClr val="3F8D6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648200" y="1295401"/>
            <a:ext cx="236220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Public comment period</a:t>
            </a:r>
          </a:p>
          <a:p>
            <a:pPr algn="ctr"/>
            <a:r>
              <a:rPr lang="en-US" dirty="0"/>
              <a:t>~6/15 to 7/29</a:t>
            </a:r>
          </a:p>
        </p:txBody>
      </p:sp>
      <p:cxnSp>
        <p:nvCxnSpPr>
          <p:cNvPr id="25" name="Elbow Connector 24"/>
          <p:cNvCxnSpPr/>
          <p:nvPr/>
        </p:nvCxnSpPr>
        <p:spPr>
          <a:xfrm rot="16200000" flipH="1">
            <a:off x="3361126" y="3589724"/>
            <a:ext cx="1050151" cy="457200"/>
          </a:xfrm>
          <a:prstGeom prst="bentConnector3">
            <a:avLst>
              <a:gd name="adj1" fmla="val 50000"/>
            </a:avLst>
          </a:prstGeom>
          <a:ln w="4445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/>
          <p:nvPr/>
        </p:nvCxnSpPr>
        <p:spPr>
          <a:xfrm rot="16200000" flipH="1">
            <a:off x="3616825" y="3159623"/>
            <a:ext cx="2367555" cy="1"/>
          </a:xfrm>
          <a:prstGeom prst="bentConnector3">
            <a:avLst>
              <a:gd name="adj1" fmla="val 50000"/>
            </a:avLst>
          </a:prstGeom>
          <a:ln w="4445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/>
          <p:nvPr/>
        </p:nvCxnSpPr>
        <p:spPr>
          <a:xfrm rot="5400000">
            <a:off x="5210675" y="3159624"/>
            <a:ext cx="2373905" cy="6349"/>
          </a:xfrm>
          <a:prstGeom prst="bentConnector3">
            <a:avLst>
              <a:gd name="adj1" fmla="val 50000"/>
            </a:avLst>
          </a:prstGeom>
          <a:ln w="4445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029201" y="2173123"/>
            <a:ext cx="1136649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Public hearing</a:t>
            </a:r>
          </a:p>
          <a:p>
            <a:pPr algn="ctr"/>
            <a:r>
              <a:rPr lang="en-US" dirty="0"/>
              <a:t>mid-July</a:t>
            </a:r>
          </a:p>
        </p:txBody>
      </p:sp>
      <p:cxnSp>
        <p:nvCxnSpPr>
          <p:cNvPr id="38" name="Elbow Connector 37"/>
          <p:cNvCxnSpPr>
            <a:stCxn id="34" idx="2"/>
            <a:endCxn id="8" idx="0"/>
          </p:cNvCxnSpPr>
          <p:nvPr/>
        </p:nvCxnSpPr>
        <p:spPr>
          <a:xfrm rot="16200000" flipH="1">
            <a:off x="5166140" y="3527839"/>
            <a:ext cx="1246947" cy="384175"/>
          </a:xfrm>
          <a:prstGeom prst="bentConnector3">
            <a:avLst>
              <a:gd name="adj1" fmla="val 50000"/>
            </a:avLst>
          </a:prstGeom>
          <a:ln w="4445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931426" y="1652678"/>
            <a:ext cx="2362200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EQC considers proposed rule</a:t>
            </a:r>
          </a:p>
          <a:p>
            <a:pPr algn="ctr"/>
            <a:r>
              <a:rPr lang="en-US" dirty="0"/>
              <a:t>~10/18</a:t>
            </a:r>
          </a:p>
        </p:txBody>
      </p:sp>
      <p:cxnSp>
        <p:nvCxnSpPr>
          <p:cNvPr id="44" name="Elbow Connector 43"/>
          <p:cNvCxnSpPr>
            <a:stCxn id="43" idx="2"/>
          </p:cNvCxnSpPr>
          <p:nvPr/>
        </p:nvCxnSpPr>
        <p:spPr>
          <a:xfrm rot="16200000" flipH="1">
            <a:off x="8421961" y="3266573"/>
            <a:ext cx="1733280" cy="352150"/>
          </a:xfrm>
          <a:prstGeom prst="bentConnector3">
            <a:avLst>
              <a:gd name="adj1" fmla="val 50000"/>
            </a:avLst>
          </a:prstGeom>
          <a:ln w="4445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3561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Slides not used</vt:lpstr>
      <vt:lpstr>Art Glass Rulemaking Timeline</vt:lpstr>
    </vt:vector>
  </TitlesOfParts>
  <Company>State of Oregon DEQ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 not used</dc:title>
  <dc:creator>WESTERSUND Joe</dc:creator>
  <cp:lastModifiedBy>WESTERSUND Joe</cp:lastModifiedBy>
  <cp:revision>1</cp:revision>
  <dcterms:created xsi:type="dcterms:W3CDTF">2016-05-26T22:44:18Z</dcterms:created>
  <dcterms:modified xsi:type="dcterms:W3CDTF">2016-05-26T22:44:23Z</dcterms:modified>
</cp:coreProperties>
</file>