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FAD63D-9A65-4DE0-B675-A0FBA112E8A1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19C8FF94-6935-4839-B22C-0E65AAF07664}">
      <dgm:prSet phldrT="[Text]"/>
      <dgm:spPr/>
      <dgm:t>
        <a:bodyPr/>
        <a:lstStyle/>
        <a:p>
          <a:r>
            <a:rPr lang="en-US" dirty="0" smtClean="0"/>
            <a:t>Net Air Quality Benefit</a:t>
          </a:r>
          <a:endParaRPr lang="en-US" dirty="0"/>
        </a:p>
      </dgm:t>
    </dgm:pt>
    <dgm:pt modelId="{457733C1-53A4-4BBD-B768-5CC48A2A7EF1}" type="parTrans" cxnId="{B6681E60-B17C-4688-8BDF-DDF23A123B26}">
      <dgm:prSet/>
      <dgm:spPr/>
      <dgm:t>
        <a:bodyPr/>
        <a:lstStyle/>
        <a:p>
          <a:endParaRPr lang="en-US"/>
        </a:p>
      </dgm:t>
    </dgm:pt>
    <dgm:pt modelId="{8EBC0CEB-9A66-48CE-994A-63298DECD0A9}" type="sibTrans" cxnId="{B6681E60-B17C-4688-8BDF-DDF23A123B26}">
      <dgm:prSet/>
      <dgm:spPr/>
      <dgm:t>
        <a:bodyPr/>
        <a:lstStyle/>
        <a:p>
          <a:endParaRPr lang="en-US"/>
        </a:p>
      </dgm:t>
    </dgm:pt>
    <dgm:pt modelId="{EA474405-AB91-491B-92B2-3BCE766A2A87}">
      <dgm:prSet phldrT="[Text]"/>
      <dgm:spPr/>
      <dgm:t>
        <a:bodyPr/>
        <a:lstStyle/>
        <a:p>
          <a:r>
            <a:rPr lang="en-US" dirty="0" smtClean="0"/>
            <a:t>Current rules unworkable unless sources co-located</a:t>
          </a:r>
          <a:endParaRPr lang="en-US" dirty="0"/>
        </a:p>
      </dgm:t>
    </dgm:pt>
    <dgm:pt modelId="{C97E64A1-7200-45D0-B832-D2D34DFB0482}" type="parTrans" cxnId="{2CA2A1F8-3A63-4AC6-993F-8277EF79F78B}">
      <dgm:prSet/>
      <dgm:spPr/>
      <dgm:t>
        <a:bodyPr/>
        <a:lstStyle/>
        <a:p>
          <a:endParaRPr lang="en-US"/>
        </a:p>
      </dgm:t>
    </dgm:pt>
    <dgm:pt modelId="{8BADDBAF-5FE3-49CF-AB4A-6ED5DF04E91D}" type="sibTrans" cxnId="{2CA2A1F8-3A63-4AC6-993F-8277EF79F78B}">
      <dgm:prSet/>
      <dgm:spPr/>
      <dgm:t>
        <a:bodyPr/>
        <a:lstStyle/>
        <a:p>
          <a:endParaRPr lang="en-US"/>
        </a:p>
      </dgm:t>
    </dgm:pt>
    <dgm:pt modelId="{8FC2A28E-4E37-4291-AFEB-403B0DDEF4F1}">
      <dgm:prSet phldrT="[Text]"/>
      <dgm:spPr/>
      <dgm:t>
        <a:bodyPr/>
        <a:lstStyle/>
        <a:p>
          <a:r>
            <a:rPr lang="en-US" dirty="0" smtClean="0"/>
            <a:t>Unintentional consequence does not allow construction in NAA and maintenance areas</a:t>
          </a:r>
          <a:endParaRPr lang="en-US" dirty="0"/>
        </a:p>
      </dgm:t>
    </dgm:pt>
    <dgm:pt modelId="{9E5D4766-08AD-44BD-8633-9C0C3357607B}" type="parTrans" cxnId="{9DA62D62-E0FB-4AB4-88FB-BE1060A64AFC}">
      <dgm:prSet/>
      <dgm:spPr/>
      <dgm:t>
        <a:bodyPr/>
        <a:lstStyle/>
        <a:p>
          <a:endParaRPr lang="en-US"/>
        </a:p>
      </dgm:t>
    </dgm:pt>
    <dgm:pt modelId="{5C1D46F7-3866-4E3C-AD20-4CEC3504D924}" type="sibTrans" cxnId="{9DA62D62-E0FB-4AB4-88FB-BE1060A64AFC}">
      <dgm:prSet/>
      <dgm:spPr/>
      <dgm:t>
        <a:bodyPr/>
        <a:lstStyle/>
        <a:p>
          <a:endParaRPr lang="en-US"/>
        </a:p>
      </dgm:t>
    </dgm:pt>
    <dgm:pt modelId="{2C108410-3358-4376-A0AA-5B83C280B864}">
      <dgm:prSet phldrT="[Text]"/>
      <dgm:spPr/>
      <dgm:t>
        <a:bodyPr/>
        <a:lstStyle/>
        <a:p>
          <a:r>
            <a:rPr lang="en-US" dirty="0" smtClean="0"/>
            <a:t>Restructure rules to provide more flexibility to address airshed issues</a:t>
          </a:r>
          <a:endParaRPr lang="en-US" dirty="0"/>
        </a:p>
      </dgm:t>
    </dgm:pt>
    <dgm:pt modelId="{DC2129C1-5A98-4166-86FA-1FD09207268D}" type="parTrans" cxnId="{1E4717F7-B54D-4382-AAB3-995EA9132A64}">
      <dgm:prSet/>
      <dgm:spPr/>
      <dgm:t>
        <a:bodyPr/>
        <a:lstStyle/>
        <a:p>
          <a:endParaRPr lang="en-US"/>
        </a:p>
      </dgm:t>
    </dgm:pt>
    <dgm:pt modelId="{394F6C2D-3121-49DC-9062-B6777067DBC0}" type="sibTrans" cxnId="{1E4717F7-B54D-4382-AAB3-995EA9132A64}">
      <dgm:prSet/>
      <dgm:spPr/>
      <dgm:t>
        <a:bodyPr/>
        <a:lstStyle/>
        <a:p>
          <a:endParaRPr lang="en-US"/>
        </a:p>
      </dgm:t>
    </dgm:pt>
    <dgm:pt modelId="{39ED88E6-42A8-47B6-90EA-73F5EE694F6A}" type="pres">
      <dgm:prSet presAssocID="{16FAD63D-9A65-4DE0-B675-A0FBA112E8A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79613C-75EF-49CF-B6E2-B8261462DF3E}" type="pres">
      <dgm:prSet presAssocID="{19C8FF94-6935-4839-B22C-0E65AAF07664}" presName="roof" presStyleLbl="dkBgShp" presStyleIdx="0" presStyleCnt="2"/>
      <dgm:spPr/>
      <dgm:t>
        <a:bodyPr/>
        <a:lstStyle/>
        <a:p>
          <a:endParaRPr lang="en-US"/>
        </a:p>
      </dgm:t>
    </dgm:pt>
    <dgm:pt modelId="{EC824348-66CB-4DE2-87BA-5CFF47D2E3C6}" type="pres">
      <dgm:prSet presAssocID="{19C8FF94-6935-4839-B22C-0E65AAF07664}" presName="pillars" presStyleCnt="0"/>
      <dgm:spPr/>
    </dgm:pt>
    <dgm:pt modelId="{60542F1F-4E41-4B91-85C3-EDAC9238B26F}" type="pres">
      <dgm:prSet presAssocID="{19C8FF94-6935-4839-B22C-0E65AAF0766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13701-5DC4-4FC2-B468-5F70304A956C}" type="pres">
      <dgm:prSet presAssocID="{8FC2A28E-4E37-4291-AFEB-403B0DDEF4F1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6E68-D87C-4494-8642-663F0864DBA1}" type="pres">
      <dgm:prSet presAssocID="{2C108410-3358-4376-A0AA-5B83C280B864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297EC-DC95-4802-B499-FF599DB3B7AE}" type="pres">
      <dgm:prSet presAssocID="{19C8FF94-6935-4839-B22C-0E65AAF07664}" presName="base" presStyleLbl="dkBgShp" presStyleIdx="1" presStyleCnt="2"/>
      <dgm:spPr/>
    </dgm:pt>
  </dgm:ptLst>
  <dgm:cxnLst>
    <dgm:cxn modelId="{A0848521-C946-4CD3-AA91-D62E7618F584}" type="presOf" srcId="{2C108410-3358-4376-A0AA-5B83C280B864}" destId="{3E4E6E68-D87C-4494-8642-663F0864DBA1}" srcOrd="0" destOrd="0" presId="urn:microsoft.com/office/officeart/2005/8/layout/hList3"/>
    <dgm:cxn modelId="{9DA62D62-E0FB-4AB4-88FB-BE1060A64AFC}" srcId="{19C8FF94-6935-4839-B22C-0E65AAF07664}" destId="{8FC2A28E-4E37-4291-AFEB-403B0DDEF4F1}" srcOrd="1" destOrd="0" parTransId="{9E5D4766-08AD-44BD-8633-9C0C3357607B}" sibTransId="{5C1D46F7-3866-4E3C-AD20-4CEC3504D924}"/>
    <dgm:cxn modelId="{B6681E60-B17C-4688-8BDF-DDF23A123B26}" srcId="{16FAD63D-9A65-4DE0-B675-A0FBA112E8A1}" destId="{19C8FF94-6935-4839-B22C-0E65AAF07664}" srcOrd="0" destOrd="0" parTransId="{457733C1-53A4-4BBD-B768-5CC48A2A7EF1}" sibTransId="{8EBC0CEB-9A66-48CE-994A-63298DECD0A9}"/>
    <dgm:cxn modelId="{3F663FAC-0464-4ED8-99A2-3BA63C9D4393}" type="presOf" srcId="{8FC2A28E-4E37-4291-AFEB-403B0DDEF4F1}" destId="{A9A13701-5DC4-4FC2-B468-5F70304A956C}" srcOrd="0" destOrd="0" presId="urn:microsoft.com/office/officeart/2005/8/layout/hList3"/>
    <dgm:cxn modelId="{9536C9D8-06CB-4252-BD83-DF4931837FA5}" type="presOf" srcId="{16FAD63D-9A65-4DE0-B675-A0FBA112E8A1}" destId="{39ED88E6-42A8-47B6-90EA-73F5EE694F6A}" srcOrd="0" destOrd="0" presId="urn:microsoft.com/office/officeart/2005/8/layout/hList3"/>
    <dgm:cxn modelId="{1E4717F7-B54D-4382-AAB3-995EA9132A64}" srcId="{19C8FF94-6935-4839-B22C-0E65AAF07664}" destId="{2C108410-3358-4376-A0AA-5B83C280B864}" srcOrd="2" destOrd="0" parTransId="{DC2129C1-5A98-4166-86FA-1FD09207268D}" sibTransId="{394F6C2D-3121-49DC-9062-B6777067DBC0}"/>
    <dgm:cxn modelId="{D8DB461F-57E2-466C-8253-9F8E222A2A68}" type="presOf" srcId="{EA474405-AB91-491B-92B2-3BCE766A2A87}" destId="{60542F1F-4E41-4B91-85C3-EDAC9238B26F}" srcOrd="0" destOrd="0" presId="urn:microsoft.com/office/officeart/2005/8/layout/hList3"/>
    <dgm:cxn modelId="{2CA2A1F8-3A63-4AC6-993F-8277EF79F78B}" srcId="{19C8FF94-6935-4839-B22C-0E65AAF07664}" destId="{EA474405-AB91-491B-92B2-3BCE766A2A87}" srcOrd="0" destOrd="0" parTransId="{C97E64A1-7200-45D0-B832-D2D34DFB0482}" sibTransId="{8BADDBAF-5FE3-49CF-AB4A-6ED5DF04E91D}"/>
    <dgm:cxn modelId="{34FC3016-6DD7-48D1-9E55-F6D2CE3F7286}" type="presOf" srcId="{19C8FF94-6935-4839-B22C-0E65AAF07664}" destId="{6D79613C-75EF-49CF-B6E2-B8261462DF3E}" srcOrd="0" destOrd="0" presId="urn:microsoft.com/office/officeart/2005/8/layout/hList3"/>
    <dgm:cxn modelId="{8CA520FE-E116-43B8-B897-3BE5E514BA71}" type="presParOf" srcId="{39ED88E6-42A8-47B6-90EA-73F5EE694F6A}" destId="{6D79613C-75EF-49CF-B6E2-B8261462DF3E}" srcOrd="0" destOrd="0" presId="urn:microsoft.com/office/officeart/2005/8/layout/hList3"/>
    <dgm:cxn modelId="{C5B3EDB9-75A2-4309-9AB1-B7E4AF3EA19F}" type="presParOf" srcId="{39ED88E6-42A8-47B6-90EA-73F5EE694F6A}" destId="{EC824348-66CB-4DE2-87BA-5CFF47D2E3C6}" srcOrd="1" destOrd="0" presId="urn:microsoft.com/office/officeart/2005/8/layout/hList3"/>
    <dgm:cxn modelId="{A3D68FD5-195F-48DD-B882-4F6462118CC0}" type="presParOf" srcId="{EC824348-66CB-4DE2-87BA-5CFF47D2E3C6}" destId="{60542F1F-4E41-4B91-85C3-EDAC9238B26F}" srcOrd="0" destOrd="0" presId="urn:microsoft.com/office/officeart/2005/8/layout/hList3"/>
    <dgm:cxn modelId="{0BBDFEE5-180F-4224-8933-30F362249E31}" type="presParOf" srcId="{EC824348-66CB-4DE2-87BA-5CFF47D2E3C6}" destId="{A9A13701-5DC4-4FC2-B468-5F70304A956C}" srcOrd="1" destOrd="0" presId="urn:microsoft.com/office/officeart/2005/8/layout/hList3"/>
    <dgm:cxn modelId="{A1C4C9AF-BC7B-4B24-8A5D-43A7DCF3822C}" type="presParOf" srcId="{EC824348-66CB-4DE2-87BA-5CFF47D2E3C6}" destId="{3E4E6E68-D87C-4494-8642-663F0864DBA1}" srcOrd="2" destOrd="0" presId="urn:microsoft.com/office/officeart/2005/8/layout/hList3"/>
    <dgm:cxn modelId="{EDF1A236-CFFA-4FE8-B9BD-4A1509DC49C2}" type="presParOf" srcId="{39ED88E6-42A8-47B6-90EA-73F5EE694F6A}" destId="{076297EC-DC95-4802-B499-FF599DB3B7A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79613C-75EF-49CF-B6E2-B8261462DF3E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200" kern="1200" dirty="0" smtClean="0"/>
            <a:t>Net Air Quality Benefit</a:t>
          </a:r>
          <a:endParaRPr lang="en-US" sz="6200" kern="1200" dirty="0"/>
        </a:p>
      </dsp:txBody>
      <dsp:txXfrm>
        <a:off x="0" y="0"/>
        <a:ext cx="8229600" cy="1357788"/>
      </dsp:txXfrm>
    </dsp:sp>
    <dsp:sp modelId="{60542F1F-4E41-4B91-85C3-EDAC9238B26F}">
      <dsp:nvSpPr>
        <dsp:cNvPr id="0" name=""/>
        <dsp:cNvSpPr/>
      </dsp:nvSpPr>
      <dsp:spPr>
        <a:xfrm>
          <a:off x="4018" y="1357788"/>
          <a:ext cx="2740521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Current rules unworkable unless sources co-located</a:t>
          </a:r>
          <a:endParaRPr lang="en-US" sz="2700" kern="1200" dirty="0"/>
        </a:p>
      </dsp:txBody>
      <dsp:txXfrm>
        <a:off x="4018" y="1357788"/>
        <a:ext cx="2740521" cy="2851356"/>
      </dsp:txXfrm>
    </dsp:sp>
    <dsp:sp modelId="{A9A13701-5DC4-4FC2-B468-5F70304A956C}">
      <dsp:nvSpPr>
        <dsp:cNvPr id="0" name=""/>
        <dsp:cNvSpPr/>
      </dsp:nvSpPr>
      <dsp:spPr>
        <a:xfrm>
          <a:off x="2744539" y="1357788"/>
          <a:ext cx="2740521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Unintentional consequence does not allow construction in NAA and maintenance areas</a:t>
          </a:r>
          <a:endParaRPr lang="en-US" sz="2700" kern="1200" dirty="0"/>
        </a:p>
      </dsp:txBody>
      <dsp:txXfrm>
        <a:off x="2744539" y="1357788"/>
        <a:ext cx="2740521" cy="2851356"/>
      </dsp:txXfrm>
    </dsp:sp>
    <dsp:sp modelId="{3E4E6E68-D87C-4494-8642-663F0864DBA1}">
      <dsp:nvSpPr>
        <dsp:cNvPr id="0" name=""/>
        <dsp:cNvSpPr/>
      </dsp:nvSpPr>
      <dsp:spPr>
        <a:xfrm>
          <a:off x="5485060" y="1357788"/>
          <a:ext cx="2740521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Restructure rules to provide more flexibility to address airshed issues</a:t>
          </a:r>
          <a:endParaRPr lang="en-US" sz="2700" kern="1200" dirty="0"/>
        </a:p>
      </dsp:txBody>
      <dsp:txXfrm>
        <a:off x="5485060" y="1357788"/>
        <a:ext cx="2740521" cy="2851356"/>
      </dsp:txXfrm>
    </dsp:sp>
    <dsp:sp modelId="{076297EC-DC95-4802-B499-FF599DB3B7AE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219200"/>
            <a:ext cx="7772400" cy="1470025"/>
          </a:xfrm>
        </p:spPr>
        <p:txBody>
          <a:bodyPr>
            <a:normAutofit/>
          </a:bodyPr>
          <a:lstStyle>
            <a:lvl1pPr algn="ctr">
              <a:defRPr sz="36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AQ Permitting Program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Air Quality Permitting Program Updates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E15E9-BEF9-47FF-889B-3620B02008E5}" type="datetimeFigureOut">
              <a:rPr lang="en-US" smtClean="0"/>
              <a:pPr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C181C-813C-4BEB-BB58-1B8C4BA93C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386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7772400" y="381000"/>
          <a:ext cx="685800" cy="949569"/>
        </p:xfrm>
        <a:graphic>
          <a:graphicData uri="http://schemas.openxmlformats.org/presentationml/2006/ole">
            <p:oleObj spid="_x0000_s16385" name="Picture" r:id="rId14" imgW="775716" imgH="1676400" progId="Word.Picture.8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AQ Permitting Program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Updates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7848600" y="304800"/>
          <a:ext cx="762000" cy="1055077"/>
        </p:xfrm>
        <a:graphic>
          <a:graphicData uri="http://schemas.openxmlformats.org/presentationml/2006/ole">
            <p:oleObj spid="_x0000_s4097" name="Picture" r:id="rId3" imgW="775716" imgH="1676400" progId="Word.Picture.8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Minor New Source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8229600" cy="29718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smtClean="0"/>
              <a:t>Allows </a:t>
            </a:r>
            <a:r>
              <a:rPr lang="en-US" sz="2400" dirty="0" smtClean="0"/>
              <a:t>sources to build in nonattainment areas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/>
              <a:t>Allows bridge when NAA becomes maintenance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/>
              <a:t>Requires pre-construction monitoring in potential NAA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/>
              <a:t>Allows lower offset ratios if offsets are from “problem” sources to provide incentives to work on NAA problem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/>
              <a:t>BACT can be the same as LAER</a:t>
            </a:r>
          </a:p>
          <a:p>
            <a:pPr algn="l">
              <a:buFont typeface="Arial" pitchFamily="34" charset="0"/>
              <a:buChar char="•"/>
            </a:pPr>
            <a:endParaRPr lang="en-US" sz="2400" dirty="0" smtClean="0"/>
          </a:p>
          <a:p>
            <a:pPr algn="l">
              <a:buFont typeface="Arial" pitchFamily="34" charset="0"/>
              <a:buChar char="•"/>
            </a:pPr>
            <a:endParaRPr lang="en-US" sz="2400" dirty="0" smtClean="0"/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Minor New Source Review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Minor New Source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93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Microsoft Word Picture</vt:lpstr>
      <vt:lpstr>AQ Permitting Program Updates</vt:lpstr>
      <vt:lpstr>Minor New Source Review</vt:lpstr>
      <vt:lpstr>Minor New Source Review</vt:lpstr>
      <vt:lpstr>Minor New Source Review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 Minor New Source Review</dc:title>
  <dc:creator>Preferred Customer</dc:creator>
  <cp:lastModifiedBy>jinahar</cp:lastModifiedBy>
  <cp:revision>32</cp:revision>
  <dcterms:created xsi:type="dcterms:W3CDTF">2012-12-12T20:55:45Z</dcterms:created>
  <dcterms:modified xsi:type="dcterms:W3CDTF">2012-12-14T22:01:28Z</dcterms:modified>
</cp:coreProperties>
</file>