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comments/comment1.xml" ContentType="application/vnd.openxmlformats-officedocument.presentationml.comments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1" r:id="rId3"/>
    <p:sldId id="334" r:id="rId4"/>
    <p:sldId id="352" r:id="rId5"/>
    <p:sldId id="335" r:id="rId6"/>
    <p:sldId id="337" r:id="rId7"/>
    <p:sldId id="353" r:id="rId8"/>
    <p:sldId id="354" r:id="rId9"/>
    <p:sldId id="328" r:id="rId10"/>
    <p:sldId id="314" r:id="rId11"/>
    <p:sldId id="339" r:id="rId12"/>
    <p:sldId id="355" r:id="rId13"/>
    <p:sldId id="340" r:id="rId14"/>
    <p:sldId id="341" r:id="rId15"/>
    <p:sldId id="358" r:id="rId16"/>
    <p:sldId id="357" r:id="rId17"/>
    <p:sldId id="315" r:id="rId18"/>
    <p:sldId id="316" r:id="rId19"/>
    <p:sldId id="317" r:id="rId20"/>
    <p:sldId id="343" r:id="rId21"/>
    <p:sldId id="363" r:id="rId22"/>
    <p:sldId id="344" r:id="rId23"/>
    <p:sldId id="347" r:id="rId24"/>
    <p:sldId id="364" r:id="rId25"/>
    <p:sldId id="348" r:id="rId26"/>
    <p:sldId id="349" r:id="rId27"/>
    <p:sldId id="365" r:id="rId28"/>
    <p:sldId id="367" r:id="rId29"/>
    <p:sldId id="27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0BB"/>
    <a:srgbClr val="3898B2"/>
    <a:srgbClr val="745A94"/>
    <a:srgbClr val="6E558D"/>
    <a:srgbClr val="9D6EFC"/>
    <a:srgbClr val="AD7DED"/>
    <a:srgbClr val="0CA4C2"/>
    <a:srgbClr val="8D8E84"/>
    <a:srgbClr val="E5E12D"/>
    <a:srgbClr val="C945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7" autoAdjust="0"/>
  </p:normalViewPr>
  <p:slideViewPr>
    <p:cSldViewPr>
      <p:cViewPr varScale="1">
        <p:scale>
          <a:sx n="81" d="100"/>
          <a:sy n="81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589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56BEC2-D35D-496D-9937-38E4E4FA15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 custLinFactNeighborX="-2116" custLinFactNeighborY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C4DEDEBA-7963-47AB-800F-0C5AEB703A20}" type="presOf" srcId="{6A8101AE-A83C-4956-9AF6-F844F7F9A183}" destId="{11CE3E64-6858-4460-8844-45B2B25C6FFA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8129D2C8-0684-4E23-8448-5F6E3795B631}" type="presOf" srcId="{487CB77A-74A1-4BC7-B9C3-1092E005984E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4B0B7E1-636F-436C-A7D9-98D56C1CDA8A}" type="presOf" srcId="{45A05766-95A5-4B08-BF82-E55ED2D428C1}" destId="{990EE2E8-547D-46E1-B0DE-F7264FB94993}" srcOrd="0" destOrd="0" presId="urn:microsoft.com/office/officeart/2005/8/layout/vList5"/>
    <dgm:cxn modelId="{EEAAAACC-11F6-47CF-A530-769463F9A7B2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6FDA476-7B92-49D6-B451-EAF93CE575DC}" type="presOf" srcId="{118C321B-2459-4847-B98D-B3602E3AD32D}" destId="{3DC5B56B-712F-4CB3-8463-DE3F99DA6E36}" srcOrd="0" destOrd="0" presId="urn:microsoft.com/office/officeart/2005/8/layout/vList5"/>
    <dgm:cxn modelId="{A055A327-4317-486C-968A-4691BFE866F2}" type="presOf" srcId="{23FE93F6-2015-4413-B0F2-DA94AF516138}" destId="{24D333B7-5241-401F-9D21-10FB241A969F}" srcOrd="0" destOrd="0" presId="urn:microsoft.com/office/officeart/2005/8/layout/vList5"/>
    <dgm:cxn modelId="{B5E28440-83EE-4986-B5E3-10B4DBBFFB26}" type="presOf" srcId="{1856BEC2-D35D-496D-9937-38E4E4FA15CC}" destId="{26711CDC-A410-4273-B226-636F55B83048}" srcOrd="0" destOrd="1" presId="urn:microsoft.com/office/officeart/2005/8/layout/vList5"/>
    <dgm:cxn modelId="{DF728941-FF24-473A-986B-D8C7BC886F06}" type="presParOf" srcId="{11CE3E64-6858-4460-8844-45B2B25C6FFA}" destId="{950D188E-FF56-4887-86AE-A07B18A25F5E}" srcOrd="0" destOrd="0" presId="urn:microsoft.com/office/officeart/2005/8/layout/vList5"/>
    <dgm:cxn modelId="{2A53D012-1C51-4B67-90D2-4A1D000427EE}" type="presParOf" srcId="{950D188E-FF56-4887-86AE-A07B18A25F5E}" destId="{990EE2E8-547D-46E1-B0DE-F7264FB94993}" srcOrd="0" destOrd="0" presId="urn:microsoft.com/office/officeart/2005/8/layout/vList5"/>
    <dgm:cxn modelId="{87056663-1166-40E7-9A9B-2D0335FF54F9}" type="presParOf" srcId="{950D188E-FF56-4887-86AE-A07B18A25F5E}" destId="{26711CDC-A410-4273-B226-636F55B83048}" srcOrd="1" destOrd="0" presId="urn:microsoft.com/office/officeart/2005/8/layout/vList5"/>
    <dgm:cxn modelId="{6939A259-CE1D-4B7C-AC6B-D3B01C6E2F4F}" type="presParOf" srcId="{11CE3E64-6858-4460-8844-45B2B25C6FFA}" destId="{87F05B81-DD20-4204-985E-C91D48D3A801}" srcOrd="1" destOrd="0" presId="urn:microsoft.com/office/officeart/2005/8/layout/vList5"/>
    <dgm:cxn modelId="{2B108279-32BF-44E2-8BBA-406538B27CE0}" type="presParOf" srcId="{11CE3E64-6858-4460-8844-45B2B25C6FFA}" destId="{4FFFF5F0-4A53-4E9F-A88F-4B6ACBE8FCF2}" srcOrd="2" destOrd="0" presId="urn:microsoft.com/office/officeart/2005/8/layout/vList5"/>
    <dgm:cxn modelId="{80BD9A82-1743-43D9-8850-A425D1851063}" type="presParOf" srcId="{4FFFF5F0-4A53-4E9F-A88F-4B6ACBE8FCF2}" destId="{24D333B7-5241-401F-9D21-10FB241A969F}" srcOrd="0" destOrd="0" presId="urn:microsoft.com/office/officeart/2005/8/layout/vList5"/>
    <dgm:cxn modelId="{C1467AE0-6BB0-4750-A83C-B7E220B523E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381353-938F-4113-9B60-857366FC105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438EB7-A4FF-49CF-8080-AB13CC16F0EB}" type="parTrans" cxnId="{95F7F87D-3496-4655-AC4C-BB7FD8636127}">
      <dgm:prSet/>
      <dgm:spPr/>
      <dgm:t>
        <a:bodyPr/>
        <a:lstStyle/>
        <a:p>
          <a:endParaRPr lang="en-US"/>
        </a:p>
      </dgm:t>
    </dgm:pt>
    <dgm:pt modelId="{F759B0A2-A319-4615-9D15-7DA37815DDCC}" type="sibTrans" cxnId="{95F7F87D-3496-4655-AC4C-BB7FD8636127}">
      <dgm:prSet/>
      <dgm:spPr/>
      <dgm:t>
        <a:bodyPr/>
        <a:lstStyle/>
        <a:p>
          <a:endParaRPr lang="en-US"/>
        </a:p>
      </dgm:t>
    </dgm:pt>
    <dgm:pt modelId="{A3A3488F-487B-4059-9526-58F1D65A046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8E5690A-304D-4C3B-BBF7-D09C67A4AA4B}" type="parTrans" cxnId="{DB26041B-2D26-4C53-8DF2-73386FC934AB}">
      <dgm:prSet/>
      <dgm:spPr/>
      <dgm:t>
        <a:bodyPr/>
        <a:lstStyle/>
        <a:p>
          <a:endParaRPr lang="en-US"/>
        </a:p>
      </dgm:t>
    </dgm:pt>
    <dgm:pt modelId="{873988FD-1169-4414-BAD1-9CCB0FD505D5}" type="sibTrans" cxnId="{DB26041B-2D26-4C53-8DF2-73386FC934AB}">
      <dgm:prSet/>
      <dgm:spPr/>
      <dgm:t>
        <a:bodyPr/>
        <a:lstStyle/>
        <a:p>
          <a:endParaRPr lang="en-US"/>
        </a:p>
      </dgm:t>
    </dgm:pt>
    <dgm:pt modelId="{A5C5048C-6694-4920-8BDE-5676E5F2C67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33A813-F29A-410E-B520-DA9F2D42C99B}" type="parTrans" cxnId="{BD7A9A1E-BCBD-4738-AA3A-32990CD77F76}">
      <dgm:prSet/>
      <dgm:spPr/>
      <dgm:t>
        <a:bodyPr/>
        <a:lstStyle/>
        <a:p>
          <a:endParaRPr lang="en-US"/>
        </a:p>
      </dgm:t>
    </dgm:pt>
    <dgm:pt modelId="{4309B4A1-0A7B-44FE-8946-B3CC0BBBB6EF}" type="sibTrans" cxnId="{BD7A9A1E-BCBD-4738-AA3A-32990CD77F7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A9A1E-BCBD-4738-AA3A-32990CD77F76}" srcId="{23FE93F6-2015-4413-B0F2-DA94AF516138}" destId="{A5C5048C-6694-4920-8BDE-5676E5F2C672}" srcOrd="1" destOrd="0" parTransId="{2933A813-F29A-410E-B520-DA9F2D42C99B}" sibTransId="{4309B4A1-0A7B-44FE-8946-B3CC0BBBB6EF}"/>
    <dgm:cxn modelId="{E45114F4-3512-444F-868A-C83CEBF76043}" type="presOf" srcId="{23FE93F6-2015-4413-B0F2-DA94AF516138}" destId="{24D333B7-5241-401F-9D21-10FB241A969F}" srcOrd="0" destOrd="0" presId="urn:microsoft.com/office/officeart/2005/8/layout/vList5"/>
    <dgm:cxn modelId="{DB26041B-2D26-4C53-8DF2-73386FC934AB}" srcId="{45A05766-95A5-4B08-BF82-E55ED2D428C1}" destId="{A3A3488F-487B-4059-9526-58F1D65A046C}" srcOrd="2" destOrd="0" parTransId="{28E5690A-304D-4C3B-BBF7-D09C67A4AA4B}" sibTransId="{873988FD-1169-4414-BAD1-9CCB0FD505D5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16034E35-69C8-4009-AD71-6A1EBE424684}" type="presOf" srcId="{2DB61AF5-517D-4248-810F-20F89DD4C13B}" destId="{26711CDC-A410-4273-B226-636F55B83048}" srcOrd="0" destOrd="0" presId="urn:microsoft.com/office/officeart/2005/8/layout/vList5"/>
    <dgm:cxn modelId="{F62B80F7-49C9-4127-89E4-F020D73C828C}" type="presOf" srcId="{A5C5048C-6694-4920-8BDE-5676E5F2C672}" destId="{3DC5B56B-712F-4CB3-8463-DE3F99DA6E36}" srcOrd="0" destOrd="1" presId="urn:microsoft.com/office/officeart/2005/8/layout/vList5"/>
    <dgm:cxn modelId="{95F7F87D-3496-4655-AC4C-BB7FD8636127}" srcId="{45A05766-95A5-4B08-BF82-E55ED2D428C1}" destId="{36381353-938F-4113-9B60-857366FC105D}" srcOrd="1" destOrd="0" parTransId="{70438EB7-A4FF-49CF-8080-AB13CC16F0EB}" sibTransId="{F759B0A2-A319-4615-9D15-7DA37815DDCC}"/>
    <dgm:cxn modelId="{DD3B8417-4B21-4AAF-8C5C-132D48CD1B5F}" type="presOf" srcId="{118C321B-2459-4847-B98D-B3602E3AD32D}" destId="{3DC5B56B-712F-4CB3-8463-DE3F99DA6E36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FA75FCA8-72D8-473D-AE92-FEAFCFEF505E}" type="presOf" srcId="{6A8101AE-A83C-4956-9AF6-F844F7F9A183}" destId="{11CE3E64-6858-4460-8844-45B2B25C6FFA}" srcOrd="0" destOrd="0" presId="urn:microsoft.com/office/officeart/2005/8/layout/vList5"/>
    <dgm:cxn modelId="{5619D1A9-0B15-4E8A-9D9E-8C96E6D6A85E}" type="presOf" srcId="{45A05766-95A5-4B08-BF82-E55ED2D428C1}" destId="{990EE2E8-547D-46E1-B0DE-F7264FB94993}" srcOrd="0" destOrd="0" presId="urn:microsoft.com/office/officeart/2005/8/layout/vList5"/>
    <dgm:cxn modelId="{2CF73A9C-5486-4BB7-A11F-BB195097C53E}" type="presOf" srcId="{A3A3488F-487B-4059-9526-58F1D65A046C}" destId="{26711CDC-A410-4273-B226-636F55B83048}" srcOrd="0" destOrd="2" presId="urn:microsoft.com/office/officeart/2005/8/layout/vList5"/>
    <dgm:cxn modelId="{F85A0281-80BF-4C13-A167-BE38831FDEED}" type="presOf" srcId="{36381353-938F-4113-9B60-857366FC105D}" destId="{26711CDC-A410-4273-B226-636F55B83048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7604FC99-69CE-4276-9295-EE3CFDC9EC78}" type="presParOf" srcId="{11CE3E64-6858-4460-8844-45B2B25C6FFA}" destId="{950D188E-FF56-4887-86AE-A07B18A25F5E}" srcOrd="0" destOrd="0" presId="urn:microsoft.com/office/officeart/2005/8/layout/vList5"/>
    <dgm:cxn modelId="{33063155-51C6-4199-BAD7-0EDF4E6BC893}" type="presParOf" srcId="{950D188E-FF56-4887-86AE-A07B18A25F5E}" destId="{990EE2E8-547D-46E1-B0DE-F7264FB94993}" srcOrd="0" destOrd="0" presId="urn:microsoft.com/office/officeart/2005/8/layout/vList5"/>
    <dgm:cxn modelId="{0AF99157-5828-46A7-982A-0D926F49D564}" type="presParOf" srcId="{950D188E-FF56-4887-86AE-A07B18A25F5E}" destId="{26711CDC-A410-4273-B226-636F55B83048}" srcOrd="1" destOrd="0" presId="urn:microsoft.com/office/officeart/2005/8/layout/vList5"/>
    <dgm:cxn modelId="{60761C75-949A-46AD-A277-A72B2387B6B1}" type="presParOf" srcId="{11CE3E64-6858-4460-8844-45B2B25C6FFA}" destId="{87F05B81-DD20-4204-985E-C91D48D3A801}" srcOrd="1" destOrd="0" presId="urn:microsoft.com/office/officeart/2005/8/layout/vList5"/>
    <dgm:cxn modelId="{820B2CFF-58DC-4F0A-A0B8-58E6343F3E83}" type="presParOf" srcId="{11CE3E64-6858-4460-8844-45B2B25C6FFA}" destId="{4FFFF5F0-4A53-4E9F-A88F-4B6ACBE8FCF2}" srcOrd="2" destOrd="0" presId="urn:microsoft.com/office/officeart/2005/8/layout/vList5"/>
    <dgm:cxn modelId="{9A818E0F-8638-4D44-B0BB-AD8562BC2428}" type="presParOf" srcId="{4FFFF5F0-4A53-4E9F-A88F-4B6ACBE8FCF2}" destId="{24D333B7-5241-401F-9D21-10FB241A969F}" srcOrd="0" destOrd="0" presId="urn:microsoft.com/office/officeart/2005/8/layout/vList5"/>
    <dgm:cxn modelId="{240A367F-37E8-4BE7-9CB6-C0E481C710F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04AE72B0-4EBE-4DE4-9A14-6B4B6A536668}" type="presOf" srcId="{24ED0E89-3EE8-4764-AD39-D4ED51683B26}" destId="{24F67B7C-64D8-441E-997D-E3B096D634F0}" srcOrd="0" destOrd="0" presId="urn:microsoft.com/office/officeart/2005/8/layout/vList5"/>
    <dgm:cxn modelId="{49424EAF-2500-411E-88BA-FCDC68879ED8}" type="presOf" srcId="{AFA37FBD-526D-4014-BA64-1482FBF61951}" destId="{6B937E5D-EF4E-4B79-8D80-BF128AB41978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B7AD74B3-08F7-4F36-96F0-21613BEE8B91}" type="presOf" srcId="{28BDA81B-71B5-47EC-82F9-84C81D09B998}" destId="{FAA431CB-E0F6-4589-B2B6-D68A46601087}" srcOrd="0" destOrd="1" presId="urn:microsoft.com/office/officeart/2005/8/layout/vList5"/>
    <dgm:cxn modelId="{169BEFE5-2411-4860-BC41-C1BF26E56636}" type="presOf" srcId="{6A8101AE-A83C-4956-9AF6-F844F7F9A183}" destId="{11CE3E64-6858-4460-8844-45B2B25C6FFA}" srcOrd="0" destOrd="0" presId="urn:microsoft.com/office/officeart/2005/8/layout/vList5"/>
    <dgm:cxn modelId="{E6785A71-874F-4683-B1A4-816983DF24A5}" type="presOf" srcId="{818F7F68-9428-47BC-ACD2-68C2809619A7}" destId="{6B937E5D-EF4E-4B79-8D80-BF128AB41978}" srcOrd="0" destOrd="1" presId="urn:microsoft.com/office/officeart/2005/8/layout/vList5"/>
    <dgm:cxn modelId="{7558F48A-6A22-4870-B462-9EB270444A90}" type="presOf" srcId="{A4212398-2582-4EE1-B863-68E1ED75A912}" destId="{FAA431CB-E0F6-4589-B2B6-D68A46601087}" srcOrd="0" destOrd="2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F8994F66-4222-443A-8C5C-D13E93F66B23}" type="presOf" srcId="{91B3DBD9-D9C5-429E-9D42-3757107542D3}" destId="{1448A0AA-762F-4A47-8365-F2915F8F9FE9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CB9D91A-E66B-4330-9388-92D935DF0130}" type="presOf" srcId="{023BC86F-7EC4-4FD0-840C-B51BA2DC92B0}" destId="{FAA431CB-E0F6-4589-B2B6-D68A46601087}" srcOrd="0" destOrd="0" presId="urn:microsoft.com/office/officeart/2005/8/layout/vList5"/>
    <dgm:cxn modelId="{BD33DBA7-93DB-47F8-AB0A-44C9B17AB117}" type="presParOf" srcId="{11CE3E64-6858-4460-8844-45B2B25C6FFA}" destId="{44C8D347-80E5-49E0-9038-2DB8357D12F4}" srcOrd="0" destOrd="0" presId="urn:microsoft.com/office/officeart/2005/8/layout/vList5"/>
    <dgm:cxn modelId="{52AFF910-B80A-4BA2-BB1C-26D25CB3ED89}" type="presParOf" srcId="{44C8D347-80E5-49E0-9038-2DB8357D12F4}" destId="{1448A0AA-762F-4A47-8365-F2915F8F9FE9}" srcOrd="0" destOrd="0" presId="urn:microsoft.com/office/officeart/2005/8/layout/vList5"/>
    <dgm:cxn modelId="{C9E0235D-2AA2-4DCE-A07C-7D850D76851C}" type="presParOf" srcId="{44C8D347-80E5-49E0-9038-2DB8357D12F4}" destId="{FAA431CB-E0F6-4589-B2B6-D68A46601087}" srcOrd="1" destOrd="0" presId="urn:microsoft.com/office/officeart/2005/8/layout/vList5"/>
    <dgm:cxn modelId="{938B3BD1-5EBB-4D9D-8E44-5DEBF5E5219D}" type="presParOf" srcId="{11CE3E64-6858-4460-8844-45B2B25C6FFA}" destId="{BD04875B-878F-4E73-8188-80E16DCF9D49}" srcOrd="1" destOrd="0" presId="urn:microsoft.com/office/officeart/2005/8/layout/vList5"/>
    <dgm:cxn modelId="{A824AB7C-0C23-4482-874C-F27B3A40DDBC}" type="presParOf" srcId="{11CE3E64-6858-4460-8844-45B2B25C6FFA}" destId="{921AB7F2-9CD3-4057-B52A-B00FAAD4C053}" srcOrd="2" destOrd="0" presId="urn:microsoft.com/office/officeart/2005/8/layout/vList5"/>
    <dgm:cxn modelId="{8D540C04-0711-45D8-AA18-194918E33A0D}" type="presParOf" srcId="{921AB7F2-9CD3-4057-B52A-B00FAAD4C053}" destId="{24F67B7C-64D8-441E-997D-E3B096D634F0}" srcOrd="0" destOrd="0" presId="urn:microsoft.com/office/officeart/2005/8/layout/vList5"/>
    <dgm:cxn modelId="{F89E3FD0-BEFB-488A-A922-FC5616628B91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9D93102-BE4C-4629-AC75-879FFD4E469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998500-BB0C-4127-AB3A-47351C2A4FF9}" type="parTrans" cxnId="{301CA8F4-B7D8-4A7A-A51B-0E9EB69F2CE4}">
      <dgm:prSet/>
      <dgm:spPr/>
      <dgm:t>
        <a:bodyPr/>
        <a:lstStyle/>
        <a:p>
          <a:endParaRPr lang="en-US"/>
        </a:p>
      </dgm:t>
    </dgm:pt>
    <dgm:pt modelId="{0560A528-B35C-48EB-91A8-72C26D4D4984}" type="sibTrans" cxnId="{301CA8F4-B7D8-4A7A-A51B-0E9EB69F2CE4}">
      <dgm:prSet/>
      <dgm:spPr/>
      <dgm:t>
        <a:bodyPr/>
        <a:lstStyle/>
        <a:p>
          <a:endParaRPr lang="en-US"/>
        </a:p>
      </dgm:t>
    </dgm:pt>
    <dgm:pt modelId="{04004A62-DD8D-4102-8E93-B6D22F0D4F9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333AB2-5BAC-4826-B8AA-98B3B9C09CAE}" type="parTrans" cxnId="{BE05B60C-6356-441E-A355-D9A9939DFDEB}">
      <dgm:prSet/>
      <dgm:spPr/>
      <dgm:t>
        <a:bodyPr/>
        <a:lstStyle/>
        <a:p>
          <a:endParaRPr lang="en-US"/>
        </a:p>
      </dgm:t>
    </dgm:pt>
    <dgm:pt modelId="{C1F6B7B9-4FC6-4C46-97AF-6CB6A7D3A84B}" type="sibTrans" cxnId="{BE05B60C-6356-441E-A355-D9A9939DFDEB}">
      <dgm:prSet/>
      <dgm:spPr/>
      <dgm:t>
        <a:bodyPr/>
        <a:lstStyle/>
        <a:p>
          <a:endParaRPr lang="en-US"/>
        </a:p>
      </dgm:t>
    </dgm:pt>
    <dgm:pt modelId="{41F78A38-D873-4E43-B0F8-472878ACBEF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D82CAB-2669-463C-AD6C-9A0628A0EE17}" type="parTrans" cxnId="{F82FB0B4-8BBC-4904-B08D-88D10E6E5EDB}">
      <dgm:prSet/>
      <dgm:spPr/>
      <dgm:t>
        <a:bodyPr/>
        <a:lstStyle/>
        <a:p>
          <a:endParaRPr lang="en-US"/>
        </a:p>
      </dgm:t>
    </dgm:pt>
    <dgm:pt modelId="{D8CC3476-FE4A-4CBF-BD43-1D427A1F090A}" type="sibTrans" cxnId="{F82FB0B4-8BBC-4904-B08D-88D10E6E5ED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780D-57F1-4B67-A50C-98D72C0489F5}" type="presOf" srcId="{29D93102-BE4C-4629-AC75-879FFD4E469E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BE05B60C-6356-441E-A355-D9A9939DFDEB}" srcId="{C4F8A93E-5B8F-4347-9D58-758FDC2E99B3}" destId="{04004A62-DD8D-4102-8E93-B6D22F0D4F9B}" srcOrd="1" destOrd="0" parTransId="{80333AB2-5BAC-4826-B8AA-98B3B9C09CAE}" sibTransId="{C1F6B7B9-4FC6-4C46-97AF-6CB6A7D3A84B}"/>
    <dgm:cxn modelId="{F82FB0B4-8BBC-4904-B08D-88D10E6E5EDB}" srcId="{C4F8A93E-5B8F-4347-9D58-758FDC2E99B3}" destId="{41F78A38-D873-4E43-B0F8-472878ACBEFE}" srcOrd="2" destOrd="0" parTransId="{58D82CAB-2669-463C-AD6C-9A0628A0EE17}" sibTransId="{D8CC3476-FE4A-4CBF-BD43-1D427A1F090A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B4318ED-437C-4274-A5A3-7D06928F45CC}" type="presOf" srcId="{C2D3029B-151C-4500-8951-03D8D006926F}" destId="{9123B9EC-B45A-4DCE-B255-DBC5D8C94B98}" srcOrd="0" destOrd="0" presId="urn:microsoft.com/office/officeart/2005/8/layout/vList5"/>
    <dgm:cxn modelId="{165F6553-4269-47FF-87AB-FBAC34FD05A5}" type="presOf" srcId="{28BB09B7-388A-483E-B9F5-AF54C9FA1429}" destId="{A6FF4326-8EDB-49BD-8AA9-B4BD85A5A465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16B627B4-E7AE-45B3-869F-E23308FFADCB}" type="presOf" srcId="{04004A62-DD8D-4102-8E93-B6D22F0D4F9B}" destId="{9123B9EC-B45A-4DCE-B255-DBC5D8C94B98}" srcOrd="0" destOrd="1" presId="urn:microsoft.com/office/officeart/2005/8/layout/vList5"/>
    <dgm:cxn modelId="{DD0F0E6A-A641-4B66-90D8-652D5C882C87}" type="presOf" srcId="{6A8101AE-A83C-4956-9AF6-F844F7F9A183}" destId="{11CE3E64-6858-4460-8844-45B2B25C6FFA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010B88AC-4CE6-4EE3-A402-62A808DB401D}" type="presOf" srcId="{41F78A38-D873-4E43-B0F8-472878ACBEFE}" destId="{9123B9EC-B45A-4DCE-B255-DBC5D8C94B98}" srcOrd="0" destOrd="2" presId="urn:microsoft.com/office/officeart/2005/8/layout/vList5"/>
    <dgm:cxn modelId="{6782E4E5-1748-43B3-8D1E-DC1B538B7CC6}" type="presOf" srcId="{36693833-12DB-4D2E-A4CB-5EBFD66CEA46}" destId="{2A54A8A0-E017-4BA4-8F66-EFA9F4015BFD}" srcOrd="0" destOrd="0" presId="urn:microsoft.com/office/officeart/2005/8/layout/vList5"/>
    <dgm:cxn modelId="{301CA8F4-B7D8-4A7A-A51B-0E9EB69F2CE4}" srcId="{28BB09B7-388A-483E-B9F5-AF54C9FA1429}" destId="{29D93102-BE4C-4629-AC75-879FFD4E469E}" srcOrd="1" destOrd="0" parTransId="{20998500-BB0C-4127-AB3A-47351C2A4FF9}" sibTransId="{0560A528-B35C-48EB-91A8-72C26D4D4984}"/>
    <dgm:cxn modelId="{9A01483B-9CB1-4E60-8D5B-A8754820EF4A}" type="presOf" srcId="{C4F8A93E-5B8F-4347-9D58-758FDC2E99B3}" destId="{2ED86746-5FA9-4455-BAB0-6A2D73435DB8}" srcOrd="0" destOrd="0" presId="urn:microsoft.com/office/officeart/2005/8/layout/vList5"/>
    <dgm:cxn modelId="{5EFE5936-333F-48E7-8DC4-DC1829B318B2}" type="presParOf" srcId="{11CE3E64-6858-4460-8844-45B2B25C6FFA}" destId="{AC417CC0-610E-40AF-9D99-39F213116FE8}" srcOrd="0" destOrd="0" presId="urn:microsoft.com/office/officeart/2005/8/layout/vList5"/>
    <dgm:cxn modelId="{6F65354A-53C7-41E9-A838-F8E122AEAA72}" type="presParOf" srcId="{AC417CC0-610E-40AF-9D99-39F213116FE8}" destId="{2ED86746-5FA9-4455-BAB0-6A2D73435DB8}" srcOrd="0" destOrd="0" presId="urn:microsoft.com/office/officeart/2005/8/layout/vList5"/>
    <dgm:cxn modelId="{EFD43130-D3F5-4E76-99A4-2FD4ABE1ABD5}" type="presParOf" srcId="{AC417CC0-610E-40AF-9D99-39F213116FE8}" destId="{9123B9EC-B45A-4DCE-B255-DBC5D8C94B98}" srcOrd="1" destOrd="0" presId="urn:microsoft.com/office/officeart/2005/8/layout/vList5"/>
    <dgm:cxn modelId="{9AE96798-0130-4D66-A728-527112969DE9}" type="presParOf" srcId="{11CE3E64-6858-4460-8844-45B2B25C6FFA}" destId="{9119DC3D-1707-46AC-B04D-DA429FE2F037}" srcOrd="1" destOrd="0" presId="urn:microsoft.com/office/officeart/2005/8/layout/vList5"/>
    <dgm:cxn modelId="{A2404B43-9A9A-4680-9E46-8A21B075F782}" type="presParOf" srcId="{11CE3E64-6858-4460-8844-45B2B25C6FFA}" destId="{118E5325-E9CC-4561-B166-B5A45BAA6BB5}" srcOrd="2" destOrd="0" presId="urn:microsoft.com/office/officeart/2005/8/layout/vList5"/>
    <dgm:cxn modelId="{8B5A3FE0-A24B-4012-9905-6DC35F455884}" type="presParOf" srcId="{118E5325-E9CC-4561-B166-B5A45BAA6BB5}" destId="{A6FF4326-8EDB-49BD-8AA9-B4BD85A5A465}" srcOrd="0" destOrd="0" presId="urn:microsoft.com/office/officeart/2005/8/layout/vList5"/>
    <dgm:cxn modelId="{B7BA7460-0D70-464B-89B0-946AD588448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they cannot show NAQB unless offsetting source is co-located with new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NAQB impossible to show unless co-located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B065AD-40FB-4753-A3AE-AC8AAE97928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21C910D-152B-4B79-BF47-7B5651DDF034}" type="parTrans" cxnId="{1579016A-5BB3-42C2-B2EC-4E0026D86032}">
      <dgm:prSet/>
      <dgm:spPr/>
      <dgm:t>
        <a:bodyPr/>
        <a:lstStyle/>
        <a:p>
          <a:endParaRPr lang="en-US"/>
        </a:p>
      </dgm:t>
    </dgm:pt>
    <dgm:pt modelId="{CADA2CAF-9CE9-49AB-948F-C604733904D6}" type="sibTrans" cxnId="{1579016A-5BB3-42C2-B2EC-4E0026D86032}">
      <dgm:prSet/>
      <dgm:spPr/>
      <dgm:t>
        <a:bodyPr/>
        <a:lstStyle/>
        <a:p>
          <a:endParaRPr lang="en-US"/>
        </a:p>
      </dgm:t>
    </dgm:pt>
    <dgm:pt modelId="{90D1357A-330B-4A50-BBA9-2768D6D6E4E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standard has revealed this problem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9017FAF-D7B3-4026-A87A-8EFCD093BE29}" type="parTrans" cxnId="{B285D3CE-8DEC-4361-8FFE-D0FE925B7D41}">
      <dgm:prSet/>
      <dgm:spPr/>
      <dgm:t>
        <a:bodyPr/>
        <a:lstStyle/>
        <a:p>
          <a:endParaRPr lang="en-US"/>
        </a:p>
      </dgm:t>
    </dgm:pt>
    <dgm:pt modelId="{A221B508-BB3C-4E04-9653-F37EE867F6DC}" type="sibTrans" cxnId="{B285D3CE-8DEC-4361-8FFE-D0FE925B7D4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699227A0-2597-47BD-9917-EAE560BF02BF}" type="presOf" srcId="{2DB61AF5-517D-4248-810F-20F89DD4C13B}" destId="{26711CDC-A410-4273-B226-636F55B83048}" srcOrd="0" destOrd="0" presId="urn:microsoft.com/office/officeart/2005/8/layout/vList5"/>
    <dgm:cxn modelId="{D39804B4-533A-4CA9-BFCB-D363D190B1B7}" type="presOf" srcId="{23FE93F6-2015-4413-B0F2-DA94AF516138}" destId="{24D333B7-5241-401F-9D21-10FB241A969F}" srcOrd="0" destOrd="0" presId="urn:microsoft.com/office/officeart/2005/8/layout/vList5"/>
    <dgm:cxn modelId="{1616D793-1A2A-4F89-B43E-B6AC737C6991}" type="presOf" srcId="{EAB065AD-40FB-4753-A3AE-AC8AAE979289}" destId="{3DC5B56B-712F-4CB3-8463-DE3F99DA6E36}" srcOrd="0" destOrd="1" presId="urn:microsoft.com/office/officeart/2005/8/layout/vList5"/>
    <dgm:cxn modelId="{B285D3CE-8DEC-4361-8FFE-D0FE925B7D41}" srcId="{23FE93F6-2015-4413-B0F2-DA94AF516138}" destId="{90D1357A-330B-4A50-BBA9-2768D6D6E4E9}" srcOrd="2" destOrd="0" parTransId="{E9017FAF-D7B3-4026-A87A-8EFCD093BE29}" sibTransId="{A221B508-BB3C-4E04-9653-F37EE867F6DC}"/>
    <dgm:cxn modelId="{1579016A-5BB3-42C2-B2EC-4E0026D86032}" srcId="{23FE93F6-2015-4413-B0F2-DA94AF516138}" destId="{EAB065AD-40FB-4753-A3AE-AC8AAE979289}" srcOrd="1" destOrd="0" parTransId="{721C910D-152B-4B79-BF47-7B5651DDF034}" sibTransId="{CADA2CAF-9CE9-49AB-948F-C604733904D6}"/>
    <dgm:cxn modelId="{DCF03D7E-96BA-4902-AD2B-576F0D4FC87A}" type="presOf" srcId="{90D1357A-330B-4A50-BBA9-2768D6D6E4E9}" destId="{3DC5B56B-712F-4CB3-8463-DE3F99DA6E36}" srcOrd="0" destOrd="2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B8EFB1A-3102-4092-9496-18EF64961A41}" type="presOf" srcId="{45A05766-95A5-4B08-BF82-E55ED2D428C1}" destId="{990EE2E8-547D-46E1-B0DE-F7264FB94993}" srcOrd="0" destOrd="0" presId="urn:microsoft.com/office/officeart/2005/8/layout/vList5"/>
    <dgm:cxn modelId="{23FC773A-8BDC-4EBE-A24D-E49AE7E2A7C7}" type="presOf" srcId="{118C321B-2459-4847-B98D-B3602E3AD32D}" destId="{3DC5B56B-712F-4CB3-8463-DE3F99DA6E36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3F6A6445-82DF-4828-A16C-39D6839359B5}" type="presOf" srcId="{6A8101AE-A83C-4956-9AF6-F844F7F9A183}" destId="{11CE3E64-6858-4460-8844-45B2B25C6FFA}" srcOrd="0" destOrd="0" presId="urn:microsoft.com/office/officeart/2005/8/layout/vList5"/>
    <dgm:cxn modelId="{E4D6054E-105E-49FD-9689-F4BABCAD8D93}" type="presParOf" srcId="{11CE3E64-6858-4460-8844-45B2B25C6FFA}" destId="{950D188E-FF56-4887-86AE-A07B18A25F5E}" srcOrd="0" destOrd="0" presId="urn:microsoft.com/office/officeart/2005/8/layout/vList5"/>
    <dgm:cxn modelId="{A348C932-5CB9-410F-8255-3D09BA804EBD}" type="presParOf" srcId="{950D188E-FF56-4887-86AE-A07B18A25F5E}" destId="{990EE2E8-547D-46E1-B0DE-F7264FB94993}" srcOrd="0" destOrd="0" presId="urn:microsoft.com/office/officeart/2005/8/layout/vList5"/>
    <dgm:cxn modelId="{2BD63354-DFA0-4912-AEBE-0F6E9FD990C9}" type="presParOf" srcId="{950D188E-FF56-4887-86AE-A07B18A25F5E}" destId="{26711CDC-A410-4273-B226-636F55B83048}" srcOrd="1" destOrd="0" presId="urn:microsoft.com/office/officeart/2005/8/layout/vList5"/>
    <dgm:cxn modelId="{C85B974C-55A3-412B-80A4-C53F13891540}" type="presParOf" srcId="{11CE3E64-6858-4460-8844-45B2B25C6FFA}" destId="{87F05B81-DD20-4204-985E-C91D48D3A801}" srcOrd="1" destOrd="0" presId="urn:microsoft.com/office/officeart/2005/8/layout/vList5"/>
    <dgm:cxn modelId="{57456C1E-22B9-41F6-8574-E72EE1AF9B1B}" type="presParOf" srcId="{11CE3E64-6858-4460-8844-45B2B25C6FFA}" destId="{4FFFF5F0-4A53-4E9F-A88F-4B6ACBE8FCF2}" srcOrd="2" destOrd="0" presId="urn:microsoft.com/office/officeart/2005/8/layout/vList5"/>
    <dgm:cxn modelId="{B57593C8-9CFA-4D67-99A6-D2BCC96AD34C}" type="presParOf" srcId="{4FFFF5F0-4A53-4E9F-A88F-4B6ACBE8FCF2}" destId="{24D333B7-5241-401F-9D21-10FB241A969F}" srcOrd="0" destOrd="0" presId="urn:microsoft.com/office/officeart/2005/8/layout/vList5"/>
    <dgm:cxn modelId="{497CD2A5-0060-46D3-8360-BCAA1747FF4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Create more offset provisions to provide incentives for using offsets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3A83090-B0E8-4F90-8D20-104F00262C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Revise criteria for demonstrating NAQB that focuses more on the air quality problems in the area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1D2E130-65F4-43C4-B547-E1AF5726B617}" type="parTrans" cxnId="{8B3F3A0E-CA36-4651-8A49-C7A6DE4628BE}">
      <dgm:prSet/>
      <dgm:spPr/>
      <dgm:t>
        <a:bodyPr/>
        <a:lstStyle/>
        <a:p>
          <a:endParaRPr lang="en-US"/>
        </a:p>
      </dgm:t>
    </dgm:pt>
    <dgm:pt modelId="{580F1139-A3CD-4C7C-AF7F-4F25D22B1870}" type="sibTrans" cxnId="{8B3F3A0E-CA36-4651-8A49-C7A6DE4628BE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F3A0E-CA36-4651-8A49-C7A6DE4628BE}" srcId="{91B3DBD9-D9C5-429E-9D42-3757107542D3}" destId="{A3A83090-B0E8-4F90-8D20-104F00262C37}" srcOrd="1" destOrd="0" parTransId="{51D2E130-65F4-43C4-B547-E1AF5726B617}" sibTransId="{580F1139-A3CD-4C7C-AF7F-4F25D22B1870}"/>
    <dgm:cxn modelId="{BE784EFA-6F56-44FE-9F1F-1B4F289B7890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70FF3477-DF36-47A2-8C39-3DC37E1A6B5C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ED4DD96E-9330-4574-8155-0D1E2D8E7CBA}" type="presOf" srcId="{023BC86F-7EC4-4FD0-840C-B51BA2DC92B0}" destId="{FAA431CB-E0F6-4589-B2B6-D68A46601087}" srcOrd="0" destOrd="0" presId="urn:microsoft.com/office/officeart/2005/8/layout/vList5"/>
    <dgm:cxn modelId="{09777F56-252B-4E04-88DF-042E07747206}" type="presOf" srcId="{AFA37FBD-526D-4014-BA64-1482FBF61951}" destId="{6B937E5D-EF4E-4B79-8D80-BF128AB41978}" srcOrd="0" destOrd="0" presId="urn:microsoft.com/office/officeart/2005/8/layout/vList5"/>
    <dgm:cxn modelId="{E728E6C7-AEE0-4D66-AA55-0D03389D7D09}" type="presOf" srcId="{24ED0E89-3EE8-4764-AD39-D4ED51683B26}" destId="{24F67B7C-64D8-441E-997D-E3B096D634F0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EA4711C-18D5-46DC-A757-52DD9C6695F9}" type="presOf" srcId="{A3A83090-B0E8-4F90-8D20-104F00262C3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23E1EF2D-A4AB-4872-82B7-86D80999FAF4}" type="presParOf" srcId="{11CE3E64-6858-4460-8844-45B2B25C6FFA}" destId="{44C8D347-80E5-49E0-9038-2DB8357D12F4}" srcOrd="0" destOrd="0" presId="urn:microsoft.com/office/officeart/2005/8/layout/vList5"/>
    <dgm:cxn modelId="{7A2F2F4C-A0F4-4B59-87DA-9C24AC8C0E63}" type="presParOf" srcId="{44C8D347-80E5-49E0-9038-2DB8357D12F4}" destId="{1448A0AA-762F-4A47-8365-F2915F8F9FE9}" srcOrd="0" destOrd="0" presId="urn:microsoft.com/office/officeart/2005/8/layout/vList5"/>
    <dgm:cxn modelId="{80C7B112-3B68-4A3B-9BF5-9E55929100A8}" type="presParOf" srcId="{44C8D347-80E5-49E0-9038-2DB8357D12F4}" destId="{FAA431CB-E0F6-4589-B2B6-D68A46601087}" srcOrd="1" destOrd="0" presId="urn:microsoft.com/office/officeart/2005/8/layout/vList5"/>
    <dgm:cxn modelId="{CCF03C86-8005-431B-82EE-FB61EE5ADE0A}" type="presParOf" srcId="{11CE3E64-6858-4460-8844-45B2B25C6FFA}" destId="{BD04875B-878F-4E73-8188-80E16DCF9D49}" srcOrd="1" destOrd="0" presId="urn:microsoft.com/office/officeart/2005/8/layout/vList5"/>
    <dgm:cxn modelId="{CFAE2CEF-8BEE-4794-88AE-9258342F49C8}" type="presParOf" srcId="{11CE3E64-6858-4460-8844-45B2B25C6FFA}" destId="{921AB7F2-9CD3-4057-B52A-B00FAAD4C053}" srcOrd="2" destOrd="0" presId="urn:microsoft.com/office/officeart/2005/8/layout/vList5"/>
    <dgm:cxn modelId="{271F7DE8-6913-4E10-932A-2A15E8BA7C54}" type="presParOf" srcId="{921AB7F2-9CD3-4057-B52A-B00FAAD4C053}" destId="{24F67B7C-64D8-441E-997D-E3B096D634F0}" srcOrd="0" destOrd="0" presId="urn:microsoft.com/office/officeart/2005/8/layout/vList5"/>
    <dgm:cxn modelId="{32F84E78-2DEC-4E5B-A32B-41A0D413509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3931D1-BC57-4E17-8006-6BCBDCD9CB1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59A5EE-2850-4167-85DB-7C27E151F852}" type="parTrans" cxnId="{437E5B40-23C8-4BF4-A57A-1A22199F92CA}">
      <dgm:prSet/>
      <dgm:spPr/>
      <dgm:t>
        <a:bodyPr/>
        <a:lstStyle/>
        <a:p>
          <a:endParaRPr lang="en-US"/>
        </a:p>
      </dgm:t>
    </dgm:pt>
    <dgm:pt modelId="{D2C7D29C-DC7F-4B6E-82A2-D53A152D1288}" type="sibTrans" cxnId="{437E5B40-23C8-4BF4-A57A-1A22199F92CA}">
      <dgm:prSet/>
      <dgm:spPr/>
      <dgm:t>
        <a:bodyPr/>
        <a:lstStyle/>
        <a:p>
          <a:endParaRPr lang="en-US"/>
        </a:p>
      </dgm:t>
    </dgm:pt>
    <dgm:pt modelId="{EFF2EB0E-093C-4CB6-A80F-B7EB89AAE1F1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C860D8-DFCB-4CF4-B2F0-D826A22FFA26}" type="parTrans" cxnId="{F51E696A-2492-4B06-8F00-9C6985A7D036}">
      <dgm:prSet/>
      <dgm:spPr/>
      <dgm:t>
        <a:bodyPr/>
        <a:lstStyle/>
        <a:p>
          <a:endParaRPr lang="en-US"/>
        </a:p>
      </dgm:t>
    </dgm:pt>
    <dgm:pt modelId="{B42543C5-DE99-4726-96DA-6293C05D264D}" type="sibTrans" cxnId="{F51E696A-2492-4B06-8F00-9C6985A7D03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64AE0C-D825-4A94-965F-A5A26D9C74E6}" type="presOf" srcId="{EF3931D1-BC57-4E17-8006-6BCBDCD9CB1D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437E5B40-23C8-4BF4-A57A-1A22199F92CA}" srcId="{28BB09B7-388A-483E-B9F5-AF54C9FA1429}" destId="{EF3931D1-BC57-4E17-8006-6BCBDCD9CB1D}" srcOrd="1" destOrd="0" parTransId="{F959A5EE-2850-4167-85DB-7C27E151F852}" sibTransId="{D2C7D29C-DC7F-4B6E-82A2-D53A152D1288}"/>
    <dgm:cxn modelId="{F51E696A-2492-4B06-8F00-9C6985A7D036}" srcId="{C4F8A93E-5B8F-4347-9D58-758FDC2E99B3}" destId="{EFF2EB0E-093C-4CB6-A80F-B7EB89AAE1F1}" srcOrd="1" destOrd="0" parTransId="{D8C860D8-DFCB-4CF4-B2F0-D826A22FFA26}" sibTransId="{B42543C5-DE99-4726-96DA-6293C05D264D}"/>
    <dgm:cxn modelId="{3733A2BB-A3FA-45C6-8CBB-4EE2915CB2B8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973384C-24D7-44FC-B0A0-8E013EA2475F}" type="presOf" srcId="{28BB09B7-388A-483E-B9F5-AF54C9FA1429}" destId="{A6FF4326-8EDB-49BD-8AA9-B4BD85A5A465}" srcOrd="0" destOrd="0" presId="urn:microsoft.com/office/officeart/2005/8/layout/vList5"/>
    <dgm:cxn modelId="{D15CAE5A-4BAA-4CFF-874D-C5FB43E6AB50}" type="presOf" srcId="{EFF2EB0E-093C-4CB6-A80F-B7EB89AAE1F1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1FB5CBB5-C7F1-4DCA-8AC7-82C110BDFA92}" type="presOf" srcId="{6A8101AE-A83C-4956-9AF6-F844F7F9A183}" destId="{11CE3E64-6858-4460-8844-45B2B25C6FFA}" srcOrd="0" destOrd="0" presId="urn:microsoft.com/office/officeart/2005/8/layout/vList5"/>
    <dgm:cxn modelId="{AA27DE3F-0E93-4065-811E-01C941504D2B}" type="presOf" srcId="{36693833-12DB-4D2E-A4CB-5EBFD66CEA46}" destId="{2A54A8A0-E017-4BA4-8F66-EFA9F4015BFD}" srcOrd="0" destOrd="0" presId="urn:microsoft.com/office/officeart/2005/8/layout/vList5"/>
    <dgm:cxn modelId="{B10E86C5-9404-412C-A2EC-DC1744BD3A9F}" type="presOf" srcId="{C2D3029B-151C-4500-8951-03D8D006926F}" destId="{9123B9EC-B45A-4DCE-B255-DBC5D8C94B98}" srcOrd="0" destOrd="0" presId="urn:microsoft.com/office/officeart/2005/8/layout/vList5"/>
    <dgm:cxn modelId="{3DF01DE9-88D4-4B2E-85EA-D6218C160C82}" type="presParOf" srcId="{11CE3E64-6858-4460-8844-45B2B25C6FFA}" destId="{AC417CC0-610E-40AF-9D99-39F213116FE8}" srcOrd="0" destOrd="0" presId="urn:microsoft.com/office/officeart/2005/8/layout/vList5"/>
    <dgm:cxn modelId="{A8051029-E148-4DCF-99B9-9D97A07680C4}" type="presParOf" srcId="{AC417CC0-610E-40AF-9D99-39F213116FE8}" destId="{2ED86746-5FA9-4455-BAB0-6A2D73435DB8}" srcOrd="0" destOrd="0" presId="urn:microsoft.com/office/officeart/2005/8/layout/vList5"/>
    <dgm:cxn modelId="{53088A0A-4887-4307-8AAE-96F1245C205D}" type="presParOf" srcId="{AC417CC0-610E-40AF-9D99-39F213116FE8}" destId="{9123B9EC-B45A-4DCE-B255-DBC5D8C94B98}" srcOrd="1" destOrd="0" presId="urn:microsoft.com/office/officeart/2005/8/layout/vList5"/>
    <dgm:cxn modelId="{5354A297-1CCB-47C3-80FE-CF5FE0E1CD4D}" type="presParOf" srcId="{11CE3E64-6858-4460-8844-45B2B25C6FFA}" destId="{9119DC3D-1707-46AC-B04D-DA429FE2F037}" srcOrd="1" destOrd="0" presId="urn:microsoft.com/office/officeart/2005/8/layout/vList5"/>
    <dgm:cxn modelId="{0DC74872-230E-4483-A690-D3BDFAF94A16}" type="presParOf" srcId="{11CE3E64-6858-4460-8844-45B2B25C6FFA}" destId="{118E5325-E9CC-4561-B166-B5A45BAA6BB5}" srcOrd="2" destOrd="0" presId="urn:microsoft.com/office/officeart/2005/8/layout/vList5"/>
    <dgm:cxn modelId="{DA4E67C2-0CCB-4AE9-8F49-9987704EDD3E}" type="presParOf" srcId="{118E5325-E9CC-4561-B166-B5A45BAA6BB5}" destId="{A6FF4326-8EDB-49BD-8AA9-B4BD85A5A465}" srcOrd="0" destOrd="0" presId="urn:microsoft.com/office/officeart/2005/8/layout/vList5"/>
    <dgm:cxn modelId="{D687095D-FDFD-4716-B26B-DBC67C48C7A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0E35FFC2-A72D-4513-A8D0-3E0A83DD7988}" type="presOf" srcId="{6A8101AE-A83C-4956-9AF6-F844F7F9A183}" destId="{11CE3E64-6858-4460-8844-45B2B25C6FFA}" srcOrd="0" destOrd="0" presId="urn:microsoft.com/office/officeart/2005/8/layout/vList5"/>
    <dgm:cxn modelId="{061F88AE-E89D-428F-B457-64BE2C5E5892}" type="presOf" srcId="{118C321B-2459-4847-B98D-B3602E3AD32D}" destId="{3DC5B56B-712F-4CB3-8463-DE3F99DA6E36}" srcOrd="0" destOrd="0" presId="urn:microsoft.com/office/officeart/2005/8/layout/vList5"/>
    <dgm:cxn modelId="{080A28B5-067E-42F5-8EA2-B0B87BE16F3B}" type="presOf" srcId="{2DB61AF5-517D-4248-810F-20F89DD4C13B}" destId="{26711CDC-A410-4273-B226-636F55B83048}" srcOrd="0" destOrd="0" presId="urn:microsoft.com/office/officeart/2005/8/layout/vList5"/>
    <dgm:cxn modelId="{8DBE5BB2-B833-44DA-8D20-A4FE0F91E566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1FC3BA2-3559-4FE4-AA49-FD4731823AEC}" type="presOf" srcId="{23FE93F6-2015-4413-B0F2-DA94AF516138}" destId="{24D333B7-5241-401F-9D21-10FB241A969F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AFC0933F-ECB3-4960-9C43-76EEE5E94F67}" type="presParOf" srcId="{11CE3E64-6858-4460-8844-45B2B25C6FFA}" destId="{950D188E-FF56-4887-86AE-A07B18A25F5E}" srcOrd="0" destOrd="0" presId="urn:microsoft.com/office/officeart/2005/8/layout/vList5"/>
    <dgm:cxn modelId="{16AA3B19-7C2F-4F85-95D8-01CCA1ACB9B8}" type="presParOf" srcId="{950D188E-FF56-4887-86AE-A07B18A25F5E}" destId="{990EE2E8-547D-46E1-B0DE-F7264FB94993}" srcOrd="0" destOrd="0" presId="urn:microsoft.com/office/officeart/2005/8/layout/vList5"/>
    <dgm:cxn modelId="{E470B3F4-FFF7-426C-B457-7FA8DAB313F5}" type="presParOf" srcId="{950D188E-FF56-4887-86AE-A07B18A25F5E}" destId="{26711CDC-A410-4273-B226-636F55B83048}" srcOrd="1" destOrd="0" presId="urn:microsoft.com/office/officeart/2005/8/layout/vList5"/>
    <dgm:cxn modelId="{3E333F11-61F4-4905-9977-48FFD63AB9A9}" type="presParOf" srcId="{11CE3E64-6858-4460-8844-45B2B25C6FFA}" destId="{87F05B81-DD20-4204-985E-C91D48D3A801}" srcOrd="1" destOrd="0" presId="urn:microsoft.com/office/officeart/2005/8/layout/vList5"/>
    <dgm:cxn modelId="{9A78C001-11E2-4BD4-8DAA-47FC325C530A}" type="presParOf" srcId="{11CE3E64-6858-4460-8844-45B2B25C6FFA}" destId="{4FFFF5F0-4A53-4E9F-A88F-4B6ACBE8FCF2}" srcOrd="2" destOrd="0" presId="urn:microsoft.com/office/officeart/2005/8/layout/vList5"/>
    <dgm:cxn modelId="{0059131A-D6EB-4C4D-8F85-46171574B65D}" type="presParOf" srcId="{4FFFF5F0-4A53-4E9F-A88F-4B6ACBE8FCF2}" destId="{24D333B7-5241-401F-9D21-10FB241A969F}" srcOrd="0" destOrd="0" presId="urn:microsoft.com/office/officeart/2005/8/layout/vList5"/>
    <dgm:cxn modelId="{11C4078A-BD51-4CC1-B5F9-7CF326A8CDF9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C693A9F-6E16-4B76-9368-2BA740629D4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2F0CAD7-CC5E-4CB7-A66E-62E8C5D726EF}" type="parTrans" cxnId="{66D64AC3-0FB5-43A8-86FD-35043A64AFF1}">
      <dgm:prSet/>
      <dgm:spPr/>
      <dgm:t>
        <a:bodyPr/>
        <a:lstStyle/>
        <a:p>
          <a:endParaRPr lang="en-US"/>
        </a:p>
      </dgm:t>
    </dgm:pt>
    <dgm:pt modelId="{8AE5FDF1-9190-4A37-95CD-A4C26BE47BA4}" type="sibTrans" cxnId="{66D64AC3-0FB5-43A8-86FD-35043A64AFF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E109D-1D85-41CF-ACBE-C9AAAF62647E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66ECC8BD-9D5D-49BF-A461-A3DCF6DCFEED}" type="presOf" srcId="{AFA37FBD-526D-4014-BA64-1482FBF61951}" destId="{6B937E5D-EF4E-4B79-8D80-BF128AB41978}" srcOrd="0" destOrd="0" presId="urn:microsoft.com/office/officeart/2005/8/layout/vList5"/>
    <dgm:cxn modelId="{052EAB79-BD23-4960-AADD-D251A69984A8}" type="presOf" srcId="{CC693A9F-6E16-4B76-9368-2BA740629D48}" destId="{FAA431CB-E0F6-4589-B2B6-D68A46601087}" srcOrd="0" destOrd="1" presId="urn:microsoft.com/office/officeart/2005/8/layout/vList5"/>
    <dgm:cxn modelId="{5F67C951-F11B-4E36-ADA6-31125CD1256C}" type="presOf" srcId="{023BC86F-7EC4-4FD0-840C-B51BA2DC92B0}" destId="{FAA431CB-E0F6-4589-B2B6-D68A46601087}" srcOrd="0" destOrd="0" presId="urn:microsoft.com/office/officeart/2005/8/layout/vList5"/>
    <dgm:cxn modelId="{CF627E41-38ED-4047-8B9C-ABAB04332421}" type="presOf" srcId="{24ED0E89-3EE8-4764-AD39-D4ED51683B26}" destId="{24F67B7C-64D8-441E-997D-E3B096D634F0}" srcOrd="0" destOrd="0" presId="urn:microsoft.com/office/officeart/2005/8/layout/vList5"/>
    <dgm:cxn modelId="{66D64AC3-0FB5-43A8-86FD-35043A64AFF1}" srcId="{91B3DBD9-D9C5-429E-9D42-3757107542D3}" destId="{CC693A9F-6E16-4B76-9368-2BA740629D48}" srcOrd="1" destOrd="0" parTransId="{02F0CAD7-CC5E-4CB7-A66E-62E8C5D726EF}" sibTransId="{8AE5FDF1-9190-4A37-95CD-A4C26BE47BA4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BA4C55C4-B54C-4210-9231-242402DDC031}" type="presOf" srcId="{91B3DBD9-D9C5-429E-9D42-3757107542D3}" destId="{1448A0AA-762F-4A47-8365-F2915F8F9FE9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995C97-E676-4045-855F-79D14F39AA91}" type="presParOf" srcId="{11CE3E64-6858-4460-8844-45B2B25C6FFA}" destId="{44C8D347-80E5-49E0-9038-2DB8357D12F4}" srcOrd="0" destOrd="0" presId="urn:microsoft.com/office/officeart/2005/8/layout/vList5"/>
    <dgm:cxn modelId="{57A18D0A-D49F-4405-B502-174EC079D971}" type="presParOf" srcId="{44C8D347-80E5-49E0-9038-2DB8357D12F4}" destId="{1448A0AA-762F-4A47-8365-F2915F8F9FE9}" srcOrd="0" destOrd="0" presId="urn:microsoft.com/office/officeart/2005/8/layout/vList5"/>
    <dgm:cxn modelId="{A9407C7F-F0BC-4B40-9EB2-CD4F0A698992}" type="presParOf" srcId="{44C8D347-80E5-49E0-9038-2DB8357D12F4}" destId="{FAA431CB-E0F6-4589-B2B6-D68A46601087}" srcOrd="1" destOrd="0" presId="urn:microsoft.com/office/officeart/2005/8/layout/vList5"/>
    <dgm:cxn modelId="{254323B9-DF22-43AF-8245-CD893EB33D63}" type="presParOf" srcId="{11CE3E64-6858-4460-8844-45B2B25C6FFA}" destId="{BD04875B-878F-4E73-8188-80E16DCF9D49}" srcOrd="1" destOrd="0" presId="urn:microsoft.com/office/officeart/2005/8/layout/vList5"/>
    <dgm:cxn modelId="{EECF562D-5780-4747-B121-D93D1689B356}" type="presParOf" srcId="{11CE3E64-6858-4460-8844-45B2B25C6FFA}" destId="{921AB7F2-9CD3-4057-B52A-B00FAAD4C053}" srcOrd="2" destOrd="0" presId="urn:microsoft.com/office/officeart/2005/8/layout/vList5"/>
    <dgm:cxn modelId="{A49C14BF-418E-432A-8C54-6EEFE6ACA0F5}" type="presParOf" srcId="{921AB7F2-9CD3-4057-B52A-B00FAAD4C053}" destId="{24F67B7C-64D8-441E-997D-E3B096D634F0}" srcOrd="0" destOrd="0" presId="urn:microsoft.com/office/officeart/2005/8/layout/vList5"/>
    <dgm:cxn modelId="{AA82FCCC-22B6-477A-8008-F116A8EE1FC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A6C2EA0-33DB-46DF-9EF8-4EF5CD77C27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153DB4-28E9-46B5-A42F-36C8283A6279}" type="parTrans" cxnId="{240B5A5D-2716-46E1-9F5B-1E912EC77B2F}">
      <dgm:prSet/>
      <dgm:spPr/>
      <dgm:t>
        <a:bodyPr/>
        <a:lstStyle/>
        <a:p>
          <a:endParaRPr lang="en-US"/>
        </a:p>
      </dgm:t>
    </dgm:pt>
    <dgm:pt modelId="{C1E8DE6B-AF31-4D00-98C7-F52D98906731}" type="sibTrans" cxnId="{240B5A5D-2716-46E1-9F5B-1E912EC77B2F}">
      <dgm:prSet/>
      <dgm:spPr/>
      <dgm:t>
        <a:bodyPr/>
        <a:lstStyle/>
        <a:p>
          <a:endParaRPr lang="en-US"/>
        </a:p>
      </dgm:t>
    </dgm:pt>
    <dgm:pt modelId="{D4C5022E-C342-4174-8FD6-128D1AA5B23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CBB16BF-0D40-4B30-9B68-86C85A143F9E}" type="parTrans" cxnId="{5302EFBD-DE3E-429E-8E90-9A6A1C9F2083}">
      <dgm:prSet/>
      <dgm:spPr/>
    </dgm:pt>
    <dgm:pt modelId="{17EF4859-26CA-47FE-93B3-5393D8291EA4}" type="sibTrans" cxnId="{5302EFBD-DE3E-429E-8E90-9A6A1C9F2083}">
      <dgm:prSet/>
      <dgm:spPr/>
    </dgm:pt>
    <dgm:pt modelId="{70DE5DC9-4704-4D68-933A-23FE5CB8A7A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2B6C6A-6953-4673-887F-B148A1046D8C}" type="parTrans" cxnId="{AE9C1AD0-9338-496E-8D82-BCAEE3EF9BD5}">
      <dgm:prSet/>
      <dgm:spPr/>
    </dgm:pt>
    <dgm:pt modelId="{386AD506-F3B6-488D-AEC9-A7F129813844}" type="sibTrans" cxnId="{AE9C1AD0-9338-496E-8D82-BCAEE3EF9BD5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0B5A5D-2716-46E1-9F5B-1E912EC77B2F}" srcId="{C4F8A93E-5B8F-4347-9D58-758FDC2E99B3}" destId="{7A6C2EA0-33DB-46DF-9EF8-4EF5CD77C279}" srcOrd="1" destOrd="0" parTransId="{3A153DB4-28E9-46B5-A42F-36C8283A6279}" sibTransId="{C1E8DE6B-AF31-4D00-98C7-F52D98906731}"/>
    <dgm:cxn modelId="{7F281909-0A0B-420E-9734-33C13979CF22}" type="presOf" srcId="{70DE5DC9-4704-4D68-933A-23FE5CB8A7A5}" destId="{9123B9EC-B45A-4DCE-B255-DBC5D8C94B98}" srcOrd="0" destOrd="2" presId="urn:microsoft.com/office/officeart/2005/8/layout/vList5"/>
    <dgm:cxn modelId="{06525ED9-66AD-416C-8E7F-0D5FB25F75B4}" type="presOf" srcId="{7A6C2EA0-33DB-46DF-9EF8-4EF5CD77C279}" destId="{9123B9EC-B45A-4DCE-B255-DBC5D8C94B98}" srcOrd="0" destOrd="1" presId="urn:microsoft.com/office/officeart/2005/8/layout/vList5"/>
    <dgm:cxn modelId="{BA8F653A-33B9-424A-A6BF-7F96FA136766}" type="presOf" srcId="{36693833-12DB-4D2E-A4CB-5EBFD66CEA46}" destId="{2A54A8A0-E017-4BA4-8F66-EFA9F4015BFD}" srcOrd="0" destOrd="1" presId="urn:microsoft.com/office/officeart/2005/8/layout/vList5"/>
    <dgm:cxn modelId="{AE9C1AD0-9338-496E-8D82-BCAEE3EF9BD5}" srcId="{C4F8A93E-5B8F-4347-9D58-758FDC2E99B3}" destId="{70DE5DC9-4704-4D68-933A-23FE5CB8A7A5}" srcOrd="2" destOrd="0" parTransId="{E72B6C6A-6953-4673-887F-B148A1046D8C}" sibTransId="{386AD506-F3B6-488D-AEC9-A7F129813844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5302EFBD-DE3E-429E-8E90-9A6A1C9F2083}" srcId="{28BB09B7-388A-483E-B9F5-AF54C9FA1429}" destId="{D4C5022E-C342-4174-8FD6-128D1AA5B23B}" srcOrd="0" destOrd="0" parTransId="{4CBB16BF-0D40-4B30-9B68-86C85A143F9E}" sibTransId="{17EF4859-26CA-47FE-93B3-5393D8291EA4}"/>
    <dgm:cxn modelId="{F6598039-E83F-4255-B12B-15E7289B0844}" type="presOf" srcId="{C2D3029B-151C-4500-8951-03D8D006926F}" destId="{9123B9EC-B45A-4DCE-B255-DBC5D8C94B9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1477C2DD-3CDE-49A6-B0C0-F3533E9E206C}" srcId="{28BB09B7-388A-483E-B9F5-AF54C9FA1429}" destId="{36693833-12DB-4D2E-A4CB-5EBFD66CEA46}" srcOrd="1" destOrd="0" parTransId="{33B2A0CE-8B95-40A4-A176-AC67F807B0FD}" sibTransId="{17004987-2B52-45B9-97F1-598386688502}"/>
    <dgm:cxn modelId="{F0BC54D9-49FF-4CC6-AD24-80E41CACE088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A6D27DFC-0DE4-452A-961B-865A9DA1DBC9}" type="presOf" srcId="{6A8101AE-A83C-4956-9AF6-F844F7F9A183}" destId="{11CE3E64-6858-4460-8844-45B2B25C6FFA}" srcOrd="0" destOrd="0" presId="urn:microsoft.com/office/officeart/2005/8/layout/vList5"/>
    <dgm:cxn modelId="{21622F4B-C7DB-4229-B83D-8D01B6CC7100}" type="presOf" srcId="{C4F8A93E-5B8F-4347-9D58-758FDC2E99B3}" destId="{2ED86746-5FA9-4455-BAB0-6A2D73435DB8}" srcOrd="0" destOrd="0" presId="urn:microsoft.com/office/officeart/2005/8/layout/vList5"/>
    <dgm:cxn modelId="{10A87F19-064B-4DFC-A379-974A21B1F45D}" type="presOf" srcId="{D4C5022E-C342-4174-8FD6-128D1AA5B23B}" destId="{2A54A8A0-E017-4BA4-8F66-EFA9F4015BFD}" srcOrd="0" destOrd="0" presId="urn:microsoft.com/office/officeart/2005/8/layout/vList5"/>
    <dgm:cxn modelId="{442FE7A2-B93A-49E4-91B3-F7C32067B59D}" type="presParOf" srcId="{11CE3E64-6858-4460-8844-45B2B25C6FFA}" destId="{AC417CC0-610E-40AF-9D99-39F213116FE8}" srcOrd="0" destOrd="0" presId="urn:microsoft.com/office/officeart/2005/8/layout/vList5"/>
    <dgm:cxn modelId="{91A95E22-B844-403D-A697-93D320B7E249}" type="presParOf" srcId="{AC417CC0-610E-40AF-9D99-39F213116FE8}" destId="{2ED86746-5FA9-4455-BAB0-6A2D73435DB8}" srcOrd="0" destOrd="0" presId="urn:microsoft.com/office/officeart/2005/8/layout/vList5"/>
    <dgm:cxn modelId="{13F3428B-5CCF-4E1A-BA79-FA2A6366660B}" type="presParOf" srcId="{AC417CC0-610E-40AF-9D99-39F213116FE8}" destId="{9123B9EC-B45A-4DCE-B255-DBC5D8C94B98}" srcOrd="1" destOrd="0" presId="urn:microsoft.com/office/officeart/2005/8/layout/vList5"/>
    <dgm:cxn modelId="{F30CDDDB-6271-41F5-A251-DE859D750431}" type="presParOf" srcId="{11CE3E64-6858-4460-8844-45B2B25C6FFA}" destId="{9119DC3D-1707-46AC-B04D-DA429FE2F037}" srcOrd="1" destOrd="0" presId="urn:microsoft.com/office/officeart/2005/8/layout/vList5"/>
    <dgm:cxn modelId="{D88C9687-7AF8-4CD1-B978-674A5EC46CF6}" type="presParOf" srcId="{11CE3E64-6858-4460-8844-45B2B25C6FFA}" destId="{118E5325-E9CC-4561-B166-B5A45BAA6BB5}" srcOrd="2" destOrd="0" presId="urn:microsoft.com/office/officeart/2005/8/layout/vList5"/>
    <dgm:cxn modelId="{3758BA8D-192C-4AC6-95B6-04380E01C20D}" type="presParOf" srcId="{118E5325-E9CC-4561-B166-B5A45BAA6BB5}" destId="{A6FF4326-8EDB-49BD-8AA9-B4BD85A5A465}" srcOrd="0" destOrd="0" presId="urn:microsoft.com/office/officeart/2005/8/layout/vList5"/>
    <dgm:cxn modelId="{5057EC65-DD92-4304-89D3-C9979ED35B13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2C7ACB36-59A9-4C81-AEF8-4CD10CADF9F6}" type="presOf" srcId="{2DB61AF5-517D-4248-810F-20F89DD4C13B}" destId="{26711CDC-A410-4273-B226-636F55B83048}" srcOrd="0" destOrd="0" presId="urn:microsoft.com/office/officeart/2005/8/layout/vList5"/>
    <dgm:cxn modelId="{2643D18E-43AE-44B0-891A-536286FBF53A}" type="presOf" srcId="{23FE93F6-2015-4413-B0F2-DA94AF516138}" destId="{24D333B7-5241-401F-9D21-10FB241A969F}" srcOrd="0" destOrd="0" presId="urn:microsoft.com/office/officeart/2005/8/layout/vList5"/>
    <dgm:cxn modelId="{D9F1E6BF-BA67-40DB-8549-A838C146D06D}" type="presOf" srcId="{6A8101AE-A83C-4956-9AF6-F844F7F9A183}" destId="{11CE3E64-6858-4460-8844-45B2B25C6FFA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90BAC99-B6A1-41A2-8E7F-87E3D117128B}" type="presOf" srcId="{45A05766-95A5-4B08-BF82-E55ED2D428C1}" destId="{990EE2E8-547D-46E1-B0DE-F7264FB94993}" srcOrd="0" destOrd="0" presId="urn:microsoft.com/office/officeart/2005/8/layout/vList5"/>
    <dgm:cxn modelId="{D30463B3-B3DA-4C25-AF26-7F28845DD073}" type="presOf" srcId="{118C321B-2459-4847-B98D-B3602E3AD32D}" destId="{3DC5B56B-712F-4CB3-8463-DE3F99DA6E36}" srcOrd="0" destOrd="0" presId="urn:microsoft.com/office/officeart/2005/8/layout/vList5"/>
    <dgm:cxn modelId="{1D0ED039-1455-4C1F-A613-983D44DEAD29}" type="presParOf" srcId="{11CE3E64-6858-4460-8844-45B2B25C6FFA}" destId="{950D188E-FF56-4887-86AE-A07B18A25F5E}" srcOrd="0" destOrd="0" presId="urn:microsoft.com/office/officeart/2005/8/layout/vList5"/>
    <dgm:cxn modelId="{A2A08068-9C10-4D00-B070-25C3C7C21E4E}" type="presParOf" srcId="{950D188E-FF56-4887-86AE-A07B18A25F5E}" destId="{990EE2E8-547D-46E1-B0DE-F7264FB94993}" srcOrd="0" destOrd="0" presId="urn:microsoft.com/office/officeart/2005/8/layout/vList5"/>
    <dgm:cxn modelId="{2596FB7F-D235-4756-A798-31267ED8CECE}" type="presParOf" srcId="{950D188E-FF56-4887-86AE-A07B18A25F5E}" destId="{26711CDC-A410-4273-B226-636F55B83048}" srcOrd="1" destOrd="0" presId="urn:microsoft.com/office/officeart/2005/8/layout/vList5"/>
    <dgm:cxn modelId="{773061D4-4588-4E58-B8E9-6FE244FE2F1E}" type="presParOf" srcId="{11CE3E64-6858-4460-8844-45B2B25C6FFA}" destId="{87F05B81-DD20-4204-985E-C91D48D3A801}" srcOrd="1" destOrd="0" presId="urn:microsoft.com/office/officeart/2005/8/layout/vList5"/>
    <dgm:cxn modelId="{ECBC16DC-129B-4676-9AB9-F11BFE9C82C6}" type="presParOf" srcId="{11CE3E64-6858-4460-8844-45B2B25C6FFA}" destId="{4FFFF5F0-4A53-4E9F-A88F-4B6ACBE8FCF2}" srcOrd="2" destOrd="0" presId="urn:microsoft.com/office/officeart/2005/8/layout/vList5"/>
    <dgm:cxn modelId="{542CDA5E-A765-4421-A4FB-280A994F90CA}" type="presParOf" srcId="{4FFFF5F0-4A53-4E9F-A88F-4B6ACBE8FCF2}" destId="{24D333B7-5241-401F-9D21-10FB241A969F}" srcOrd="0" destOrd="0" presId="urn:microsoft.com/office/officeart/2005/8/layout/vList5"/>
    <dgm:cxn modelId="{FF07308A-9425-4959-AFB4-493789E8075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77E460-1FFE-4122-A19A-925B39AA07F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C9D41-E7B8-4CE3-B3BD-53565C64CF13}" type="parTrans" cxnId="{4F572FE3-DA2E-4F0D-ADC1-4E3825EA09FE}">
      <dgm:prSet/>
      <dgm:spPr/>
      <dgm:t>
        <a:bodyPr/>
        <a:lstStyle/>
        <a:p>
          <a:endParaRPr lang="en-US"/>
        </a:p>
      </dgm:t>
    </dgm:pt>
    <dgm:pt modelId="{4C71154A-ED40-476D-857D-79F31A945ABF}" type="sibTrans" cxnId="{4F572FE3-DA2E-4F0D-ADC1-4E3825EA09FE}">
      <dgm:prSet/>
      <dgm:spPr/>
      <dgm:t>
        <a:bodyPr/>
        <a:lstStyle/>
        <a:p>
          <a:endParaRPr lang="en-US"/>
        </a:p>
      </dgm:t>
    </dgm:pt>
    <dgm:pt modelId="{92D4C589-D90F-4FC1-9C2C-FD9A9D79A1E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B843EF-E9B9-4CBA-BFEB-783BD42CA39B}" type="parTrans" cxnId="{56E7E699-042F-4300-9F2D-DCBF9F8F2070}">
      <dgm:prSet/>
      <dgm:spPr/>
      <dgm:t>
        <a:bodyPr/>
        <a:lstStyle/>
        <a:p>
          <a:endParaRPr lang="en-US"/>
        </a:p>
      </dgm:t>
    </dgm:pt>
    <dgm:pt modelId="{DDAD33B7-CDDE-4273-8EE4-ECA72354268A}" type="sibTrans" cxnId="{56E7E699-042F-4300-9F2D-DCBF9F8F2070}">
      <dgm:prSet/>
      <dgm:spPr/>
      <dgm:t>
        <a:bodyPr/>
        <a:lstStyle/>
        <a:p>
          <a:endParaRPr lang="en-US"/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increased workload to update permits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91690E0-9C25-4CE3-8856-0F187A4818D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950BE4-FB2E-4AEA-A842-440ABD7BCFBB}" type="parTrans" cxnId="{BDE9BAE1-E3C0-4336-9CE6-B86BAE5E3B5F}">
      <dgm:prSet/>
      <dgm:spPr/>
      <dgm:t>
        <a:bodyPr/>
        <a:lstStyle/>
        <a:p>
          <a:endParaRPr lang="en-US"/>
        </a:p>
      </dgm:t>
    </dgm:pt>
    <dgm:pt modelId="{9A5F3893-D86F-4A02-BFBC-106B9662B71F}" type="sibTrans" cxnId="{BDE9BAE1-E3C0-4336-9CE6-B86BAE5E3B5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E6A3E-F4B7-43BC-955B-0FBDD4285AD7}" type="presOf" srcId="{24ED0E89-3EE8-4764-AD39-D4ED51683B26}" destId="{24F67B7C-64D8-441E-997D-E3B096D634F0}" srcOrd="0" destOrd="0" presId="urn:microsoft.com/office/officeart/2005/8/layout/vList5"/>
    <dgm:cxn modelId="{56E7E699-042F-4300-9F2D-DCBF9F8F2070}" srcId="{91B3DBD9-D9C5-429E-9D42-3757107542D3}" destId="{92D4C589-D90F-4FC1-9C2C-FD9A9D79A1EE}" srcOrd="2" destOrd="0" parTransId="{C7B843EF-E9B9-4CBA-BFEB-783BD42CA39B}" sibTransId="{DDAD33B7-CDDE-4273-8EE4-ECA72354268A}"/>
    <dgm:cxn modelId="{EB9ABA0A-5F40-4F1E-BE62-2FE90A227108}" type="presOf" srcId="{AFA37FBD-526D-4014-BA64-1482FBF61951}" destId="{6B937E5D-EF4E-4B79-8D80-BF128AB41978}" srcOrd="0" destOrd="0" presId="urn:microsoft.com/office/officeart/2005/8/layout/vList5"/>
    <dgm:cxn modelId="{E43B7937-7F8D-4A9E-94C3-C71A939B215F}" type="presOf" srcId="{6A8101AE-A83C-4956-9AF6-F844F7F9A183}" destId="{11CE3E64-6858-4460-8844-45B2B25C6FFA}" srcOrd="0" destOrd="0" presId="urn:microsoft.com/office/officeart/2005/8/layout/vList5"/>
    <dgm:cxn modelId="{4F572FE3-DA2E-4F0D-ADC1-4E3825EA09FE}" srcId="{91B3DBD9-D9C5-429E-9D42-3757107542D3}" destId="{EA77E460-1FFE-4122-A19A-925B39AA07F2}" srcOrd="1" destOrd="0" parTransId="{06EC9D41-E7B8-4CE3-B3BD-53565C64CF13}" sibTransId="{4C71154A-ED40-476D-857D-79F31A945ABF}"/>
    <dgm:cxn modelId="{863D7AF2-4BBC-437F-860A-711189A97A15}" type="presOf" srcId="{291690E0-9C25-4CE3-8856-0F187A4818DA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E1682640-71A2-4245-BEEF-01E85DAA590F}" type="presOf" srcId="{92D4C589-D90F-4FC1-9C2C-FD9A9D79A1EE}" destId="{FAA431CB-E0F6-4589-B2B6-D68A46601087}" srcOrd="0" destOrd="2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ABA55149-74D5-4E87-B7AD-2021D22C3E68}" type="presOf" srcId="{91B3DBD9-D9C5-429E-9D42-3757107542D3}" destId="{1448A0AA-762F-4A47-8365-F2915F8F9FE9}" srcOrd="0" destOrd="0" presId="urn:microsoft.com/office/officeart/2005/8/layout/vList5"/>
    <dgm:cxn modelId="{D1DCB784-B7F3-4612-9913-34989FDDDB5E}" type="presOf" srcId="{023BC86F-7EC4-4FD0-840C-B51BA2DC92B0}" destId="{FAA431CB-E0F6-4589-B2B6-D68A46601087}" srcOrd="0" destOrd="0" presId="urn:microsoft.com/office/officeart/2005/8/layout/vList5"/>
    <dgm:cxn modelId="{BDE9BAE1-E3C0-4336-9CE6-B86BAE5E3B5F}" srcId="{24ED0E89-3EE8-4764-AD39-D4ED51683B26}" destId="{291690E0-9C25-4CE3-8856-0F187A4818DA}" srcOrd="1" destOrd="0" parTransId="{4F950BE4-FB2E-4AEA-A842-440ABD7BCFBB}" sibTransId="{9A5F3893-D86F-4A02-BFBC-106B9662B71F}"/>
    <dgm:cxn modelId="{3D4E1F90-7717-4C51-BCDF-20E5A6B90A82}" type="presOf" srcId="{EA77E460-1FFE-4122-A19A-925B39AA07F2}" destId="{FAA431CB-E0F6-4589-B2B6-D68A46601087}" srcOrd="0" destOrd="1" presId="urn:microsoft.com/office/officeart/2005/8/layout/vList5"/>
    <dgm:cxn modelId="{4D39608A-8321-4C3B-9CFB-B778EA8483EB}" type="presParOf" srcId="{11CE3E64-6858-4460-8844-45B2B25C6FFA}" destId="{44C8D347-80E5-49E0-9038-2DB8357D12F4}" srcOrd="0" destOrd="0" presId="urn:microsoft.com/office/officeart/2005/8/layout/vList5"/>
    <dgm:cxn modelId="{26395FA2-FC35-4EB0-A7E3-47A3A55EDE6E}" type="presParOf" srcId="{44C8D347-80E5-49E0-9038-2DB8357D12F4}" destId="{1448A0AA-762F-4A47-8365-F2915F8F9FE9}" srcOrd="0" destOrd="0" presId="urn:microsoft.com/office/officeart/2005/8/layout/vList5"/>
    <dgm:cxn modelId="{0F8384D2-DF93-4F09-920D-8B2548C72DF2}" type="presParOf" srcId="{44C8D347-80E5-49E0-9038-2DB8357D12F4}" destId="{FAA431CB-E0F6-4589-B2B6-D68A46601087}" srcOrd="1" destOrd="0" presId="urn:microsoft.com/office/officeart/2005/8/layout/vList5"/>
    <dgm:cxn modelId="{0D62241F-CA12-47FE-ABE0-FD43F0B3A8B4}" type="presParOf" srcId="{11CE3E64-6858-4460-8844-45B2B25C6FFA}" destId="{BD04875B-878F-4E73-8188-80E16DCF9D49}" srcOrd="1" destOrd="0" presId="urn:microsoft.com/office/officeart/2005/8/layout/vList5"/>
    <dgm:cxn modelId="{BED0B1A6-8CD9-4C90-ADFB-FD7D3796F510}" type="presParOf" srcId="{11CE3E64-6858-4460-8844-45B2B25C6FFA}" destId="{921AB7F2-9CD3-4057-B52A-B00FAAD4C053}" srcOrd="2" destOrd="0" presId="urn:microsoft.com/office/officeart/2005/8/layout/vList5"/>
    <dgm:cxn modelId="{BC678531-9E99-44B7-BDD2-331788DD7A0E}" type="presParOf" srcId="{921AB7F2-9CD3-4057-B52A-B00FAAD4C053}" destId="{24F67B7C-64D8-441E-997D-E3B096D634F0}" srcOrd="0" destOrd="0" presId="urn:microsoft.com/office/officeart/2005/8/layout/vList5"/>
    <dgm:cxn modelId="{8A0BBD5F-50DA-4489-9E58-E8BAE1167DE2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DC737C8F-FBE4-48DA-87C5-8F5F0080178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018A7B-EBF5-4553-838B-3DFD9C516CF2}" type="parTrans" cxnId="{C4A1F0D0-D379-4675-BC87-B3C5CFE843CD}">
      <dgm:prSet/>
      <dgm:spPr/>
      <dgm:t>
        <a:bodyPr/>
        <a:lstStyle/>
        <a:p>
          <a:endParaRPr lang="en-US"/>
        </a:p>
      </dgm:t>
    </dgm:pt>
    <dgm:pt modelId="{B62841D4-EC78-455D-9F85-819623155AB6}" type="sibTrans" cxnId="{C4A1F0D0-D379-4675-BC87-B3C5CFE843C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1018-81F7-47A2-9B1F-9805DD93F097}" type="presOf" srcId="{AFA37FBD-526D-4014-BA64-1482FBF61951}" destId="{6B937E5D-EF4E-4B79-8D80-BF128AB41978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2027A516-3E76-4F99-9465-8405D5947DA8}" type="presOf" srcId="{023BC86F-7EC4-4FD0-840C-B51BA2DC92B0}" destId="{FAA431CB-E0F6-4589-B2B6-D68A46601087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C4A1F0D0-D379-4675-BC87-B3C5CFE843CD}" srcId="{91B3DBD9-D9C5-429E-9D42-3757107542D3}" destId="{DC737C8F-FBE4-48DA-87C5-8F5F00801782}" srcOrd="1" destOrd="0" parTransId="{26018A7B-EBF5-4553-838B-3DFD9C516CF2}" sibTransId="{B62841D4-EC78-455D-9F85-819623155AB6}"/>
    <dgm:cxn modelId="{1C207541-4ED0-4A78-B6FE-34250310CC4D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1B9F6D0D-6EFC-4D4E-AF8C-E800FE14F68D}" type="presOf" srcId="{6A8101AE-A83C-4956-9AF6-F844F7F9A183}" destId="{11CE3E64-6858-4460-8844-45B2B25C6FFA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2CFA4EA-91F0-4E94-84E8-D3938C84F42A}" type="presOf" srcId="{24ED0E89-3EE8-4764-AD39-D4ED51683B26}" destId="{24F67B7C-64D8-441E-997D-E3B096D634F0}" srcOrd="0" destOrd="0" presId="urn:microsoft.com/office/officeart/2005/8/layout/vList5"/>
    <dgm:cxn modelId="{84A54075-A71C-442E-B816-121DA058E6A2}" type="presOf" srcId="{DC737C8F-FBE4-48DA-87C5-8F5F00801782}" destId="{FAA431CB-E0F6-4589-B2B6-D68A46601087}" srcOrd="0" destOrd="1" presId="urn:microsoft.com/office/officeart/2005/8/layout/vList5"/>
    <dgm:cxn modelId="{877387FC-7709-4A1A-874F-D42823B8A944}" type="presParOf" srcId="{11CE3E64-6858-4460-8844-45B2B25C6FFA}" destId="{44C8D347-80E5-49E0-9038-2DB8357D12F4}" srcOrd="0" destOrd="0" presId="urn:microsoft.com/office/officeart/2005/8/layout/vList5"/>
    <dgm:cxn modelId="{E26881DE-A7EF-415D-BFAF-EE5266124FAD}" type="presParOf" srcId="{44C8D347-80E5-49E0-9038-2DB8357D12F4}" destId="{1448A0AA-762F-4A47-8365-F2915F8F9FE9}" srcOrd="0" destOrd="0" presId="urn:microsoft.com/office/officeart/2005/8/layout/vList5"/>
    <dgm:cxn modelId="{C540E527-1DE7-4EE2-BFA9-AD64813D2968}" type="presParOf" srcId="{44C8D347-80E5-49E0-9038-2DB8357D12F4}" destId="{FAA431CB-E0F6-4589-B2B6-D68A46601087}" srcOrd="1" destOrd="0" presId="urn:microsoft.com/office/officeart/2005/8/layout/vList5"/>
    <dgm:cxn modelId="{A3A0B749-FC72-44FA-8BC6-1883459E9DFA}" type="presParOf" srcId="{11CE3E64-6858-4460-8844-45B2B25C6FFA}" destId="{BD04875B-878F-4E73-8188-80E16DCF9D49}" srcOrd="1" destOrd="0" presId="urn:microsoft.com/office/officeart/2005/8/layout/vList5"/>
    <dgm:cxn modelId="{28BDED96-40BC-4F29-ACEA-09F920CA04FF}" type="presParOf" srcId="{11CE3E64-6858-4460-8844-45B2B25C6FFA}" destId="{921AB7F2-9CD3-4057-B52A-B00FAAD4C053}" srcOrd="2" destOrd="0" presId="urn:microsoft.com/office/officeart/2005/8/layout/vList5"/>
    <dgm:cxn modelId="{108CCDE3-B287-4118-9E34-A0BDD0230E2E}" type="presParOf" srcId="{921AB7F2-9CD3-4057-B52A-B00FAAD4C053}" destId="{24F67B7C-64D8-441E-997D-E3B096D634F0}" srcOrd="0" destOrd="0" presId="urn:microsoft.com/office/officeart/2005/8/layout/vList5"/>
    <dgm:cxn modelId="{EB420039-C152-4489-A6EA-0B742FBFBEBD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0B42E71-AA0A-4D14-9F90-FF018141882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5277856-3913-4080-BEFD-D3DB8C2AEF7F}" type="parTrans" cxnId="{F96D8085-184C-4ECC-8208-AF276418F3E6}">
      <dgm:prSet/>
      <dgm:spPr/>
      <dgm:t>
        <a:bodyPr/>
        <a:lstStyle/>
        <a:p>
          <a:endParaRPr lang="en-US"/>
        </a:p>
      </dgm:t>
    </dgm:pt>
    <dgm:pt modelId="{5F72E6FB-3A40-441F-AC12-B5D3CD06CA2B}" type="sibTrans" cxnId="{F96D8085-184C-4ECC-8208-AF276418F3E6}">
      <dgm:prSet/>
      <dgm:spPr/>
      <dgm:t>
        <a:bodyPr/>
        <a:lstStyle/>
        <a:p>
          <a:endParaRPr lang="en-US"/>
        </a:p>
      </dgm:t>
    </dgm:pt>
    <dgm:pt modelId="{F757D9AE-16D7-4347-82A3-8C9E75D1515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D6FFF0B-1961-4071-92BA-0448B22D23B6}" type="parTrans" cxnId="{8AB104AA-718F-4C3F-8E38-CF4FA141878B}">
      <dgm:prSet/>
      <dgm:spPr/>
      <dgm:t>
        <a:bodyPr/>
        <a:lstStyle/>
        <a:p>
          <a:endParaRPr lang="en-US"/>
        </a:p>
      </dgm:t>
    </dgm:pt>
    <dgm:pt modelId="{59228B2E-9895-4D1F-8551-0FD3834E0CC8}" type="sibTrans" cxnId="{8AB104AA-718F-4C3F-8E38-CF4FA141878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D0185-B4BB-495E-A20D-66B84DF31F6D}" type="presOf" srcId="{C4F8A93E-5B8F-4347-9D58-758FDC2E99B3}" destId="{2ED86746-5FA9-4455-BAB0-6A2D73435DB8}" srcOrd="0" destOrd="0" presId="urn:microsoft.com/office/officeart/2005/8/layout/vList5"/>
    <dgm:cxn modelId="{84EB82C8-D2CA-49BB-B863-CEAAE3C28C90}" type="presOf" srcId="{36693833-12DB-4D2E-A4CB-5EBFD66CEA46}" destId="{2A54A8A0-E017-4BA4-8F66-EFA9F4015BFD}" srcOrd="0" destOrd="0" presId="urn:microsoft.com/office/officeart/2005/8/layout/vList5"/>
    <dgm:cxn modelId="{AFCEC8F2-E92C-41C0-9C30-9ED52ED81B9E}" type="presOf" srcId="{28BB09B7-388A-483E-B9F5-AF54C9FA1429}" destId="{A6FF4326-8EDB-49BD-8AA9-B4BD85A5A465}" srcOrd="0" destOrd="0" presId="urn:microsoft.com/office/officeart/2005/8/layout/vList5"/>
    <dgm:cxn modelId="{F96D8085-184C-4ECC-8208-AF276418F3E6}" srcId="{C4F8A93E-5B8F-4347-9D58-758FDC2E99B3}" destId="{B0B42E71-AA0A-4D14-9F90-FF018141882D}" srcOrd="1" destOrd="0" parTransId="{E5277856-3913-4080-BEFD-D3DB8C2AEF7F}" sibTransId="{5F72E6FB-3A40-441F-AC12-B5D3CD06CA2B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C6D81CD6-0957-4DEE-A0F2-C870CCB47B6E}" type="presOf" srcId="{F757D9AE-16D7-4347-82A3-8C9E75D15153}" destId="{9123B9EC-B45A-4DCE-B255-DBC5D8C94B98}" srcOrd="0" destOrd="2" presId="urn:microsoft.com/office/officeart/2005/8/layout/vList5"/>
    <dgm:cxn modelId="{20042E8A-3212-4536-B0C1-363BEFC8E626}" type="presOf" srcId="{C2D3029B-151C-4500-8951-03D8D006926F}" destId="{9123B9EC-B45A-4DCE-B255-DBC5D8C94B9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7924EF69-7303-4BE5-BEC3-9A26234A319F}" type="presOf" srcId="{6A8101AE-A83C-4956-9AF6-F844F7F9A183}" destId="{11CE3E64-6858-4460-8844-45B2B25C6FFA}" srcOrd="0" destOrd="0" presId="urn:microsoft.com/office/officeart/2005/8/layout/vList5"/>
    <dgm:cxn modelId="{FA8179ED-0F84-4E32-B018-A94CA2648914}" type="presOf" srcId="{B0B42E71-AA0A-4D14-9F90-FF018141882D}" destId="{9123B9EC-B45A-4DCE-B255-DBC5D8C94B98}" srcOrd="0" destOrd="1" presId="urn:microsoft.com/office/officeart/2005/8/layout/vList5"/>
    <dgm:cxn modelId="{8AB104AA-718F-4C3F-8E38-CF4FA141878B}" srcId="{C4F8A93E-5B8F-4347-9D58-758FDC2E99B3}" destId="{F757D9AE-16D7-4347-82A3-8C9E75D15153}" srcOrd="2" destOrd="0" parTransId="{BD6FFF0B-1961-4071-92BA-0448B22D23B6}" sibTransId="{59228B2E-9895-4D1F-8551-0FD3834E0CC8}"/>
    <dgm:cxn modelId="{A4311F26-B73B-41A1-ABAB-EFB3E1E9C097}" type="presParOf" srcId="{11CE3E64-6858-4460-8844-45B2B25C6FFA}" destId="{AC417CC0-610E-40AF-9D99-39F213116FE8}" srcOrd="0" destOrd="0" presId="urn:microsoft.com/office/officeart/2005/8/layout/vList5"/>
    <dgm:cxn modelId="{1BFFCD7B-87A5-46D7-AE4D-F25E1F726911}" type="presParOf" srcId="{AC417CC0-610E-40AF-9D99-39F213116FE8}" destId="{2ED86746-5FA9-4455-BAB0-6A2D73435DB8}" srcOrd="0" destOrd="0" presId="urn:microsoft.com/office/officeart/2005/8/layout/vList5"/>
    <dgm:cxn modelId="{4C4BB9DD-1666-4AB2-9AD7-18CB5A855E96}" type="presParOf" srcId="{AC417CC0-610E-40AF-9D99-39F213116FE8}" destId="{9123B9EC-B45A-4DCE-B255-DBC5D8C94B98}" srcOrd="1" destOrd="0" presId="urn:microsoft.com/office/officeart/2005/8/layout/vList5"/>
    <dgm:cxn modelId="{68842B68-E407-446F-B251-E79ED0D31B18}" type="presParOf" srcId="{11CE3E64-6858-4460-8844-45B2B25C6FFA}" destId="{9119DC3D-1707-46AC-B04D-DA429FE2F037}" srcOrd="1" destOrd="0" presId="urn:microsoft.com/office/officeart/2005/8/layout/vList5"/>
    <dgm:cxn modelId="{7EDAB633-45B2-4D65-BF49-B4048183C8BA}" type="presParOf" srcId="{11CE3E64-6858-4460-8844-45B2B25C6FFA}" destId="{118E5325-E9CC-4561-B166-B5A45BAA6BB5}" srcOrd="2" destOrd="0" presId="urn:microsoft.com/office/officeart/2005/8/layout/vList5"/>
    <dgm:cxn modelId="{D28512CA-59E8-43F1-9054-D11190BDD66A}" type="presParOf" srcId="{118E5325-E9CC-4561-B166-B5A45BAA6BB5}" destId="{A6FF4326-8EDB-49BD-8AA9-B4BD85A5A465}" srcOrd="0" destOrd="0" presId="urn:microsoft.com/office/officeart/2005/8/layout/vList5"/>
    <dgm:cxn modelId="{988DC25A-5D67-4C78-9151-3080FB124DBB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869699-9EFB-4063-9996-279878E88D4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DC376441-E885-4A20-9251-3F13B111770C}" type="parTrans" cxnId="{C51E037B-3BB9-40DE-945D-2AD721127672}">
      <dgm:prSet/>
      <dgm:spPr/>
      <dgm:t>
        <a:bodyPr/>
        <a:lstStyle/>
        <a:p>
          <a:endParaRPr lang="en-US"/>
        </a:p>
      </dgm:t>
    </dgm:pt>
    <dgm:pt modelId="{069F26E7-E20B-4A46-A38D-F2948CEB9407}" type="sibTrans" cxnId="{C51E037B-3BB9-40DE-945D-2AD721127672}">
      <dgm:prSet/>
      <dgm:spPr/>
      <dgm:t>
        <a:bodyPr/>
        <a:lstStyle/>
        <a:p>
          <a:endParaRPr lang="en-US"/>
        </a:p>
      </dgm:t>
    </dgm:pt>
    <dgm:pt modelId="{769F410C-A76B-44F0-9C77-CCECA6E5BC1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426E6C77-3D19-4DBA-80D9-C19B3A37F118}" type="parTrans" cxnId="{CFEE2A8A-F8E5-43DB-AD53-1BF47D60208D}">
      <dgm:prSet/>
      <dgm:spPr/>
      <dgm:t>
        <a:bodyPr/>
        <a:lstStyle/>
        <a:p>
          <a:endParaRPr lang="en-US"/>
        </a:p>
      </dgm:t>
    </dgm:pt>
    <dgm:pt modelId="{30F34DE8-D9D7-4118-8973-F27898B784D2}" type="sibTrans" cxnId="{CFEE2A8A-F8E5-43DB-AD53-1BF47D60208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2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C51E037B-3BB9-40DE-945D-2AD721127672}" srcId="{F11DA5C6-7905-4EB2-A6E1-07094B1B13E9}" destId="{5C869699-9EFB-4063-9996-279878E88D4D}" srcOrd="1" destOrd="0" parTransId="{DC376441-E885-4A20-9251-3F13B111770C}" sibTransId="{069F26E7-E20B-4A46-A38D-F2948CEB9407}"/>
    <dgm:cxn modelId="{8D822345-6252-40A3-BC61-8EE48AD5EE32}" type="presOf" srcId="{769F410C-A76B-44F0-9C77-CCECA6E5BC17}" destId="{9123B9EC-B45A-4DCE-B255-DBC5D8C94B98}" srcOrd="0" destOrd="1" presId="urn:microsoft.com/office/officeart/2005/8/layout/vList5"/>
    <dgm:cxn modelId="{CFEE2A8A-F8E5-43DB-AD53-1BF47D60208D}" srcId="{C4F8A93E-5B8F-4347-9D58-758FDC2E99B3}" destId="{769F410C-A76B-44F0-9C77-CCECA6E5BC17}" srcOrd="1" destOrd="0" parTransId="{426E6C77-3D19-4DBA-80D9-C19B3A37F118}" sibTransId="{30F34DE8-D9D7-4118-8973-F27898B784D2}"/>
    <dgm:cxn modelId="{56246480-5E69-4D84-9280-73EAD1106C9C}" type="presOf" srcId="{C2D3029B-151C-4500-8951-03D8D006926F}" destId="{9123B9EC-B45A-4DCE-B255-DBC5D8C94B98}" srcOrd="0" destOrd="0" presId="urn:microsoft.com/office/officeart/2005/8/layout/vList5"/>
    <dgm:cxn modelId="{4C13AEA5-EC21-4582-866C-60854B3ECD33}" type="presOf" srcId="{5C869699-9EFB-4063-9996-279878E88D4D}" destId="{4780D4FC-55F2-40F0-86CD-E8429925ECE6}" srcOrd="0" destOrd="1" presId="urn:microsoft.com/office/officeart/2005/8/layout/vList5"/>
    <dgm:cxn modelId="{14C40B7C-7F57-447F-BDF9-E9894805704E}" type="presOf" srcId="{DD374806-8239-4911-8326-EFD95A23EE79}" destId="{4780D4FC-55F2-40F0-86CD-E8429925ECE6}" srcOrd="0" destOrd="0" presId="urn:microsoft.com/office/officeart/2005/8/layout/vList5"/>
    <dgm:cxn modelId="{7094029A-EFE6-4928-8F6F-AA7ECC393ABF}" type="presOf" srcId="{6A8101AE-A83C-4956-9AF6-F844F7F9A183}" destId="{11CE3E64-6858-4460-8844-45B2B25C6FFA}" srcOrd="0" destOrd="0" presId="urn:microsoft.com/office/officeart/2005/8/layout/vList5"/>
    <dgm:cxn modelId="{68AF720E-23EE-47D3-8945-D6CF084192BE}" type="presOf" srcId="{C4F8A93E-5B8F-4347-9D58-758FDC2E99B3}" destId="{2ED86746-5FA9-4455-BAB0-6A2D73435DB8}" srcOrd="0" destOrd="0" presId="urn:microsoft.com/office/officeart/2005/8/layout/vList5"/>
    <dgm:cxn modelId="{7CDA8130-BE10-49DC-87B9-68A1D86F2728}" type="presOf" srcId="{F11DA5C6-7905-4EB2-A6E1-07094B1B13E9}" destId="{87AE1B3C-66B2-4130-A74B-FC0302C8A3B3}" srcOrd="0" destOrd="0" presId="urn:microsoft.com/office/officeart/2005/8/layout/vList5"/>
    <dgm:cxn modelId="{549E9FAA-4A7C-4C4A-8387-7CF02DCB8270}" type="presParOf" srcId="{11CE3E64-6858-4460-8844-45B2B25C6FFA}" destId="{5EEFF8D6-D7F7-402C-8DE2-B067EF6A36EA}" srcOrd="0" destOrd="0" presId="urn:microsoft.com/office/officeart/2005/8/layout/vList5"/>
    <dgm:cxn modelId="{1846224F-BC8D-4D34-B8C7-B3B079D535B0}" type="presParOf" srcId="{5EEFF8D6-D7F7-402C-8DE2-B067EF6A36EA}" destId="{87AE1B3C-66B2-4130-A74B-FC0302C8A3B3}" srcOrd="0" destOrd="0" presId="urn:microsoft.com/office/officeart/2005/8/layout/vList5"/>
    <dgm:cxn modelId="{DE8B3A29-88C8-432C-9868-23CEDD8BC2CC}" type="presParOf" srcId="{5EEFF8D6-D7F7-402C-8DE2-B067EF6A36EA}" destId="{4780D4FC-55F2-40F0-86CD-E8429925ECE6}" srcOrd="1" destOrd="0" presId="urn:microsoft.com/office/officeart/2005/8/layout/vList5"/>
    <dgm:cxn modelId="{D670348C-14B4-452E-89C1-9C9D2E064C00}" type="presParOf" srcId="{11CE3E64-6858-4460-8844-45B2B25C6FFA}" destId="{ACFD7CB4-ACA6-4CBF-82A4-A3DEF89CA325}" srcOrd="1" destOrd="0" presId="urn:microsoft.com/office/officeart/2005/8/layout/vList5"/>
    <dgm:cxn modelId="{BCDDAEFB-C388-4272-9E4C-C82EDC5A8D2A}" type="presParOf" srcId="{11CE3E64-6858-4460-8844-45B2B25C6FFA}" destId="{AC417CC0-610E-40AF-9D99-39F213116FE8}" srcOrd="2" destOrd="0" presId="urn:microsoft.com/office/officeart/2005/8/layout/vList5"/>
    <dgm:cxn modelId="{FA31F53C-FC96-464F-A42A-C0E5E9058357}" type="presParOf" srcId="{AC417CC0-610E-40AF-9D99-39F213116FE8}" destId="{2ED86746-5FA9-4455-BAB0-6A2D73435DB8}" srcOrd="0" destOrd="0" presId="urn:microsoft.com/office/officeart/2005/8/layout/vList5"/>
    <dgm:cxn modelId="{88ACFDF5-946E-40C1-B4A0-5FDFB2513EF1}" type="presParOf" srcId="{AC417CC0-610E-40AF-9D99-39F213116FE8}" destId="{9123B9EC-B45A-4DCE-B255-DBC5D8C94B9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exceedance of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standards in small communities that rely on woodstoves to heat homes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4A033-E6BD-433D-83B8-5AFE2C71D5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 that were adopted when there was a much higher PM ambient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6E2507-CCFD-4F38-B80D-0D02EE6FCA9C}" type="parTrans" cxnId="{3A675AFB-A3AF-4131-92BE-DCFDF7BEB1C9}">
      <dgm:prSet/>
      <dgm:spPr/>
      <dgm:t>
        <a:bodyPr/>
        <a:lstStyle/>
        <a:p>
          <a:endParaRPr lang="en-US"/>
        </a:p>
      </dgm:t>
    </dgm:pt>
    <dgm:pt modelId="{2CEAFE22-C5E4-4537-9775-D88D40AD6160}" type="sibTrans" cxnId="{3A675AFB-A3AF-4131-92BE-DCFDF7BEB1C9}">
      <dgm:prSet/>
      <dgm:spPr/>
      <dgm:t>
        <a:bodyPr/>
        <a:lstStyle/>
        <a:p>
          <a:endParaRPr lang="en-US"/>
        </a:p>
      </dgm:t>
    </dgm:pt>
    <dgm:pt modelId="{91B7B174-0D8D-44E3-9418-5790A15E40E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1AFC8F-4113-4621-8862-22738BF06F03}" type="sibTrans" cxnId="{3E113FD0-568A-43B5-8D4A-765E77F171DE}">
      <dgm:prSet/>
      <dgm:spPr/>
      <dgm:t>
        <a:bodyPr/>
        <a:lstStyle/>
        <a:p>
          <a:endParaRPr lang="en-US"/>
        </a:p>
      </dgm:t>
    </dgm:pt>
    <dgm:pt modelId="{38CA8DAE-4B75-494C-8F9A-6F098EFE83B8}" type="parTrans" cxnId="{3E113FD0-568A-43B5-8D4A-765E77F171DE}">
      <dgm:prSet/>
      <dgm:spPr/>
      <dgm:t>
        <a:bodyPr/>
        <a:lstStyle/>
        <a:p>
          <a:endParaRPr lang="en-US"/>
        </a:p>
      </dgm:t>
    </dgm:pt>
    <dgm:pt modelId="{FF66B953-FED0-48A2-AD70-E39385EFF1A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Insufficient ambient data for most communities but data available for some communities suggest a larger problem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0489E4-5FBD-4146-A309-B79B9762A780}" type="parTrans" cxnId="{F0D8468E-9165-405F-B0E9-EFF414A90FAF}">
      <dgm:prSet/>
      <dgm:spPr/>
      <dgm:t>
        <a:bodyPr/>
        <a:lstStyle/>
        <a:p>
          <a:endParaRPr lang="en-US"/>
        </a:p>
      </dgm:t>
    </dgm:pt>
    <dgm:pt modelId="{41F9FC37-5494-490B-B08A-F2CD9FF314B7}" type="sibTrans" cxnId="{F0D8468E-9165-405F-B0E9-EFF414A90FA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81B77-979C-458B-A9C3-43078708F932}" type="presOf" srcId="{6A8101AE-A83C-4956-9AF6-F844F7F9A183}" destId="{11CE3E64-6858-4460-8844-45B2B25C6FFA}" srcOrd="0" destOrd="0" presId="urn:microsoft.com/office/officeart/2005/8/layout/vList5"/>
    <dgm:cxn modelId="{A4E6A642-CB0A-4695-AA4E-3B4EFDD63E8C}" type="presOf" srcId="{91B7B174-0D8D-44E3-9418-5790A15E40E3}" destId="{3DC5B56B-712F-4CB3-8463-DE3F99DA6E36}" srcOrd="0" destOrd="1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77BA8E26-3076-4997-BE69-572A5097E10C}" type="presOf" srcId="{D444A033-E6BD-433D-83B8-5AFE2C71D5EB}" destId="{3DC5B56B-712F-4CB3-8463-DE3F99DA6E36}" srcOrd="0" destOrd="0" presId="urn:microsoft.com/office/officeart/2005/8/layout/vList5"/>
    <dgm:cxn modelId="{8E0C16AA-E916-4E3E-B756-E59963E72B9B}" type="presOf" srcId="{2DB61AF5-517D-4248-810F-20F89DD4C13B}" destId="{26711CDC-A410-4273-B226-636F55B83048}" srcOrd="0" destOrd="0" presId="urn:microsoft.com/office/officeart/2005/8/layout/vList5"/>
    <dgm:cxn modelId="{0ED20D8F-634A-439E-89E8-2599DDDC71BB}" type="presOf" srcId="{45A05766-95A5-4B08-BF82-E55ED2D428C1}" destId="{990EE2E8-547D-46E1-B0DE-F7264FB94993}" srcOrd="0" destOrd="0" presId="urn:microsoft.com/office/officeart/2005/8/layout/vList5"/>
    <dgm:cxn modelId="{F0D8468E-9165-405F-B0E9-EFF414A90FAF}" srcId="{45A05766-95A5-4B08-BF82-E55ED2D428C1}" destId="{FF66B953-FED0-48A2-AD70-E39385EFF1AB}" srcOrd="1" destOrd="0" parTransId="{D50489E4-5FBD-4146-A309-B79B9762A780}" sibTransId="{41F9FC37-5494-490B-B08A-F2CD9FF314B7}"/>
    <dgm:cxn modelId="{AD6B2D34-46F0-4B27-8F86-916E71A1A8FE}" type="presOf" srcId="{FF66B953-FED0-48A2-AD70-E39385EFF1AB}" destId="{26711CDC-A410-4273-B226-636F55B83048}" srcOrd="0" destOrd="1" presId="urn:microsoft.com/office/officeart/2005/8/layout/vList5"/>
    <dgm:cxn modelId="{637F10FA-267A-4087-A441-F4833D02034B}" type="presOf" srcId="{23FE93F6-2015-4413-B0F2-DA94AF516138}" destId="{24D333B7-5241-401F-9D21-10FB241A969F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E113FD0-568A-43B5-8D4A-765E77F171DE}" srcId="{23FE93F6-2015-4413-B0F2-DA94AF516138}" destId="{91B7B174-0D8D-44E3-9418-5790A15E40E3}" srcOrd="1" destOrd="0" parTransId="{38CA8DAE-4B75-494C-8F9A-6F098EFE83B8}" sibTransId="{3C1AFC8F-4113-4621-8862-22738BF06F03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3A675AFB-A3AF-4131-92BE-DCFDF7BEB1C9}" srcId="{23FE93F6-2015-4413-B0F2-DA94AF516138}" destId="{D444A033-E6BD-433D-83B8-5AFE2C71D5EB}" srcOrd="0" destOrd="0" parTransId="{446E2507-CCFD-4F38-B80D-0D02EE6FCA9C}" sibTransId="{2CEAFE22-C5E4-4537-9775-D88D40AD6160}"/>
    <dgm:cxn modelId="{CC0E45F6-7FF1-4742-B2FF-7481BD848B44}" type="presParOf" srcId="{11CE3E64-6858-4460-8844-45B2B25C6FFA}" destId="{950D188E-FF56-4887-86AE-A07B18A25F5E}" srcOrd="0" destOrd="0" presId="urn:microsoft.com/office/officeart/2005/8/layout/vList5"/>
    <dgm:cxn modelId="{C3EDC227-7237-483B-9CEA-4F265B41E43F}" type="presParOf" srcId="{950D188E-FF56-4887-86AE-A07B18A25F5E}" destId="{990EE2E8-547D-46E1-B0DE-F7264FB94993}" srcOrd="0" destOrd="0" presId="urn:microsoft.com/office/officeart/2005/8/layout/vList5"/>
    <dgm:cxn modelId="{2446B996-5559-4AC0-8363-A34BF962853B}" type="presParOf" srcId="{950D188E-FF56-4887-86AE-A07B18A25F5E}" destId="{26711CDC-A410-4273-B226-636F55B83048}" srcOrd="1" destOrd="0" presId="urn:microsoft.com/office/officeart/2005/8/layout/vList5"/>
    <dgm:cxn modelId="{5CD21B72-11A1-4B73-9826-91025A8C6BDF}" type="presParOf" srcId="{11CE3E64-6858-4460-8844-45B2B25C6FFA}" destId="{87F05B81-DD20-4204-985E-C91D48D3A801}" srcOrd="1" destOrd="0" presId="urn:microsoft.com/office/officeart/2005/8/layout/vList5"/>
    <dgm:cxn modelId="{AD81E9ED-843A-4867-A9EA-D311EBCD5BBA}" type="presParOf" srcId="{11CE3E64-6858-4460-8844-45B2B25C6FFA}" destId="{4FFFF5F0-4A53-4E9F-A88F-4B6ACBE8FCF2}" srcOrd="2" destOrd="0" presId="urn:microsoft.com/office/officeart/2005/8/layout/vList5"/>
    <dgm:cxn modelId="{DC6162CA-7F12-4E02-9822-050915817975}" type="presParOf" srcId="{4FFFF5F0-4A53-4E9F-A88F-4B6ACBE8FCF2}" destId="{24D333B7-5241-401F-9D21-10FB241A969F}" srcOrd="0" destOrd="0" presId="urn:microsoft.com/office/officeart/2005/8/layout/vList5"/>
    <dgm:cxn modelId="{B3EC2066-047D-478F-8340-BD9282F495F1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opacity and grain loading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 all source specific permits primarily at renewal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5426359-1ED2-4464-BA87-17AD3739C3A5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F95122-C4F5-48C8-A275-A2CBBA4E3CA9}" type="parTrans" cxnId="{C6E15730-FEF6-41D4-87AC-B661AA4B2621}">
      <dgm:prSet/>
      <dgm:spPr/>
      <dgm:t>
        <a:bodyPr/>
        <a:lstStyle/>
        <a:p>
          <a:endParaRPr lang="en-US"/>
        </a:p>
      </dgm:t>
    </dgm:pt>
    <dgm:pt modelId="{96F97DAB-C95C-41F9-A97F-EE333342406A}" type="sibTrans" cxnId="{C6E15730-FEF6-41D4-87AC-B661AA4B262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FA47-D95D-46DC-8D1B-A502B8368A99}" type="presOf" srcId="{AFA37FBD-526D-4014-BA64-1482FBF61951}" destId="{6B937E5D-EF4E-4B79-8D80-BF128AB41978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4C6B003-CC78-4055-93B5-403CCA118033}" type="presOf" srcId="{24ED0E89-3EE8-4764-AD39-D4ED51683B26}" destId="{24F67B7C-64D8-441E-997D-E3B096D634F0}" srcOrd="0" destOrd="0" presId="urn:microsoft.com/office/officeart/2005/8/layout/vList5"/>
    <dgm:cxn modelId="{C8DC255A-7398-41FA-9712-D34B605E6B0D}" type="presOf" srcId="{91B3DBD9-D9C5-429E-9D42-3757107542D3}" destId="{1448A0AA-762F-4A47-8365-F2915F8F9FE9}" srcOrd="0" destOrd="0" presId="urn:microsoft.com/office/officeart/2005/8/layout/vList5"/>
    <dgm:cxn modelId="{A7C7B90D-9C2B-4F5B-BA27-6E75C1B6BB7F}" type="presOf" srcId="{6A8101AE-A83C-4956-9AF6-F844F7F9A183}" destId="{11CE3E64-6858-4460-8844-45B2B25C6FFA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7DEBB456-0AA6-49D0-AF44-FBBFA38EC2D3}" type="presOf" srcId="{023BC86F-7EC4-4FD0-840C-B51BA2DC92B0}" destId="{FAA431CB-E0F6-4589-B2B6-D68A46601087}" srcOrd="0" destOrd="0" presId="urn:microsoft.com/office/officeart/2005/8/layout/vList5"/>
    <dgm:cxn modelId="{C6E15730-FEF6-41D4-87AC-B661AA4B2621}" srcId="{91B3DBD9-D9C5-429E-9D42-3757107542D3}" destId="{A5426359-1ED2-4464-BA87-17AD3739C3A5}" srcOrd="1" destOrd="0" parTransId="{6AF95122-C4F5-48C8-A275-A2CBBA4E3CA9}" sibTransId="{96F97DAB-C95C-41F9-A97F-EE333342406A}"/>
    <dgm:cxn modelId="{41B96F29-6D9D-47E9-8467-6CA52249AD0A}" type="presOf" srcId="{A5426359-1ED2-4464-BA87-17AD3739C3A5}" destId="{FAA431CB-E0F6-4589-B2B6-D68A46601087}" srcOrd="0" destOrd="1" presId="urn:microsoft.com/office/officeart/2005/8/layout/vList5"/>
    <dgm:cxn modelId="{E6321A17-AFDA-4253-B072-F373BAF3AB0F}" type="presParOf" srcId="{11CE3E64-6858-4460-8844-45B2B25C6FFA}" destId="{44C8D347-80E5-49E0-9038-2DB8357D12F4}" srcOrd="0" destOrd="0" presId="urn:microsoft.com/office/officeart/2005/8/layout/vList5"/>
    <dgm:cxn modelId="{C61F762E-34E7-446F-9663-E049E30DCF2C}" type="presParOf" srcId="{44C8D347-80E5-49E0-9038-2DB8357D12F4}" destId="{1448A0AA-762F-4A47-8365-F2915F8F9FE9}" srcOrd="0" destOrd="0" presId="urn:microsoft.com/office/officeart/2005/8/layout/vList5"/>
    <dgm:cxn modelId="{87C49076-BBDF-4935-94EF-CD6A2D0BCF2D}" type="presParOf" srcId="{44C8D347-80E5-49E0-9038-2DB8357D12F4}" destId="{FAA431CB-E0F6-4589-B2B6-D68A46601087}" srcOrd="1" destOrd="0" presId="urn:microsoft.com/office/officeart/2005/8/layout/vList5"/>
    <dgm:cxn modelId="{73301B48-396F-4A41-96E9-B1655CDC7939}" type="presParOf" srcId="{11CE3E64-6858-4460-8844-45B2B25C6FFA}" destId="{BD04875B-878F-4E73-8188-80E16DCF9D49}" srcOrd="1" destOrd="0" presId="urn:microsoft.com/office/officeart/2005/8/layout/vList5"/>
    <dgm:cxn modelId="{7DF0332D-3132-4A39-ADF9-366952CC754A}" type="presParOf" srcId="{11CE3E64-6858-4460-8844-45B2B25C6FFA}" destId="{921AB7F2-9CD3-4057-B52A-B00FAAD4C053}" srcOrd="2" destOrd="0" presId="urn:microsoft.com/office/officeart/2005/8/layout/vList5"/>
    <dgm:cxn modelId="{99670FDA-8543-4BE2-9CE4-C276A6534DD2}" type="presParOf" srcId="{921AB7F2-9CD3-4057-B52A-B00FAAD4C053}" destId="{24F67B7C-64D8-441E-997D-E3B096D634F0}" srcOrd="0" destOrd="0" presId="urn:microsoft.com/office/officeart/2005/8/layout/vList5"/>
    <dgm:cxn modelId="{2AEB635B-54FC-4823-8198-98D3EEAB18CF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~ 6 hog fuel boilers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897B613-14A3-4D48-969C-B0A6737AD0D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 asphalt plants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EC524D2-B0E3-4117-BADE-B4C706DCC516}" type="parTrans" cxnId="{017F7B70-9DA7-4749-A298-07352DC0FCA2}">
      <dgm:prSet/>
      <dgm:spPr/>
      <dgm:t>
        <a:bodyPr/>
        <a:lstStyle/>
        <a:p>
          <a:endParaRPr lang="en-US"/>
        </a:p>
      </dgm:t>
    </dgm:pt>
    <dgm:pt modelId="{3176CE14-C54D-4322-B1A5-4282BEB289FD}" type="sibTrans" cxnId="{017F7B70-9DA7-4749-A298-07352DC0FCA2}">
      <dgm:prSet/>
      <dgm:spPr/>
      <dgm:t>
        <a:bodyPr/>
        <a:lstStyle/>
        <a:p>
          <a:endParaRPr lang="en-US"/>
        </a:p>
      </dgm:t>
    </dgm:pt>
    <dgm:pt modelId="{A9EE992C-C240-402F-A5EA-B6E6FC411FA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be able to comply with improved operation and maintenance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6AA9FA-9E58-4F94-8516-5A10C6EE064F}" type="parTrans" cxnId="{29C24DB3-3D18-4AED-B7C1-2D9D79D00521}">
      <dgm:prSet/>
      <dgm:spPr/>
      <dgm:t>
        <a:bodyPr/>
        <a:lstStyle/>
        <a:p>
          <a:endParaRPr lang="en-US"/>
        </a:p>
      </dgm:t>
    </dgm:pt>
    <dgm:pt modelId="{2D5E7393-050C-4F7E-84E6-E4E4D83A554C}" type="sibTrans" cxnId="{29C24DB3-3D18-4AED-B7C1-2D9D79D0052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EBE9A-F15C-44E0-860A-EED789EF8ED1}" type="presOf" srcId="{28BB09B7-388A-483E-B9F5-AF54C9FA1429}" destId="{A6FF4326-8EDB-49BD-8AA9-B4BD85A5A465}" srcOrd="0" destOrd="0" presId="urn:microsoft.com/office/officeart/2005/8/layout/vList5"/>
    <dgm:cxn modelId="{9AF8FC4D-FFF5-458C-9FB0-3A42C8E53681}" type="presOf" srcId="{A9EE992C-C240-402F-A5EA-B6E6FC411FAD}" destId="{9123B9EC-B45A-4DCE-B255-DBC5D8C94B98}" srcOrd="0" destOrd="2" presId="urn:microsoft.com/office/officeart/2005/8/layout/vList5"/>
    <dgm:cxn modelId="{4D1357C4-FCD5-4089-AE4A-067F24CAFECC}" type="presOf" srcId="{C2D3029B-151C-4500-8951-03D8D006926F}" destId="{9123B9EC-B45A-4DCE-B255-DBC5D8C94B98}" srcOrd="0" destOrd="0" presId="urn:microsoft.com/office/officeart/2005/8/layout/vList5"/>
    <dgm:cxn modelId="{8B3E43BC-8BF9-4F26-8D34-9773B94AE5D4}" type="presOf" srcId="{36693833-12DB-4D2E-A4CB-5EBFD66CEA46}" destId="{2A54A8A0-E017-4BA4-8F66-EFA9F4015BFD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29C24DB3-3D18-4AED-B7C1-2D9D79D00521}" srcId="{C4F8A93E-5B8F-4347-9D58-758FDC2E99B3}" destId="{A9EE992C-C240-402F-A5EA-B6E6FC411FAD}" srcOrd="2" destOrd="0" parTransId="{3C6AA9FA-9E58-4F94-8516-5A10C6EE064F}" sibTransId="{2D5E7393-050C-4F7E-84E6-E4E4D83A554C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261B4F87-7A33-4202-ADC4-7C89AA290CC0}" type="presOf" srcId="{7897B613-14A3-4D48-969C-B0A6737AD0D6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78A9D384-CA08-479B-AE05-E8DE55B37B36}" type="presOf" srcId="{C4F8A93E-5B8F-4347-9D58-758FDC2E99B3}" destId="{2ED86746-5FA9-4455-BAB0-6A2D73435DB8}" srcOrd="0" destOrd="0" presId="urn:microsoft.com/office/officeart/2005/8/layout/vList5"/>
    <dgm:cxn modelId="{6AC60100-D9DC-4246-B24E-7036CD35EDEC}" type="presOf" srcId="{6A8101AE-A83C-4956-9AF6-F844F7F9A183}" destId="{11CE3E64-6858-4460-8844-45B2B25C6FFA}" srcOrd="0" destOrd="0" presId="urn:microsoft.com/office/officeart/2005/8/layout/vList5"/>
    <dgm:cxn modelId="{017F7B70-9DA7-4749-A298-07352DC0FCA2}" srcId="{C4F8A93E-5B8F-4347-9D58-758FDC2E99B3}" destId="{7897B613-14A3-4D48-969C-B0A6737AD0D6}" srcOrd="1" destOrd="0" parTransId="{9EC524D2-B0E3-4117-BADE-B4C706DCC516}" sibTransId="{3176CE14-C54D-4322-B1A5-4282BEB289FD}"/>
    <dgm:cxn modelId="{A00A8534-9E4F-4534-9B1E-C813141CED81}" type="presParOf" srcId="{11CE3E64-6858-4460-8844-45B2B25C6FFA}" destId="{AC417CC0-610E-40AF-9D99-39F213116FE8}" srcOrd="0" destOrd="0" presId="urn:microsoft.com/office/officeart/2005/8/layout/vList5"/>
    <dgm:cxn modelId="{4665AE5C-523F-43FA-B7CA-DBA53FD422A9}" type="presParOf" srcId="{AC417CC0-610E-40AF-9D99-39F213116FE8}" destId="{2ED86746-5FA9-4455-BAB0-6A2D73435DB8}" srcOrd="0" destOrd="0" presId="urn:microsoft.com/office/officeart/2005/8/layout/vList5"/>
    <dgm:cxn modelId="{38672D6C-D2A4-47A5-AB60-A20C83A77246}" type="presParOf" srcId="{AC417CC0-610E-40AF-9D99-39F213116FE8}" destId="{9123B9EC-B45A-4DCE-B255-DBC5D8C94B98}" srcOrd="1" destOrd="0" presId="urn:microsoft.com/office/officeart/2005/8/layout/vList5"/>
    <dgm:cxn modelId="{7658531B-941A-45AF-AE2D-D690F2E714D2}" type="presParOf" srcId="{11CE3E64-6858-4460-8844-45B2B25C6FFA}" destId="{9119DC3D-1707-46AC-B04D-DA429FE2F037}" srcOrd="1" destOrd="0" presId="urn:microsoft.com/office/officeart/2005/8/layout/vList5"/>
    <dgm:cxn modelId="{B6EEAC69-05C3-4F66-A1E4-6E5DC6206E3A}" type="presParOf" srcId="{11CE3E64-6858-4460-8844-45B2B25C6FFA}" destId="{118E5325-E9CC-4561-B166-B5A45BAA6BB5}" srcOrd="2" destOrd="0" presId="urn:microsoft.com/office/officeart/2005/8/layout/vList5"/>
    <dgm:cxn modelId="{C1FC9A55-224E-401E-92BD-9042854CE9DB}" type="presParOf" srcId="{118E5325-E9CC-4561-B166-B5A45BAA6BB5}" destId="{A6FF4326-8EDB-49BD-8AA9-B4BD85A5A465}" srcOrd="0" destOrd="0" presId="urn:microsoft.com/office/officeart/2005/8/layout/vList5"/>
    <dgm:cxn modelId="{5BC147AB-CF92-4804-915F-09EEA317A69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Emergency generators and small boilers originally thought to have insignificant emissions so did not account for them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A535B5-8A16-40A7-8E57-3228C271786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C4E85C-35F5-4EB7-BFB0-90A18C7616FB}" type="parTrans" cxnId="{A94611FD-29A1-4288-B6FF-29CD85FC8512}">
      <dgm:prSet/>
      <dgm:spPr/>
      <dgm:t>
        <a:bodyPr/>
        <a:lstStyle/>
        <a:p>
          <a:endParaRPr lang="en-US"/>
        </a:p>
      </dgm:t>
    </dgm:pt>
    <dgm:pt modelId="{A4CB0BBC-FD68-4206-ACC2-03046B59F96A}" type="sibTrans" cxnId="{A94611FD-29A1-4288-B6FF-29CD85FC8512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7BBEA-5D5A-4A24-975B-7A37411024C5}" type="presOf" srcId="{6A8101AE-A83C-4956-9AF6-F844F7F9A183}" destId="{11CE3E64-6858-4460-8844-45B2B25C6FFA}" srcOrd="0" destOrd="0" presId="urn:microsoft.com/office/officeart/2005/8/layout/vList5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D3AFF076-52BC-4794-8890-0C58C5C23116}" type="presOf" srcId="{23FE93F6-2015-4413-B0F2-DA94AF516138}" destId="{24D333B7-5241-401F-9D21-10FB241A969F}" srcOrd="0" destOrd="0" presId="urn:microsoft.com/office/officeart/2005/8/layout/vList5"/>
    <dgm:cxn modelId="{509A67D0-DD6F-496B-AB79-52272B991C6A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94611FD-29A1-4288-B6FF-29CD85FC8512}" srcId="{45A05766-95A5-4B08-BF82-E55ED2D428C1}" destId="{E5A535B5-8A16-40A7-8E57-3228C2717869}" srcOrd="1" destOrd="0" parTransId="{BBC4E85C-35F5-4EB7-BFB0-90A18C7616FB}" sibTransId="{A4CB0BBC-FD68-4206-ACC2-03046B59F96A}"/>
    <dgm:cxn modelId="{4FABEC31-11D0-471E-BCC4-F385B2E52910}" type="presOf" srcId="{2DB61AF5-517D-4248-810F-20F89DD4C13B}" destId="{26711CDC-A410-4273-B226-636F55B83048}" srcOrd="0" destOrd="0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18DDB1BA-3984-4E22-AC4F-8DF7844D5759}" type="presOf" srcId="{118C321B-2459-4847-B98D-B3602E3AD32D}" destId="{3DC5B56B-712F-4CB3-8463-DE3F99DA6E36}" srcOrd="0" destOrd="0" presId="urn:microsoft.com/office/officeart/2005/8/layout/vList5"/>
    <dgm:cxn modelId="{A23B0B5F-0428-4D50-8B3C-B42086C7CFC4}" type="presOf" srcId="{E5A535B5-8A16-40A7-8E57-3228C2717869}" destId="{26711CDC-A410-4273-B226-636F55B83048}" srcOrd="0" destOrd="1" presId="urn:microsoft.com/office/officeart/2005/8/layout/vList5"/>
    <dgm:cxn modelId="{140C85F5-3CD5-455A-92C0-0B8D8C91080E}" type="presParOf" srcId="{11CE3E64-6858-4460-8844-45B2B25C6FFA}" destId="{950D188E-FF56-4887-86AE-A07B18A25F5E}" srcOrd="0" destOrd="0" presId="urn:microsoft.com/office/officeart/2005/8/layout/vList5"/>
    <dgm:cxn modelId="{74225AA4-FE79-4F30-A14D-08D76BF23253}" type="presParOf" srcId="{950D188E-FF56-4887-86AE-A07B18A25F5E}" destId="{990EE2E8-547D-46E1-B0DE-F7264FB94993}" srcOrd="0" destOrd="0" presId="urn:microsoft.com/office/officeart/2005/8/layout/vList5"/>
    <dgm:cxn modelId="{11CF39FA-7306-413D-BCB1-BABF0D595013}" type="presParOf" srcId="{950D188E-FF56-4887-86AE-A07B18A25F5E}" destId="{26711CDC-A410-4273-B226-636F55B83048}" srcOrd="1" destOrd="0" presId="urn:microsoft.com/office/officeart/2005/8/layout/vList5"/>
    <dgm:cxn modelId="{C0E64FFC-307B-482E-A9A6-2E9E6B76A9D0}" type="presParOf" srcId="{11CE3E64-6858-4460-8844-45B2B25C6FFA}" destId="{87F05B81-DD20-4204-985E-C91D48D3A801}" srcOrd="1" destOrd="0" presId="urn:microsoft.com/office/officeart/2005/8/layout/vList5"/>
    <dgm:cxn modelId="{244B1EB9-4594-4C5A-BB78-5D35A4D5877D}" type="presParOf" srcId="{11CE3E64-6858-4460-8844-45B2B25C6FFA}" destId="{4FFFF5F0-4A53-4E9F-A88F-4B6ACBE8FCF2}" srcOrd="2" destOrd="0" presId="urn:microsoft.com/office/officeart/2005/8/layout/vList5"/>
    <dgm:cxn modelId="{356B2D09-B421-47CB-87E1-89B7B5E23A99}" type="presParOf" srcId="{4FFFF5F0-4A53-4E9F-A88F-4B6ACBE8FCF2}" destId="{24D333B7-5241-401F-9D21-10FB241A969F}" srcOrd="0" destOrd="0" presId="urn:microsoft.com/office/officeart/2005/8/layout/vList5"/>
    <dgm:cxn modelId="{AD5A0C63-A416-4164-858D-CEA30335EB27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Permit sources or include in existing permits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7FB5E3A-F015-47F4-A378-705563B8B61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Rules include provisions to avoid triggering other regulatory requirements as a result of this rule change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D82447-0885-47D5-AD23-83A5579CFAD2}" type="parTrans" cxnId="{47D209CB-983A-46C5-8155-AA63CCEE5208}">
      <dgm:prSet/>
      <dgm:spPr/>
      <dgm:t>
        <a:bodyPr/>
        <a:lstStyle/>
        <a:p>
          <a:endParaRPr lang="en-US"/>
        </a:p>
      </dgm:t>
    </dgm:pt>
    <dgm:pt modelId="{4A6F3DD3-01EA-496D-B5A1-7CAD8289B42E}" type="sibTrans" cxnId="{47D209CB-983A-46C5-8155-AA63CCEE5208}">
      <dgm:prSet/>
      <dgm:spPr/>
      <dgm:t>
        <a:bodyPr/>
        <a:lstStyle/>
        <a:p>
          <a:endParaRPr lang="en-US"/>
        </a:p>
      </dgm:t>
    </dgm:pt>
    <dgm:pt modelId="{3B4B0958-45B9-4FD2-A04D-D09381EA7B4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214CCA-6C02-44FA-9957-58456860169B}" type="parTrans" cxnId="{E2359736-8A2A-42BA-8E01-97EFDC304E09}">
      <dgm:prSet/>
      <dgm:spPr/>
      <dgm:t>
        <a:bodyPr/>
        <a:lstStyle/>
        <a:p>
          <a:endParaRPr lang="en-US"/>
        </a:p>
      </dgm:t>
    </dgm:pt>
    <dgm:pt modelId="{35203338-9392-4B11-842B-CD7B4BDD17C1}" type="sibTrans" cxnId="{E2359736-8A2A-42BA-8E01-97EFDC304E0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59736-8A2A-42BA-8E01-97EFDC304E09}" srcId="{24ED0E89-3EE8-4764-AD39-D4ED51683B26}" destId="{3B4B0958-45B9-4FD2-A04D-D09381EA7B46}" srcOrd="1" destOrd="0" parTransId="{08214CCA-6C02-44FA-9957-58456860169B}" sibTransId="{35203338-9392-4B11-842B-CD7B4BDD17C1}"/>
    <dgm:cxn modelId="{AACA3217-B108-4CAB-A385-2814FDC79F38}" type="presOf" srcId="{24ED0E89-3EE8-4764-AD39-D4ED51683B26}" destId="{24F67B7C-64D8-441E-997D-E3B096D634F0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CC3BDEE2-5BD4-417B-B064-4536FBA042C8}" type="presOf" srcId="{3B4B0958-45B9-4FD2-A04D-D09381EA7B46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7D209CB-983A-46C5-8155-AA63CCEE5208}" srcId="{91B3DBD9-D9C5-429E-9D42-3757107542D3}" destId="{C7FB5E3A-F015-47F4-A378-705563B8B617}" srcOrd="1" destOrd="0" parTransId="{C9D82447-0885-47D5-AD23-83A5579CFAD2}" sibTransId="{4A6F3DD3-01EA-496D-B5A1-7CAD8289B42E}"/>
    <dgm:cxn modelId="{13E8DF94-2089-46A1-8443-0060C3CF5A0E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6190EE4-B13F-4BF4-AB82-D2C0C5199913}" type="presOf" srcId="{023BC86F-7EC4-4FD0-840C-B51BA2DC92B0}" destId="{FAA431CB-E0F6-4589-B2B6-D68A46601087}" srcOrd="0" destOrd="0" presId="urn:microsoft.com/office/officeart/2005/8/layout/vList5"/>
    <dgm:cxn modelId="{5C469F26-1F1D-45CF-BE6B-0520333BE665}" type="presOf" srcId="{AFA37FBD-526D-4014-BA64-1482FBF61951}" destId="{6B937E5D-EF4E-4B79-8D80-BF128AB41978}" srcOrd="0" destOrd="0" presId="urn:microsoft.com/office/officeart/2005/8/layout/vList5"/>
    <dgm:cxn modelId="{CC5B3C14-A155-4EA2-8E38-2218F816ABED}" type="presOf" srcId="{C7FB5E3A-F015-47F4-A378-705563B8B61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B11EE8-7F5A-486B-9392-C9ECDABDF72E}" type="presOf" srcId="{6A8101AE-A83C-4956-9AF6-F844F7F9A183}" destId="{11CE3E64-6858-4460-8844-45B2B25C6FFA}" srcOrd="0" destOrd="0" presId="urn:microsoft.com/office/officeart/2005/8/layout/vList5"/>
    <dgm:cxn modelId="{27D2CD95-8108-461C-8EEA-CF4A67B0569D}" type="presParOf" srcId="{11CE3E64-6858-4460-8844-45B2B25C6FFA}" destId="{44C8D347-80E5-49E0-9038-2DB8357D12F4}" srcOrd="0" destOrd="0" presId="urn:microsoft.com/office/officeart/2005/8/layout/vList5"/>
    <dgm:cxn modelId="{02A99D6D-A236-45E7-B361-0BD3B7E944D9}" type="presParOf" srcId="{44C8D347-80E5-49E0-9038-2DB8357D12F4}" destId="{1448A0AA-762F-4A47-8365-F2915F8F9FE9}" srcOrd="0" destOrd="0" presId="urn:microsoft.com/office/officeart/2005/8/layout/vList5"/>
    <dgm:cxn modelId="{5386AA18-87FD-4E4C-A9B7-3B1F626633B5}" type="presParOf" srcId="{44C8D347-80E5-49E0-9038-2DB8357D12F4}" destId="{FAA431CB-E0F6-4589-B2B6-D68A46601087}" srcOrd="1" destOrd="0" presId="urn:microsoft.com/office/officeart/2005/8/layout/vList5"/>
    <dgm:cxn modelId="{0AE143B0-8BDC-4006-A05C-3DC2BC025376}" type="presParOf" srcId="{11CE3E64-6858-4460-8844-45B2B25C6FFA}" destId="{BD04875B-878F-4E73-8188-80E16DCF9D49}" srcOrd="1" destOrd="0" presId="urn:microsoft.com/office/officeart/2005/8/layout/vList5"/>
    <dgm:cxn modelId="{33AD0690-A5E2-41C0-B8F4-43093E96FA80}" type="presParOf" srcId="{11CE3E64-6858-4460-8844-45B2B25C6FFA}" destId="{921AB7F2-9CD3-4057-B52A-B00FAAD4C053}" srcOrd="2" destOrd="0" presId="urn:microsoft.com/office/officeart/2005/8/layout/vList5"/>
    <dgm:cxn modelId="{8503589F-B2FD-4D1C-8870-7FB5B28B2EBC}" type="presParOf" srcId="{921AB7F2-9CD3-4057-B52A-B00FAAD4C053}" destId="{24F67B7C-64D8-441E-997D-E3B096D634F0}" srcOrd="0" destOrd="0" presId="urn:microsoft.com/office/officeart/2005/8/layout/vList5"/>
    <dgm:cxn modelId="{EF336F41-15B9-4D36-B912-C3414C68DB74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D27926-3D6F-44BB-822A-3D3D33B6E1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 needs to provide permit information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B87E433-B2E3-48F5-BDC6-58582548B89C}" type="parTrans" cxnId="{D8B81745-1727-4602-A260-F2608EE93C55}">
      <dgm:prSet/>
      <dgm:spPr/>
      <dgm:t>
        <a:bodyPr/>
        <a:lstStyle/>
        <a:p>
          <a:endParaRPr lang="en-US"/>
        </a:p>
      </dgm:t>
    </dgm:pt>
    <dgm:pt modelId="{B190B14D-369E-4F38-81DD-E72F3BE39566}" type="sibTrans" cxnId="{D8B81745-1727-4602-A260-F2608EE93C55}">
      <dgm:prSet/>
      <dgm:spPr/>
      <dgm:t>
        <a:bodyPr/>
        <a:lstStyle/>
        <a:p>
          <a:endParaRPr lang="en-US"/>
        </a:p>
      </dgm:t>
    </dgm:pt>
    <dgm:pt modelId="{77A0F754-5B82-417A-BA9C-6C5F0D880C89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D536E7-D045-424D-811D-F44007B1E362}" type="parTrans" cxnId="{074035B8-18F7-4CC1-90FF-1FF438D26939}">
      <dgm:prSet/>
      <dgm:spPr/>
      <dgm:t>
        <a:bodyPr/>
        <a:lstStyle/>
        <a:p>
          <a:endParaRPr lang="en-US"/>
        </a:p>
      </dgm:t>
    </dgm:pt>
    <dgm:pt modelId="{EFFA021C-F929-4FF4-82EB-088FCDDBA856}" type="sibTrans" cxnId="{074035B8-18F7-4CC1-90FF-1FF438D26939}">
      <dgm:prSet/>
      <dgm:spPr/>
      <dgm:t>
        <a:bodyPr/>
        <a:lstStyle/>
        <a:p>
          <a:endParaRPr lang="en-US"/>
        </a:p>
      </dgm:t>
    </dgm:pt>
    <dgm:pt modelId="{FBBEA486-500B-4D29-8A64-DEBF27B585C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C3544A4-A1D6-43A9-A163-F898382EC8B6}" type="parTrans" cxnId="{3BA6106D-9EAB-4EB1-ABCE-35FC5A107335}">
      <dgm:prSet/>
      <dgm:spPr/>
      <dgm:t>
        <a:bodyPr/>
        <a:lstStyle/>
        <a:p>
          <a:endParaRPr lang="en-US"/>
        </a:p>
      </dgm:t>
    </dgm:pt>
    <dgm:pt modelId="{593C6D70-A942-4630-9A05-80913D83CD4D}" type="sibTrans" cxnId="{3BA6106D-9EAB-4EB1-ABCE-35FC5A10733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 custLinFactNeighborX="529" custLinFactNeighborY="-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X="-2116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81745-1727-4602-A260-F2608EE93C55}" srcId="{C4F8A93E-5B8F-4347-9D58-758FDC2E99B3}" destId="{61D27926-3D6F-44BB-822A-3D3D33B6E14A}" srcOrd="0" destOrd="0" parTransId="{6B87E433-B2E3-48F5-BDC6-58582548B89C}" sibTransId="{B190B14D-369E-4F38-81DD-E72F3BE39566}"/>
    <dgm:cxn modelId="{A3CD96C6-36B7-4899-ABB6-90E9CBE94096}" type="presOf" srcId="{36693833-12DB-4D2E-A4CB-5EBFD66CEA46}" destId="{2A54A8A0-E017-4BA4-8F66-EFA9F4015BFD}" srcOrd="0" destOrd="0" presId="urn:microsoft.com/office/officeart/2005/8/layout/vList5"/>
    <dgm:cxn modelId="{074035B8-18F7-4CC1-90FF-1FF438D26939}" srcId="{C4F8A93E-5B8F-4347-9D58-758FDC2E99B3}" destId="{77A0F754-5B82-417A-BA9C-6C5F0D880C89}" srcOrd="1" destOrd="0" parTransId="{F9D536E7-D045-424D-811D-F44007B1E362}" sibTransId="{EFFA021C-F929-4FF4-82EB-088FCDDBA856}"/>
    <dgm:cxn modelId="{D38437DB-6C9C-452B-914C-83688118B9DD}" type="presOf" srcId="{61D27926-3D6F-44BB-822A-3D3D33B6E14A}" destId="{9123B9EC-B45A-4DCE-B255-DBC5D8C94B98}" srcOrd="0" destOrd="0" presId="urn:microsoft.com/office/officeart/2005/8/layout/vList5"/>
    <dgm:cxn modelId="{7D4CB7D1-EC40-44BF-BA1B-E515BE99C9F1}" type="presOf" srcId="{28BB09B7-388A-483E-B9F5-AF54C9FA1429}" destId="{A6FF4326-8EDB-49BD-8AA9-B4BD85A5A465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0098B0A6-BF70-4C7D-98C3-E6CDA4579288}" type="presOf" srcId="{6A8101AE-A83C-4956-9AF6-F844F7F9A183}" destId="{11CE3E64-6858-4460-8844-45B2B25C6FFA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9539A8C1-4DD1-4DF1-BD08-3A691435426B}" type="presOf" srcId="{C4F8A93E-5B8F-4347-9D58-758FDC2E99B3}" destId="{2ED86746-5FA9-4455-BAB0-6A2D73435DB8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78C4B955-CDB7-4A41-BAB0-3DDC6E91EF08}" type="presOf" srcId="{77A0F754-5B82-417A-BA9C-6C5F0D880C89}" destId="{9123B9EC-B45A-4DCE-B255-DBC5D8C94B98}" srcOrd="0" destOrd="1" presId="urn:microsoft.com/office/officeart/2005/8/layout/vList5"/>
    <dgm:cxn modelId="{3BA6106D-9EAB-4EB1-ABCE-35FC5A107335}" srcId="{C4F8A93E-5B8F-4347-9D58-758FDC2E99B3}" destId="{FBBEA486-500B-4D29-8A64-DEBF27B585C7}" srcOrd="2" destOrd="0" parTransId="{DC3544A4-A1D6-43A9-A163-F898382EC8B6}" sibTransId="{593C6D70-A942-4630-9A05-80913D83CD4D}"/>
    <dgm:cxn modelId="{CA81F013-9C95-48E3-B6DB-CC3849698E88}" type="presOf" srcId="{FBBEA486-500B-4D29-8A64-DEBF27B585C7}" destId="{9123B9EC-B45A-4DCE-B255-DBC5D8C94B98}" srcOrd="0" destOrd="2" presId="urn:microsoft.com/office/officeart/2005/8/layout/vList5"/>
    <dgm:cxn modelId="{683D0EB6-2552-4DCE-AF28-138B17535361}" type="presParOf" srcId="{11CE3E64-6858-4460-8844-45B2B25C6FFA}" destId="{AC417CC0-610E-40AF-9D99-39F213116FE8}" srcOrd="0" destOrd="0" presId="urn:microsoft.com/office/officeart/2005/8/layout/vList5"/>
    <dgm:cxn modelId="{7C0F3D52-1096-43D2-9439-8C860AFE5DA4}" type="presParOf" srcId="{AC417CC0-610E-40AF-9D99-39F213116FE8}" destId="{2ED86746-5FA9-4455-BAB0-6A2D73435DB8}" srcOrd="0" destOrd="0" presId="urn:microsoft.com/office/officeart/2005/8/layout/vList5"/>
    <dgm:cxn modelId="{E8B6F849-632A-4020-81F7-8AD56DF8E8A0}" type="presParOf" srcId="{AC417CC0-610E-40AF-9D99-39F213116FE8}" destId="{9123B9EC-B45A-4DCE-B255-DBC5D8C94B98}" srcOrd="1" destOrd="0" presId="urn:microsoft.com/office/officeart/2005/8/layout/vList5"/>
    <dgm:cxn modelId="{034BF18D-B59F-46D8-B499-87D4DB012B9D}" type="presParOf" srcId="{11CE3E64-6858-4460-8844-45B2B25C6FFA}" destId="{9119DC3D-1707-46AC-B04D-DA429FE2F037}" srcOrd="1" destOrd="0" presId="urn:microsoft.com/office/officeart/2005/8/layout/vList5"/>
    <dgm:cxn modelId="{70F04E28-4264-4FC3-BDBC-042E83035F18}" type="presParOf" srcId="{11CE3E64-6858-4460-8844-45B2B25C6FFA}" destId="{118E5325-E9CC-4561-B166-B5A45BAA6BB5}" srcOrd="2" destOrd="0" presId="urn:microsoft.com/office/officeart/2005/8/layout/vList5"/>
    <dgm:cxn modelId="{0276D2A6-977A-428D-8E48-8ACD1637B99E}" type="presParOf" srcId="{118E5325-E9CC-4561-B166-B5A45BAA6BB5}" destId="{A6FF4326-8EDB-49BD-8AA9-B4BD85A5A465}" srcOrd="0" destOrd="0" presId="urn:microsoft.com/office/officeart/2005/8/layout/vList5"/>
    <dgm:cxn modelId="{9344DF4C-3D49-4D76-9E12-E614619A7AB7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368712" y="1384477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84477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sustainment areas to help prevent nonattainment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reattainment areas to remove barriers to development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 to learn program revisions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they cannot show NAQB unless offsetting source is co-located with new source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NAQB impossible to show unless co-located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 PM</a:t>
          </a:r>
          <a:r>
            <a:rPr lang="en-US" sz="20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standard has revealed this problem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Create more offset provisions to provide incentives for using offsets from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Revise criteria for demonstrating NAQB that focuses more on the air quality problems in the area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writers/modelers to learn program revisions</a:t>
          </a:r>
          <a:endParaRPr lang="en-US" sz="21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sz="31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Initial increased workload to update permits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sz="27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429660" y="-1243667"/>
          <a:ext cx="2022038" cy="51206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43667"/>
        <a:ext cx="2022038" cy="5120640"/>
      </dsp:txXfrm>
    </dsp:sp>
    <dsp:sp modelId="{87AE1B3C-66B2-4130-A74B-FC0302C8A3B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9123B9EC-B45A-4DCE-B255-DBC5D8C94B9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 exceedance of PM</a:t>
          </a:r>
          <a:r>
            <a:rPr lang="en-US" sz="21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100" kern="1200" baseline="0" dirty="0" smtClean="0">
              <a:latin typeface="Times New Roman" pitchFamily="18" charset="0"/>
              <a:cs typeface="Times New Roman" pitchFamily="18" charset="0"/>
            </a:rPr>
            <a:t> ambient standards in small communities that rely on woodstoves to heat homes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Insufficient ambient data for most communities but data available for some communities suggest a larger problem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 that were adopted when there was a much higher PM ambient standard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sz="21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1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Reduce opacity and grain loading limits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Update all source specific permits primarily at renewal</a:t>
          </a:r>
          <a:endParaRPr lang="en-US" sz="25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~ 6 hog fuel boilers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2 asphalt plants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May be able to comply with improved operation and maintenance programs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Emergency generators and small boilers originally thought to have insignificant emissions so did not account for them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Permit sources or include in existing permits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Rules include provisions to avoid triggering other regulatory requirements as a result of this rule change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323517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 needs to provide permit information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323517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368712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in aggregate are greater than the de minimis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 area)</a:t>
            </a:r>
          </a:p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Spray 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Paint VOC limits – replaced by EPA rules</a:t>
            </a: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Western Backstop SO</a:t>
            </a:r>
            <a:r>
              <a:rPr lang="en-US" sz="2900" baseline="-25000" dirty="0" smtClean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Sulfur Dioxide Emission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Inventory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rules for sources that no longer exist in Oregon: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Neutral 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Sulfite Semi-Chemical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Sulfite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Primary Aluminum Standards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Laterite Ore Production of Ferronickel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Charcoal Producing 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Plants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Specify Compliance Methods for all Standards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Update 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Include 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test methods with all standards</a:t>
            </a: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028700" lvl="1" indent="-571500">
              <a:lnSpc>
                <a:spcPct val="115000"/>
              </a:lnSpc>
              <a:buClr>
                <a:srgbClr val="00B0F0"/>
              </a:buClr>
              <a:buSzPct val="100000"/>
              <a:defRPr/>
            </a:pPr>
            <a:r>
              <a:rPr lang="en-US" sz="3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Improve ACDP timeliness</a:t>
            </a:r>
            <a:endParaRPr lang="en-US" sz="3900" b="1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 with permit timeliness targets: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opacity limit from 40%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76" lvl="1" indent="-265176">
              <a:buClr>
                <a:srgbClr val="00B0F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1800" dirty="0" smtClean="0">
                <a:latin typeface="Times New Roman"/>
                <a:ea typeface="Calibri"/>
              </a:rPr>
              <a:t>greater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in aggregate are greater than 10 tons/year based on the readiness and maintenance testing hours of 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few sources plus changes to other permits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:p14="http://schemas.microsoft.com/office/powerpoint/2010/main" xmlns="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55738"/>
            <a:ext cx="54133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67000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 Kitchen Sink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0234297"/>
              </p:ext>
            </p:extLst>
          </p:nvPr>
        </p:nvGraphicFramePr>
        <p:xfrm>
          <a:off x="152400" y="2286000"/>
          <a:ext cx="8839201" cy="4005472"/>
        </p:xfrm>
        <a:graphic>
          <a:graphicData uri="http://schemas.openxmlformats.org/drawingml/2006/table">
            <a:tbl>
              <a:tblPr/>
              <a:tblGrid>
                <a:gridCol w="2209800"/>
                <a:gridCol w="914400"/>
                <a:gridCol w="2362200"/>
                <a:gridCol w="3352801"/>
              </a:tblGrid>
              <a:tr h="4108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Backup to natural gas fired boiler.  Boiler 1: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; Boiler 3: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Two wood-fired boilers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Boiler 1:</a:t>
                      </a:r>
                      <a:r>
                        <a:rPr lang="en-US" sz="1400" b="1" u="none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boilers (BLR-S and BLR-N)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BLR-S: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;  BLR-N: 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0.09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w/multiclones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Harney Rock and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13-0010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Rogers Asphalt Paving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31-0001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Hampton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04-0041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Trouble meeting 0.10,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currently closed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953000" cy="105156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New Source 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657247"/>
              </p:ext>
            </p:extLst>
          </p:nvPr>
        </p:nvGraphicFramePr>
        <p:xfrm>
          <a:off x="304800" y="1447800"/>
          <a:ext cx="8610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Nonattain-ment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Reattain-ment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Main-tenance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4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67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648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and NAQB</a:t>
                      </a:r>
                      <a:endParaRPr lang="en-US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9363420"/>
              </p:ext>
            </p:extLst>
          </p:nvPr>
        </p:nvGraphicFramePr>
        <p:xfrm>
          <a:off x="381000" y="1447800"/>
          <a:ext cx="8458201" cy="48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for 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improvements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Update 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mission limits and 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Compliance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Improve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permit timeliness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New Source Review program overhaul</a:t>
            </a:r>
            <a:endParaRPr lang="en-US" sz="3200" kern="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</a:t>
            </a:r>
            <a:r>
              <a:rPr lang="en-US" sz="3600" dirty="0" smtClean="0">
                <a:solidFill>
                  <a:sysClr val="windowText" lastClr="000000"/>
                </a:solidFill>
              </a:rPr>
              <a:t>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erdana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1918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6/19/2013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2073</Words>
  <Application>Microsoft Office PowerPoint</Application>
  <PresentationFormat>On-screen Show (4:3)</PresentationFormat>
  <Paragraphs>452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Rule Clean-Up</vt:lpstr>
      <vt:lpstr>Rule Clean-Up</vt:lpstr>
      <vt:lpstr>Rule Clean-Up</vt:lpstr>
      <vt:lpstr>Update PM Standards</vt:lpstr>
      <vt:lpstr>Update PM Standards</vt:lpstr>
      <vt:lpstr>Update PM Standards</vt:lpstr>
      <vt:lpstr>Grain loading</vt:lpstr>
      <vt:lpstr>Grain loading – sources may not meet 0.10 gr/dscf</vt:lpstr>
      <vt:lpstr>Permitting Small Sources</vt:lpstr>
      <vt:lpstr>Permitting Small Sources</vt:lpstr>
      <vt:lpstr>Permitting Small Sources</vt:lpstr>
      <vt:lpstr>New Source Review</vt:lpstr>
      <vt:lpstr>New Source Review</vt:lpstr>
      <vt:lpstr>New Source Review</vt:lpstr>
      <vt:lpstr>New Source Review</vt:lpstr>
      <vt:lpstr>NSR Old vs. New</vt:lpstr>
      <vt:lpstr>NSR Old vs. New</vt:lpstr>
      <vt:lpstr>Net Air Quality Benefit (NAQB)</vt:lpstr>
      <vt:lpstr>Net Air Quality Benefit (NAQB)</vt:lpstr>
      <vt:lpstr>Net Air Quality Benefit (NAQB)</vt:lpstr>
      <vt:lpstr>Extensions for NSR/PSD permits</vt:lpstr>
      <vt:lpstr>Extensions for NSR/PSD permits</vt:lpstr>
      <vt:lpstr>Extensions for NSR/PSD permits</vt:lpstr>
      <vt:lpstr>Combining/Splitting Sources</vt:lpstr>
      <vt:lpstr>Combining/Splitting Sources</vt:lpstr>
      <vt:lpstr>Combining/Splitting Sources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jinahar</cp:lastModifiedBy>
  <cp:revision>302</cp:revision>
  <dcterms:created xsi:type="dcterms:W3CDTF">2013-06-02T20:44:18Z</dcterms:created>
  <dcterms:modified xsi:type="dcterms:W3CDTF">2013-06-19T21:52:02Z</dcterms:modified>
</cp:coreProperties>
</file>