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23.xml" ContentType="application/vnd.openxmlformats-officedocument.presentationml.notesSlide+xml"/>
  <Override PartName="/ppt/diagrams/layout17.xml" ContentType="application/vnd.openxmlformats-officedocument.drawingml.diagramLayout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notesSlides/notesSlide13.xml" ContentType="application/vnd.openxmlformats-officedocument.presentationml.notesSlide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rawing8.xml" ContentType="application/vnd.ms-office.drawingml.diagramDrawing+xml"/>
  <Override PartName="/ppt/comments/comment1.xml" ContentType="application/vnd.openxmlformats-officedocument.presentationml.comments+xml"/>
  <Override PartName="/ppt/notesSlides/notesSlide20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notesSlides/notesSlide4.xml" ContentType="application/vnd.openxmlformats-officedocument.presentationml.notesSlide+xml"/>
  <Override PartName="/ppt/diagrams/drawing4.xml" ContentType="application/vnd.ms-office.drawingml.diagramDrawing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notesSlides/notesSlide18.xml" ContentType="application/vnd.openxmlformats-officedocument.presentationml.notesSlide+xml"/>
  <Override PartName="/ppt/diagrams/quickStyle19.xml" ContentType="application/vnd.openxmlformats-officedocument.drawingml.diagramStyl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drawing9.xml" ContentType="application/vnd.ms-office.drawingml.diagramDrawing+xml"/>
  <Override PartName="/ppt/notesSlides/notesSlide21.xml" ContentType="application/vnd.openxmlformats-officedocument.presentationml.notesSlide+xml"/>
  <Override PartName="/ppt/diagrams/layout15.xml" ContentType="application/vnd.openxmlformats-officedocument.drawingml.diagramLayout+xml"/>
  <Override PartName="/ppt/comments/comment2.xml" ContentType="application/vnd.openxmlformats-officedocument.presentationml.comments+xml"/>
  <Override PartName="/ppt/diagrams/colors6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notesSlides/notesSlide19.xml" ContentType="application/vnd.openxmlformats-officedocument.presentationml.notesSlide+xml"/>
  <Override PartName="/ppt/diagrams/colors21.xml" ContentType="application/vnd.openxmlformats-officedocument.drawingml.diagramColors+xml"/>
  <Override PartName="/ppt/slides/slide24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notesSlides/notesSlide15.xml" ContentType="application/vnd.openxmlformats-officedocument.presentationml.notesSlide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rawing6.xml" ContentType="application/vnd.ms-office.drawingml.diagramDrawing+xml"/>
  <Override PartName="/ppt/diagrams/drawing20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351" r:id="rId3"/>
    <p:sldId id="334" r:id="rId4"/>
    <p:sldId id="352" r:id="rId5"/>
    <p:sldId id="335" r:id="rId6"/>
    <p:sldId id="368" r:id="rId7"/>
    <p:sldId id="337" r:id="rId8"/>
    <p:sldId id="353" r:id="rId9"/>
    <p:sldId id="354" r:id="rId10"/>
    <p:sldId id="328" r:id="rId11"/>
    <p:sldId id="314" r:id="rId12"/>
    <p:sldId id="339" r:id="rId13"/>
    <p:sldId id="355" r:id="rId14"/>
    <p:sldId id="340" r:id="rId15"/>
    <p:sldId id="341" r:id="rId16"/>
    <p:sldId id="358" r:id="rId17"/>
    <p:sldId id="357" r:id="rId18"/>
    <p:sldId id="315" r:id="rId19"/>
    <p:sldId id="316" r:id="rId20"/>
    <p:sldId id="317" r:id="rId21"/>
    <p:sldId id="343" r:id="rId22"/>
    <p:sldId id="363" r:id="rId23"/>
    <p:sldId id="344" r:id="rId24"/>
    <p:sldId id="369" r:id="rId25"/>
    <p:sldId id="370" r:id="rId26"/>
    <p:sldId id="371" r:id="rId27"/>
    <p:sldId id="372" r:id="rId28"/>
    <p:sldId id="373" r:id="rId29"/>
    <p:sldId id="374" r:id="rId30"/>
    <p:sldId id="279" r:id="rId3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fisher" initials="mf" lastIdx="2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A0BB"/>
    <a:srgbClr val="3898B2"/>
    <a:srgbClr val="745A94"/>
    <a:srgbClr val="6E558D"/>
    <a:srgbClr val="9D6EFC"/>
    <a:srgbClr val="AD7DED"/>
    <a:srgbClr val="0CA4C2"/>
    <a:srgbClr val="8D8E84"/>
    <a:srgbClr val="E5E12D"/>
    <a:srgbClr val="C945C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437" autoAdjust="0"/>
  </p:normalViewPr>
  <p:slideViewPr>
    <p:cSldViewPr>
      <p:cViewPr varScale="1">
        <p:scale>
          <a:sx n="85" d="100"/>
          <a:sy n="85" d="100"/>
        </p:scale>
        <p:origin x="-8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1589" y="-77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3-06-17T12:31:28.964" idx="16">
    <p:pos x="1152" y="456"/>
    <p:text>I suggest deleting these slides - they are too much detail for the EMT.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3-06-20T09:16:46.579" idx="21">
    <p:pos x="3434" y="359"/>
    <p:text>I sugges making a slide with a list of rule clean-up items and add this to the list.  We don't need to go into detail about this with RDA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Outdated rules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856BEC2-D35D-496D-9937-38E4E4FA15CC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Unclear rules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47C018B5-8E43-4518-A8C9-D9CE017B44FB}" type="parTrans" cxnId="{74DE7C3F-8317-4B55-BBDC-FB1055999AC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695ACDD-740D-4D6F-8045-0C4C9777E312}" type="sibTrans" cxnId="{74DE7C3F-8317-4B55-BBDC-FB1055999ACA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State rules have been replaced by EPA rules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87CB77A-74A1-4BC7-B9C3-1092E005984E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Sources no longer exist in Oregon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F897AECE-887F-484A-A9DE-E3A59E63890D}" type="parTrans" cxnId="{404E1EF5-A789-4496-A639-93F71F8BB644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5A2B8F3-7DFB-44BF-AED1-A8B41DD02C10}" type="sibTrans" cxnId="{404E1EF5-A789-4496-A639-93F71F8BB644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CF409C2-BB9D-43FC-8DC8-620E66D15057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Some definitions should be rules, not definitions</a:t>
          </a:r>
          <a:endParaRPr lang="en-US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9314715-75C0-4449-9738-268B175C7B5B}" type="parTrans" cxnId="{90F31C09-14BE-4448-ACD4-69E0FA1D8B4F}">
      <dgm:prSet/>
      <dgm:spPr/>
    </dgm:pt>
    <dgm:pt modelId="{31656160-9468-4EBA-8288-9ED461E0436B}" type="sibTrans" cxnId="{90F31C09-14BE-4448-ACD4-69E0FA1D8B4F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 custLinFactNeighborX="-2116" custLinFactNeighborY="13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C4DEDEBA-7963-47AB-800F-0C5AEB703A20}" type="presOf" srcId="{6A8101AE-A83C-4956-9AF6-F844F7F9A183}" destId="{11CE3E64-6858-4460-8844-45B2B25C6FFA}" srcOrd="0" destOrd="0" presId="urn:microsoft.com/office/officeart/2005/8/layout/vList5"/>
    <dgm:cxn modelId="{A055A327-4317-486C-968A-4691BFE866F2}" type="presOf" srcId="{23FE93F6-2015-4413-B0F2-DA94AF516138}" destId="{24D333B7-5241-401F-9D21-10FB241A969F}" srcOrd="0" destOrd="0" presId="urn:microsoft.com/office/officeart/2005/8/layout/vList5"/>
    <dgm:cxn modelId="{E8CCCAAE-30FA-435F-8A17-888D810F56FE}" type="presOf" srcId="{3CF409C2-BB9D-43FC-8DC8-620E66D15057}" destId="{26711CDC-A410-4273-B226-636F55B83048}" srcOrd="0" destOrd="2" presId="urn:microsoft.com/office/officeart/2005/8/layout/vList5"/>
    <dgm:cxn modelId="{90F31C09-14BE-4448-ACD4-69E0FA1D8B4F}" srcId="{45A05766-95A5-4B08-BF82-E55ED2D428C1}" destId="{3CF409C2-BB9D-43FC-8DC8-620E66D15057}" srcOrd="2" destOrd="0" parTransId="{D9314715-75C0-4449-9738-268B175C7B5B}" sibTransId="{31656160-9468-4EBA-8288-9ED461E0436B}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404E1EF5-A789-4496-A639-93F71F8BB644}" srcId="{23FE93F6-2015-4413-B0F2-DA94AF516138}" destId="{487CB77A-74A1-4BC7-B9C3-1092E005984E}" srcOrd="1" destOrd="0" parTransId="{F897AECE-887F-484A-A9DE-E3A59E63890D}" sibTransId="{45A2B8F3-7DFB-44BF-AED1-A8B41DD02C10}"/>
    <dgm:cxn modelId="{D4B0B7E1-636F-436C-A7D9-98D56C1CDA8A}" type="presOf" srcId="{45A05766-95A5-4B08-BF82-E55ED2D428C1}" destId="{990EE2E8-547D-46E1-B0DE-F7264FB94993}" srcOrd="0" destOrd="0" presId="urn:microsoft.com/office/officeart/2005/8/layout/vList5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8129D2C8-0684-4E23-8448-5F6E3795B631}" type="presOf" srcId="{487CB77A-74A1-4BC7-B9C3-1092E005984E}" destId="{3DC5B56B-712F-4CB3-8463-DE3F99DA6E36}" srcOrd="0" destOrd="1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86FDA476-7B92-49D6-B451-EAF93CE575DC}" type="presOf" srcId="{118C321B-2459-4847-B98D-B3602E3AD32D}" destId="{3DC5B56B-712F-4CB3-8463-DE3F99DA6E36}" srcOrd="0" destOrd="0" presId="urn:microsoft.com/office/officeart/2005/8/layout/vList5"/>
    <dgm:cxn modelId="{B5E28440-83EE-4986-B5E3-10B4DBBFFB26}" type="presOf" srcId="{1856BEC2-D35D-496D-9937-38E4E4FA15CC}" destId="{26711CDC-A410-4273-B226-636F55B83048}" srcOrd="0" destOrd="1" presId="urn:microsoft.com/office/officeart/2005/8/layout/vList5"/>
    <dgm:cxn modelId="{74DE7C3F-8317-4B55-BBDC-FB1055999ACA}" srcId="{45A05766-95A5-4B08-BF82-E55ED2D428C1}" destId="{1856BEC2-D35D-496D-9937-38E4E4FA15CC}" srcOrd="1" destOrd="0" parTransId="{47C018B5-8E43-4518-A8C9-D9CE017B44FB}" sibTransId="{8695ACDD-740D-4D6F-8045-0C4C9777E312}"/>
    <dgm:cxn modelId="{EEAAAACC-11F6-47CF-A530-769463F9A7B2}" type="presOf" srcId="{2DB61AF5-517D-4248-810F-20F89DD4C13B}" destId="{26711CDC-A410-4273-B226-636F55B83048}" srcOrd="0" destOrd="0" presId="urn:microsoft.com/office/officeart/2005/8/layout/vList5"/>
    <dgm:cxn modelId="{DF728941-FF24-473A-986B-D8C7BC886F06}" type="presParOf" srcId="{11CE3E64-6858-4460-8844-45B2B25C6FFA}" destId="{950D188E-FF56-4887-86AE-A07B18A25F5E}" srcOrd="0" destOrd="0" presId="urn:microsoft.com/office/officeart/2005/8/layout/vList5"/>
    <dgm:cxn modelId="{2A53D012-1C51-4B67-90D2-4A1D000427EE}" type="presParOf" srcId="{950D188E-FF56-4887-86AE-A07B18A25F5E}" destId="{990EE2E8-547D-46E1-B0DE-F7264FB94993}" srcOrd="0" destOrd="0" presId="urn:microsoft.com/office/officeart/2005/8/layout/vList5"/>
    <dgm:cxn modelId="{87056663-1166-40E7-9A9B-2D0335FF54F9}" type="presParOf" srcId="{950D188E-FF56-4887-86AE-A07B18A25F5E}" destId="{26711CDC-A410-4273-B226-636F55B83048}" srcOrd="1" destOrd="0" presId="urn:microsoft.com/office/officeart/2005/8/layout/vList5"/>
    <dgm:cxn modelId="{6939A259-CE1D-4B7C-AC6B-D3B01C6E2F4F}" type="presParOf" srcId="{11CE3E64-6858-4460-8844-45B2B25C6FFA}" destId="{87F05B81-DD20-4204-985E-C91D48D3A801}" srcOrd="1" destOrd="0" presId="urn:microsoft.com/office/officeart/2005/8/layout/vList5"/>
    <dgm:cxn modelId="{2B108279-32BF-44E2-8BBA-406538B27CE0}" type="presParOf" srcId="{11CE3E64-6858-4460-8844-45B2B25C6FFA}" destId="{4FFFF5F0-4A53-4E9F-A88F-4B6ACBE8FCF2}" srcOrd="2" destOrd="0" presId="urn:microsoft.com/office/officeart/2005/8/layout/vList5"/>
    <dgm:cxn modelId="{80BD9A82-1743-43D9-8850-A425D1851063}" type="presParOf" srcId="{4FFFF5F0-4A53-4E9F-A88F-4B6ACBE8FCF2}" destId="{24D333B7-5241-401F-9D21-10FB241A969F}" srcOrd="0" destOrd="0" presId="urn:microsoft.com/office/officeart/2005/8/layout/vList5"/>
    <dgm:cxn modelId="{C1467AE0-6BB0-4750-A83C-B7E220B523E5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Need prevention provisions in problem areas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The requirement for EPA redesignation delays implementing appropriate programs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381353-938F-4113-9B60-857366FC105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Need incentives to address priority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70438EB7-A4FF-49CF-8080-AB13CC16F0EB}" type="parTrans" cxnId="{95F7F87D-3496-4655-AC4C-BB7FD8636127}">
      <dgm:prSet/>
      <dgm:spPr/>
      <dgm:t>
        <a:bodyPr/>
        <a:lstStyle/>
        <a:p>
          <a:endParaRPr lang="en-US"/>
        </a:p>
      </dgm:t>
    </dgm:pt>
    <dgm:pt modelId="{F759B0A2-A319-4615-9D15-7DA37815DDCC}" type="sibTrans" cxnId="{95F7F87D-3496-4655-AC4C-BB7FD8636127}">
      <dgm:prSet/>
      <dgm:spPr/>
      <dgm:t>
        <a:bodyPr/>
        <a:lstStyle/>
        <a:p>
          <a:endParaRPr lang="en-US"/>
        </a:p>
      </dgm:t>
    </dgm:pt>
    <dgm:pt modelId="{A3A3488F-487B-4059-9526-58F1D65A046C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Current rules prevent environmentally beneficial projects from going forward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8E5690A-304D-4C3B-BBF7-D09C67A4AA4B}" type="parTrans" cxnId="{DB26041B-2D26-4C53-8DF2-73386FC934AB}">
      <dgm:prSet/>
      <dgm:spPr/>
      <dgm:t>
        <a:bodyPr/>
        <a:lstStyle/>
        <a:p>
          <a:endParaRPr lang="en-US"/>
        </a:p>
      </dgm:t>
    </dgm:pt>
    <dgm:pt modelId="{873988FD-1169-4414-BAD1-9CCB0FD505D5}" type="sibTrans" cxnId="{DB26041B-2D26-4C53-8DF2-73386FC934AB}">
      <dgm:prSet/>
      <dgm:spPr/>
      <dgm:t>
        <a:bodyPr/>
        <a:lstStyle/>
        <a:p>
          <a:endParaRPr lang="en-US"/>
        </a:p>
      </dgm:t>
    </dgm:pt>
    <dgm:pt modelId="{A5C5048C-6694-4920-8BDE-5676E5F2C672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Current program treats large and small sources the same but the federal program treats them differently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933A813-F29A-410E-B520-DA9F2D42C99B}" type="parTrans" cxnId="{BD7A9A1E-BCBD-4738-AA3A-32990CD77F76}">
      <dgm:prSet/>
      <dgm:spPr/>
      <dgm:t>
        <a:bodyPr/>
        <a:lstStyle/>
        <a:p>
          <a:endParaRPr lang="en-US"/>
        </a:p>
      </dgm:t>
    </dgm:pt>
    <dgm:pt modelId="{4309B4A1-0A7B-44FE-8946-B3CC0BBBB6EF}" type="sibTrans" cxnId="{BD7A9A1E-BCBD-4738-AA3A-32990CD77F76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7A9A1E-BCBD-4738-AA3A-32990CD77F76}" srcId="{23FE93F6-2015-4413-B0F2-DA94AF516138}" destId="{A5C5048C-6694-4920-8BDE-5676E5F2C672}" srcOrd="1" destOrd="0" parTransId="{2933A813-F29A-410E-B520-DA9F2D42C99B}" sibTransId="{4309B4A1-0A7B-44FE-8946-B3CC0BBBB6EF}"/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F62B80F7-49C9-4127-89E4-F020D73C828C}" type="presOf" srcId="{A5C5048C-6694-4920-8BDE-5676E5F2C672}" destId="{3DC5B56B-712F-4CB3-8463-DE3F99DA6E36}" srcOrd="0" destOrd="1" presId="urn:microsoft.com/office/officeart/2005/8/layout/vList5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F85A0281-80BF-4C13-A167-BE38831FDEED}" type="presOf" srcId="{36381353-938F-4113-9B60-857366FC105D}" destId="{26711CDC-A410-4273-B226-636F55B83048}" srcOrd="0" destOrd="1" presId="urn:microsoft.com/office/officeart/2005/8/layout/vList5"/>
    <dgm:cxn modelId="{5619D1A9-0B15-4E8A-9D9E-8C96E6D6A85E}" type="presOf" srcId="{45A05766-95A5-4B08-BF82-E55ED2D428C1}" destId="{990EE2E8-547D-46E1-B0DE-F7264FB94993}" srcOrd="0" destOrd="0" presId="urn:microsoft.com/office/officeart/2005/8/layout/vList5"/>
    <dgm:cxn modelId="{95F7F87D-3496-4655-AC4C-BB7FD8636127}" srcId="{45A05766-95A5-4B08-BF82-E55ED2D428C1}" destId="{36381353-938F-4113-9B60-857366FC105D}" srcOrd="1" destOrd="0" parTransId="{70438EB7-A4FF-49CF-8080-AB13CC16F0EB}" sibTransId="{F759B0A2-A319-4615-9D15-7DA37815DDCC}"/>
    <dgm:cxn modelId="{FA75FCA8-72D8-473D-AE92-FEAFCFEF505E}" type="presOf" srcId="{6A8101AE-A83C-4956-9AF6-F844F7F9A183}" destId="{11CE3E64-6858-4460-8844-45B2B25C6FFA}" srcOrd="0" destOrd="0" presId="urn:microsoft.com/office/officeart/2005/8/layout/vList5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16034E35-69C8-4009-AD71-6A1EBE424684}" type="presOf" srcId="{2DB61AF5-517D-4248-810F-20F89DD4C13B}" destId="{26711CDC-A410-4273-B226-636F55B83048}" srcOrd="0" destOrd="0" presId="urn:microsoft.com/office/officeart/2005/8/layout/vList5"/>
    <dgm:cxn modelId="{E45114F4-3512-444F-868A-C83CEBF76043}" type="presOf" srcId="{23FE93F6-2015-4413-B0F2-DA94AF516138}" destId="{24D333B7-5241-401F-9D21-10FB241A969F}" srcOrd="0" destOrd="0" presId="urn:microsoft.com/office/officeart/2005/8/layout/vList5"/>
    <dgm:cxn modelId="{DB26041B-2D26-4C53-8DF2-73386FC934AB}" srcId="{45A05766-95A5-4B08-BF82-E55ED2D428C1}" destId="{A3A3488F-487B-4059-9526-58F1D65A046C}" srcOrd="2" destOrd="0" parTransId="{28E5690A-304D-4C3B-BBF7-D09C67A4AA4B}" sibTransId="{873988FD-1169-4414-BAD1-9CCB0FD505D5}"/>
    <dgm:cxn modelId="{2CF73A9C-5486-4BB7-A11F-BB195097C53E}" type="presOf" srcId="{A3A3488F-487B-4059-9526-58F1D65A046C}" destId="{26711CDC-A410-4273-B226-636F55B83048}" srcOrd="0" destOrd="2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DD3B8417-4B21-4AAF-8C5C-132D48CD1B5F}" type="presOf" srcId="{118C321B-2459-4847-B98D-B3602E3AD32D}" destId="{3DC5B56B-712F-4CB3-8463-DE3F99DA6E36}" srcOrd="0" destOrd="0" presId="urn:microsoft.com/office/officeart/2005/8/layout/vList5"/>
    <dgm:cxn modelId="{7604FC99-69CE-4276-9295-EE3CFDC9EC78}" type="presParOf" srcId="{11CE3E64-6858-4460-8844-45B2B25C6FFA}" destId="{950D188E-FF56-4887-86AE-A07B18A25F5E}" srcOrd="0" destOrd="0" presId="urn:microsoft.com/office/officeart/2005/8/layout/vList5"/>
    <dgm:cxn modelId="{33063155-51C6-4199-BAD7-0EDF4E6BC893}" type="presParOf" srcId="{950D188E-FF56-4887-86AE-A07B18A25F5E}" destId="{990EE2E8-547D-46E1-B0DE-F7264FB94993}" srcOrd="0" destOrd="0" presId="urn:microsoft.com/office/officeart/2005/8/layout/vList5"/>
    <dgm:cxn modelId="{0AF99157-5828-46A7-982A-0D926F49D564}" type="presParOf" srcId="{950D188E-FF56-4887-86AE-A07B18A25F5E}" destId="{26711CDC-A410-4273-B226-636F55B83048}" srcOrd="1" destOrd="0" presId="urn:microsoft.com/office/officeart/2005/8/layout/vList5"/>
    <dgm:cxn modelId="{60761C75-949A-46AD-A277-A72B2387B6B1}" type="presParOf" srcId="{11CE3E64-6858-4460-8844-45B2B25C6FFA}" destId="{87F05B81-DD20-4204-985E-C91D48D3A801}" srcOrd="1" destOrd="0" presId="urn:microsoft.com/office/officeart/2005/8/layout/vList5"/>
    <dgm:cxn modelId="{820B2CFF-58DC-4F0A-A0B8-58E6343F3E83}" type="presParOf" srcId="{11CE3E64-6858-4460-8844-45B2B25C6FFA}" destId="{4FFFF5F0-4A53-4E9F-A88F-4B6ACBE8FCF2}" srcOrd="2" destOrd="0" presId="urn:microsoft.com/office/officeart/2005/8/layout/vList5"/>
    <dgm:cxn modelId="{9A818E0F-8638-4D44-B0BB-AD8562BC2428}" type="presParOf" srcId="{4FFFF5F0-4A53-4E9F-A88F-4B6ACBE8FCF2}" destId="{24D333B7-5241-401F-9D21-10FB241A969F}" srcOrd="0" destOrd="0" presId="urn:microsoft.com/office/officeart/2005/8/layout/vList5"/>
    <dgm:cxn modelId="{240A367F-37E8-4BE7-9CB6-C0E481C710F5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Establish </a:t>
          </a:r>
          <a:r>
            <a: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sustainment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areas to help prevent nonattainment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Training for NSR permit writers to learn program revisions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28BDA81B-71B5-47EC-82F9-84C81D09B998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Establish </a:t>
          </a:r>
          <a:r>
            <a:rPr lang="en-US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reattainment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areas to remove barriers to development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E077B88-751A-46B3-8DBE-5199078C324F}" type="parTrans" cxnId="{0135578A-8570-4219-B8FD-B50AF8FA0B77}">
      <dgm:prSet/>
      <dgm:spPr/>
      <dgm:t>
        <a:bodyPr/>
        <a:lstStyle/>
        <a:p>
          <a:endParaRPr lang="en-US"/>
        </a:p>
      </dgm:t>
    </dgm:pt>
    <dgm:pt modelId="{D8F98AA4-960C-4AFF-B30B-37135E9231D1}" type="sibTrans" cxnId="{0135578A-8570-4219-B8FD-B50AF8FA0B77}">
      <dgm:prSet/>
      <dgm:spPr/>
      <dgm:t>
        <a:bodyPr/>
        <a:lstStyle/>
        <a:p>
          <a:endParaRPr lang="en-US"/>
        </a:p>
      </dgm:t>
    </dgm:pt>
    <dgm:pt modelId="{A4212398-2582-4EE1-B863-68E1ED75A912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Separate Major NSR from non-Major NSR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9135305-0123-444F-BEE1-C81C2A05CF99}" type="parTrans" cxnId="{71161905-2001-489F-9BD3-A7DF57F57B86}">
      <dgm:prSet/>
      <dgm:spPr/>
      <dgm:t>
        <a:bodyPr/>
        <a:lstStyle/>
        <a:p>
          <a:endParaRPr lang="en-US"/>
        </a:p>
      </dgm:t>
    </dgm:pt>
    <dgm:pt modelId="{DFC961EE-8919-4824-B584-0C3449D35ABA}" type="sibTrans" cxnId="{71161905-2001-489F-9BD3-A7DF57F57B86}">
      <dgm:prSet/>
      <dgm:spPr/>
      <dgm:t>
        <a:bodyPr/>
        <a:lstStyle/>
        <a:p>
          <a:endParaRPr lang="en-US"/>
        </a:p>
      </dgm:t>
    </dgm:pt>
    <dgm:pt modelId="{818F7F68-9428-47BC-ACD2-68C2809619A7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Potentially fewer major NSR permit actions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6274093-9186-47D5-A25C-120FC079C3C5}" type="parTrans" cxnId="{FAF77050-D4B5-4DC8-8A83-CC456B139D7C}">
      <dgm:prSet/>
      <dgm:spPr/>
      <dgm:t>
        <a:bodyPr/>
        <a:lstStyle/>
        <a:p>
          <a:endParaRPr lang="en-US"/>
        </a:p>
      </dgm:t>
    </dgm:pt>
    <dgm:pt modelId="{231213AA-F127-4381-8A23-325FB24A7C63}" type="sibTrans" cxnId="{FAF77050-D4B5-4DC8-8A83-CC456B139D7C}">
      <dgm:prSet/>
      <dgm:spPr/>
      <dgm:t>
        <a:bodyPr/>
        <a:lstStyle/>
        <a:p>
          <a:endParaRPr lang="en-US"/>
        </a:p>
      </dgm:t>
    </dgm:pt>
    <dgm:pt modelId="{44BF4F3C-5155-46E3-9671-A0BF5A60BD9C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Identify areas and develop prevention plans (e.g., PM Advance)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7B1F1BF-CD4E-4A59-8A8E-0694DE053B7E}" type="parTrans" cxnId="{8050FE69-4A37-4A26-84AE-E47C394A22CD}">
      <dgm:prSet/>
      <dgm:spPr/>
      <dgm:t>
        <a:bodyPr/>
        <a:lstStyle/>
        <a:p>
          <a:endParaRPr lang="en-US"/>
        </a:p>
      </dgm:t>
    </dgm:pt>
    <dgm:pt modelId="{CBA96A39-F09E-4DC4-940D-C900FF4F7F03}" type="sibTrans" cxnId="{8050FE69-4A37-4A26-84AE-E47C394A22CD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FAF77050-D4B5-4DC8-8A83-CC456B139D7C}" srcId="{24ED0E89-3EE8-4764-AD39-D4ED51683B26}" destId="{818F7F68-9428-47BC-ACD2-68C2809619A7}" srcOrd="1" destOrd="0" parTransId="{26274093-9186-47D5-A25C-120FC079C3C5}" sibTransId="{231213AA-F127-4381-8A23-325FB24A7C63}"/>
    <dgm:cxn modelId="{8050FE69-4A37-4A26-84AE-E47C394A22CD}" srcId="{24ED0E89-3EE8-4764-AD39-D4ED51683B26}" destId="{44BF4F3C-5155-46E3-9671-A0BF5A60BD9C}" srcOrd="2" destOrd="0" parTransId="{87B1F1BF-CD4E-4A59-8A8E-0694DE053B7E}" sibTransId="{CBA96A39-F09E-4DC4-940D-C900FF4F7F03}"/>
    <dgm:cxn modelId="{0135578A-8570-4219-B8FD-B50AF8FA0B77}" srcId="{91B3DBD9-D9C5-429E-9D42-3757107542D3}" destId="{28BDA81B-71B5-47EC-82F9-84C81D09B998}" srcOrd="1" destOrd="0" parTransId="{8E077B88-751A-46B3-8DBE-5199078C324F}" sibTransId="{D8F98AA4-960C-4AFF-B30B-37135E9231D1}"/>
    <dgm:cxn modelId="{04AE72B0-4EBE-4DE4-9A14-6B4B6A536668}" type="presOf" srcId="{24ED0E89-3EE8-4764-AD39-D4ED51683B26}" destId="{24F67B7C-64D8-441E-997D-E3B096D634F0}" srcOrd="0" destOrd="0" presId="urn:microsoft.com/office/officeart/2005/8/layout/vList5"/>
    <dgm:cxn modelId="{49424EAF-2500-411E-88BA-FCDC68879ED8}" type="presOf" srcId="{AFA37FBD-526D-4014-BA64-1482FBF61951}" destId="{6B937E5D-EF4E-4B79-8D80-BF128AB41978}" srcOrd="0" destOrd="0" presId="urn:microsoft.com/office/officeart/2005/8/layout/vList5"/>
    <dgm:cxn modelId="{119CDBCA-68FA-496B-88A5-C8F4291CAD79}" type="presOf" srcId="{44BF4F3C-5155-46E3-9671-A0BF5A60BD9C}" destId="{6B937E5D-EF4E-4B79-8D80-BF128AB41978}" srcOrd="0" destOrd="2" presId="urn:microsoft.com/office/officeart/2005/8/layout/vList5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B7AD74B3-08F7-4F36-96F0-21613BEE8B91}" type="presOf" srcId="{28BDA81B-71B5-47EC-82F9-84C81D09B998}" destId="{FAA431CB-E0F6-4589-B2B6-D68A46601087}" srcOrd="0" destOrd="1" presId="urn:microsoft.com/office/officeart/2005/8/layout/vList5"/>
    <dgm:cxn modelId="{169BEFE5-2411-4860-BC41-C1BF26E56636}" type="presOf" srcId="{6A8101AE-A83C-4956-9AF6-F844F7F9A183}" destId="{11CE3E64-6858-4460-8844-45B2B25C6FFA}" srcOrd="0" destOrd="0" presId="urn:microsoft.com/office/officeart/2005/8/layout/vList5"/>
    <dgm:cxn modelId="{7558F48A-6A22-4870-B462-9EB270444A90}" type="presOf" srcId="{A4212398-2582-4EE1-B863-68E1ED75A912}" destId="{FAA431CB-E0F6-4589-B2B6-D68A46601087}" srcOrd="0" destOrd="2" presId="urn:microsoft.com/office/officeart/2005/8/layout/vList5"/>
    <dgm:cxn modelId="{E6785A71-874F-4683-B1A4-816983DF24A5}" type="presOf" srcId="{818F7F68-9428-47BC-ACD2-68C2809619A7}" destId="{6B937E5D-EF4E-4B79-8D80-BF128AB41978}" srcOrd="0" destOrd="1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F8994F66-4222-443A-8C5C-D13E93F66B23}" type="presOf" srcId="{91B3DBD9-D9C5-429E-9D42-3757107542D3}" destId="{1448A0AA-762F-4A47-8365-F2915F8F9FE9}" srcOrd="0" destOrd="0" presId="urn:microsoft.com/office/officeart/2005/8/layout/vList5"/>
    <dgm:cxn modelId="{71161905-2001-489F-9BD3-A7DF57F57B86}" srcId="{91B3DBD9-D9C5-429E-9D42-3757107542D3}" destId="{A4212398-2582-4EE1-B863-68E1ED75A912}" srcOrd="2" destOrd="0" parTransId="{39135305-0123-444F-BEE1-C81C2A05CF99}" sibTransId="{DFC961EE-8919-4824-B584-0C3449D35ABA}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9CB9D91A-E66B-4330-9388-92D935DF0130}" type="presOf" srcId="{023BC86F-7EC4-4FD0-840C-B51BA2DC92B0}" destId="{FAA431CB-E0F6-4589-B2B6-D68A46601087}" srcOrd="0" destOrd="0" presId="urn:microsoft.com/office/officeart/2005/8/layout/vList5"/>
    <dgm:cxn modelId="{BD33DBA7-93DB-47F8-AB0A-44C9B17AB117}" type="presParOf" srcId="{11CE3E64-6858-4460-8844-45B2B25C6FFA}" destId="{44C8D347-80E5-49E0-9038-2DB8357D12F4}" srcOrd="0" destOrd="0" presId="urn:microsoft.com/office/officeart/2005/8/layout/vList5"/>
    <dgm:cxn modelId="{52AFF910-B80A-4BA2-BB1C-26D25CB3ED89}" type="presParOf" srcId="{44C8D347-80E5-49E0-9038-2DB8357D12F4}" destId="{1448A0AA-762F-4A47-8365-F2915F8F9FE9}" srcOrd="0" destOrd="0" presId="urn:microsoft.com/office/officeart/2005/8/layout/vList5"/>
    <dgm:cxn modelId="{C9E0235D-2AA2-4DCE-A07C-7D850D76851C}" type="presParOf" srcId="{44C8D347-80E5-49E0-9038-2DB8357D12F4}" destId="{FAA431CB-E0F6-4589-B2B6-D68A46601087}" srcOrd="1" destOrd="0" presId="urn:microsoft.com/office/officeart/2005/8/layout/vList5"/>
    <dgm:cxn modelId="{938B3BD1-5EBB-4D9D-8E44-5DEBF5E5219D}" type="presParOf" srcId="{11CE3E64-6858-4460-8844-45B2B25C6FFA}" destId="{BD04875B-878F-4E73-8188-80E16DCF9D49}" srcOrd="1" destOrd="0" presId="urn:microsoft.com/office/officeart/2005/8/layout/vList5"/>
    <dgm:cxn modelId="{A824AB7C-0C23-4482-874C-F27B3A40DDBC}" type="presParOf" srcId="{11CE3E64-6858-4460-8844-45B2B25C6FFA}" destId="{921AB7F2-9CD3-4057-B52A-B00FAAD4C053}" srcOrd="2" destOrd="0" presId="urn:microsoft.com/office/officeart/2005/8/layout/vList5"/>
    <dgm:cxn modelId="{8D540C04-0711-45D8-AA18-194918E33A0D}" type="presParOf" srcId="{921AB7F2-9CD3-4057-B52A-B00FAAD4C053}" destId="{24F67B7C-64D8-441E-997D-E3B096D634F0}" srcOrd="0" destOrd="0" presId="urn:microsoft.com/office/officeart/2005/8/layout/vList5"/>
    <dgm:cxn modelId="{F89E3FD0-BEFB-488A-A922-FC5616628B91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2D3029B-151C-4500-8951-03D8D006926F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Higher offset ratios if using non-priority source offsets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Improve AQ in areas near or over standard by providing incentives to reduce emissions from priority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9D93102-BE4C-4629-AC75-879FFD4E469E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BACT instead of LAER in nonattainment areas for smaller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0998500-BB0C-4127-AB3A-47351C2A4FF9}" type="parTrans" cxnId="{301CA8F4-B7D8-4A7A-A51B-0E9EB69F2CE4}">
      <dgm:prSet/>
      <dgm:spPr/>
      <dgm:t>
        <a:bodyPr/>
        <a:lstStyle/>
        <a:p>
          <a:endParaRPr lang="en-US"/>
        </a:p>
      </dgm:t>
    </dgm:pt>
    <dgm:pt modelId="{0560A528-B35C-48EB-91A8-72C26D4D4984}" type="sibTrans" cxnId="{301CA8F4-B7D8-4A7A-A51B-0E9EB69F2CE4}">
      <dgm:prSet/>
      <dgm:spPr/>
      <dgm:t>
        <a:bodyPr/>
        <a:lstStyle/>
        <a:p>
          <a:endParaRPr lang="en-US"/>
        </a:p>
      </dgm:t>
    </dgm:pt>
    <dgm:pt modelId="{04004A62-DD8D-4102-8E93-B6D22F0D4F9B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Required preconstruction monitoring for major sources in problem areas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0333AB2-5BAC-4826-B8AA-98B3B9C09CAE}" type="parTrans" cxnId="{BE05B60C-6356-441E-A355-D9A9939DFDEB}">
      <dgm:prSet/>
      <dgm:spPr/>
      <dgm:t>
        <a:bodyPr/>
        <a:lstStyle/>
        <a:p>
          <a:endParaRPr lang="en-US"/>
        </a:p>
      </dgm:t>
    </dgm:pt>
    <dgm:pt modelId="{C1F6B7B9-4FC6-4C46-97AF-6CB6A7D3A84B}" type="sibTrans" cxnId="{BE05B60C-6356-441E-A355-D9A9939DFDEB}">
      <dgm:prSet/>
      <dgm:spPr/>
      <dgm:t>
        <a:bodyPr/>
        <a:lstStyle/>
        <a:p>
          <a:endParaRPr lang="en-US"/>
        </a:p>
      </dgm:t>
    </dgm:pt>
    <dgm:pt modelId="{41F78A38-D873-4E43-B0F8-472878ACBEFE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More flexibility for smaller sources in problem areas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58D82CAB-2669-463C-AD6C-9A0628A0EE17}" type="parTrans" cxnId="{F82FB0B4-8BBC-4904-B08D-88D10E6E5EDB}">
      <dgm:prSet/>
      <dgm:spPr/>
      <dgm:t>
        <a:bodyPr/>
        <a:lstStyle/>
        <a:p>
          <a:endParaRPr lang="en-US"/>
        </a:p>
      </dgm:t>
    </dgm:pt>
    <dgm:pt modelId="{D8CC3476-FE4A-4CBF-BD43-1D427A1F090A}" type="sibTrans" cxnId="{F82FB0B4-8BBC-4904-B08D-88D10E6E5EDB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7E780D-57F1-4B67-A50C-98D72C0489F5}" type="presOf" srcId="{29D93102-BE4C-4629-AC75-879FFD4E469E}" destId="{2A54A8A0-E017-4BA4-8F66-EFA9F4015BFD}" srcOrd="0" destOrd="1" presId="urn:microsoft.com/office/officeart/2005/8/layout/vList5"/>
    <dgm:cxn modelId="{9A01483B-9CB1-4E60-8D5B-A8754820EF4A}" type="presOf" srcId="{C4F8A93E-5B8F-4347-9D58-758FDC2E99B3}" destId="{2ED86746-5FA9-4455-BAB0-6A2D73435DB8}" srcOrd="0" destOrd="0" presId="urn:microsoft.com/office/officeart/2005/8/layout/vList5"/>
    <dgm:cxn modelId="{BE05B60C-6356-441E-A355-D9A9939DFDEB}" srcId="{C4F8A93E-5B8F-4347-9D58-758FDC2E99B3}" destId="{04004A62-DD8D-4102-8E93-B6D22F0D4F9B}" srcOrd="1" destOrd="0" parTransId="{80333AB2-5BAC-4826-B8AA-98B3B9C09CAE}" sibTransId="{C1F6B7B9-4FC6-4C46-97AF-6CB6A7D3A84B}"/>
    <dgm:cxn modelId="{F82FB0B4-8BBC-4904-B08D-88D10E6E5EDB}" srcId="{C4F8A93E-5B8F-4347-9D58-758FDC2E99B3}" destId="{41F78A38-D873-4E43-B0F8-472878ACBEFE}" srcOrd="2" destOrd="0" parTransId="{58D82CAB-2669-463C-AD6C-9A0628A0EE17}" sibTransId="{D8CC3476-FE4A-4CBF-BD43-1D427A1F090A}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6782E4E5-1748-43B3-8D1E-DC1B538B7CC6}" type="presOf" srcId="{36693833-12DB-4D2E-A4CB-5EBFD66CEA46}" destId="{2A54A8A0-E017-4BA4-8F66-EFA9F4015BFD}" srcOrd="0" destOrd="0" presId="urn:microsoft.com/office/officeart/2005/8/layout/vList5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4B4318ED-437C-4274-A5A3-7D06928F45CC}" type="presOf" srcId="{C2D3029B-151C-4500-8951-03D8D006926F}" destId="{9123B9EC-B45A-4DCE-B255-DBC5D8C94B98}" srcOrd="0" destOrd="0" presId="urn:microsoft.com/office/officeart/2005/8/layout/vList5"/>
    <dgm:cxn modelId="{010B88AC-4CE6-4EE3-A402-62A808DB401D}" type="presOf" srcId="{41F78A38-D873-4E43-B0F8-472878ACBEFE}" destId="{9123B9EC-B45A-4DCE-B255-DBC5D8C94B98}" srcOrd="0" destOrd="2" presId="urn:microsoft.com/office/officeart/2005/8/layout/vList5"/>
    <dgm:cxn modelId="{DD0F0E6A-A641-4B66-90D8-652D5C882C87}" type="presOf" srcId="{6A8101AE-A83C-4956-9AF6-F844F7F9A183}" destId="{11CE3E64-6858-4460-8844-45B2B25C6FFA}" srcOrd="0" destOrd="0" presId="urn:microsoft.com/office/officeart/2005/8/layout/vList5"/>
    <dgm:cxn modelId="{165F6553-4269-47FF-87AB-FBAC34FD05A5}" type="presOf" srcId="{28BB09B7-388A-483E-B9F5-AF54C9FA1429}" destId="{A6FF4326-8EDB-49BD-8AA9-B4BD85A5A465}" srcOrd="0" destOrd="0" presId="urn:microsoft.com/office/officeart/2005/8/layout/vList5"/>
    <dgm:cxn modelId="{301CA8F4-B7D8-4A7A-A51B-0E9EB69F2CE4}" srcId="{28BB09B7-388A-483E-B9F5-AF54C9FA1429}" destId="{29D93102-BE4C-4629-AC75-879FFD4E469E}" srcOrd="1" destOrd="0" parTransId="{20998500-BB0C-4127-AB3A-47351C2A4FF9}" sibTransId="{0560A528-B35C-48EB-91A8-72C26D4D4984}"/>
    <dgm:cxn modelId="{9AB4D0C4-203D-404D-A09A-7BA13C942935}" srcId="{C4F8A93E-5B8F-4347-9D58-758FDC2E99B3}" destId="{C2D3029B-151C-4500-8951-03D8D006926F}" srcOrd="0" destOrd="0" parTransId="{5DFF5AB5-B2A7-4F77-BDD0-3A2E11ED1C5F}" sibTransId="{96869BC4-5D97-482B-B5B2-D1140231C519}"/>
    <dgm:cxn modelId="{16B627B4-E7AE-45B3-869F-E23308FFADCB}" type="presOf" srcId="{04004A62-DD8D-4102-8E93-B6D22F0D4F9B}" destId="{9123B9EC-B45A-4DCE-B255-DBC5D8C94B98}" srcOrd="0" destOrd="1" presId="urn:microsoft.com/office/officeart/2005/8/layout/vList5"/>
    <dgm:cxn modelId="{1477C2DD-3CDE-49A6-B0C0-F3533E9E206C}" srcId="{28BB09B7-388A-483E-B9F5-AF54C9FA1429}" destId="{36693833-12DB-4D2E-A4CB-5EBFD66CEA46}" srcOrd="0" destOrd="0" parTransId="{33B2A0CE-8B95-40A4-A176-AC67F807B0FD}" sibTransId="{17004987-2B52-45B9-97F1-598386688502}"/>
    <dgm:cxn modelId="{5EFE5936-333F-48E7-8DC4-DC1829B318B2}" type="presParOf" srcId="{11CE3E64-6858-4460-8844-45B2B25C6FFA}" destId="{AC417CC0-610E-40AF-9D99-39F213116FE8}" srcOrd="0" destOrd="0" presId="urn:microsoft.com/office/officeart/2005/8/layout/vList5"/>
    <dgm:cxn modelId="{6F65354A-53C7-41E9-A838-F8E122AEAA72}" type="presParOf" srcId="{AC417CC0-610E-40AF-9D99-39F213116FE8}" destId="{2ED86746-5FA9-4455-BAB0-6A2D73435DB8}" srcOrd="0" destOrd="0" presId="urn:microsoft.com/office/officeart/2005/8/layout/vList5"/>
    <dgm:cxn modelId="{EFD43130-D3F5-4E76-99A4-2FD4ABE1ABD5}" type="presParOf" srcId="{AC417CC0-610E-40AF-9D99-39F213116FE8}" destId="{9123B9EC-B45A-4DCE-B255-DBC5D8C94B98}" srcOrd="1" destOrd="0" presId="urn:microsoft.com/office/officeart/2005/8/layout/vList5"/>
    <dgm:cxn modelId="{9AE96798-0130-4D66-A728-527112969DE9}" type="presParOf" srcId="{11CE3E64-6858-4460-8844-45B2B25C6FFA}" destId="{9119DC3D-1707-46AC-B04D-DA429FE2F037}" srcOrd="1" destOrd="0" presId="urn:microsoft.com/office/officeart/2005/8/layout/vList5"/>
    <dgm:cxn modelId="{A2404B43-9A9A-4680-9E46-8A21B075F782}" type="presParOf" srcId="{11CE3E64-6858-4460-8844-45B2B25C6FFA}" destId="{118E5325-E9CC-4561-B166-B5A45BAA6BB5}" srcOrd="2" destOrd="0" presId="urn:microsoft.com/office/officeart/2005/8/layout/vList5"/>
    <dgm:cxn modelId="{8B5A3FE0-A24B-4012-9905-6DC35F455884}" type="presParOf" srcId="{118E5325-E9CC-4561-B166-B5A45BAA6BB5}" destId="{A6FF4326-8EDB-49BD-8AA9-B4BD85A5A465}" srcOrd="0" destOrd="0" presId="urn:microsoft.com/office/officeart/2005/8/layout/vList5"/>
    <dgm:cxn modelId="{B7BA7460-0D70-464B-89B0-946AD5884480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Current rules don’t allow environmentally beneficial offset projects because the source cannot show NAQB unless offsetting source is co-located with new source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Sources that want to locate in or impact nonattainment areas cannot build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0D1357A-330B-4A50-BBA9-2768D6D6E4E9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Lower PM</a:t>
          </a:r>
          <a:r>
            <a:rPr lang="en-US" baseline="-25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2.5</a:t>
          </a:r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standard has revealed this problem with the rules</a:t>
          </a:r>
          <a:endParaRPr lang="en-US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017FAF-D7B3-4026-A87A-8EFCD093BE29}" type="parTrans" cxnId="{B285D3CE-8DEC-4361-8FFE-D0FE925B7D41}">
      <dgm:prSet/>
      <dgm:spPr/>
      <dgm:t>
        <a:bodyPr/>
        <a:lstStyle/>
        <a:p>
          <a:endParaRPr lang="en-US"/>
        </a:p>
      </dgm:t>
    </dgm:pt>
    <dgm:pt modelId="{A221B508-BB3C-4E04-9653-F37EE867F6DC}" type="sibTrans" cxnId="{B285D3CE-8DEC-4361-8FFE-D0FE925B7D41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699227A0-2597-47BD-9917-EAE560BF02BF}" type="presOf" srcId="{2DB61AF5-517D-4248-810F-20F89DD4C13B}" destId="{26711CDC-A410-4273-B226-636F55B83048}" srcOrd="0" destOrd="0" presId="urn:microsoft.com/office/officeart/2005/8/layout/vList5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3F6A6445-82DF-4828-A16C-39D6839359B5}" type="presOf" srcId="{6A8101AE-A83C-4956-9AF6-F844F7F9A183}" destId="{11CE3E64-6858-4460-8844-45B2B25C6FFA}" srcOrd="0" destOrd="0" presId="urn:microsoft.com/office/officeart/2005/8/layout/vList5"/>
    <dgm:cxn modelId="{B285D3CE-8DEC-4361-8FFE-D0FE925B7D41}" srcId="{23FE93F6-2015-4413-B0F2-DA94AF516138}" destId="{90D1357A-330B-4A50-BBA9-2768D6D6E4E9}" srcOrd="1" destOrd="0" parTransId="{E9017FAF-D7B3-4026-A87A-8EFCD093BE29}" sibTransId="{A221B508-BB3C-4E04-9653-F37EE867F6DC}"/>
    <dgm:cxn modelId="{D39804B4-533A-4CA9-BFCB-D363D190B1B7}" type="presOf" srcId="{23FE93F6-2015-4413-B0F2-DA94AF516138}" destId="{24D333B7-5241-401F-9D21-10FB241A969F}" srcOrd="0" destOrd="0" presId="urn:microsoft.com/office/officeart/2005/8/layout/vList5"/>
    <dgm:cxn modelId="{DCF03D7E-96BA-4902-AD2B-576F0D4FC87A}" type="presOf" srcId="{90D1357A-330B-4A50-BBA9-2768D6D6E4E9}" destId="{3DC5B56B-712F-4CB3-8463-DE3F99DA6E36}" srcOrd="0" destOrd="1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3B8EFB1A-3102-4092-9496-18EF64961A41}" type="presOf" srcId="{45A05766-95A5-4B08-BF82-E55ED2D428C1}" destId="{990EE2E8-547D-46E1-B0DE-F7264FB94993}" srcOrd="0" destOrd="0" presId="urn:microsoft.com/office/officeart/2005/8/layout/vList5"/>
    <dgm:cxn modelId="{23FC773A-8BDC-4EBE-A24D-E49AE7E2A7C7}" type="presOf" srcId="{118C321B-2459-4847-B98D-B3602E3AD32D}" destId="{3DC5B56B-712F-4CB3-8463-DE3F99DA6E36}" srcOrd="0" destOrd="0" presId="urn:microsoft.com/office/officeart/2005/8/layout/vList5"/>
    <dgm:cxn modelId="{E4D6054E-105E-49FD-9689-F4BABCAD8D93}" type="presParOf" srcId="{11CE3E64-6858-4460-8844-45B2B25C6FFA}" destId="{950D188E-FF56-4887-86AE-A07B18A25F5E}" srcOrd="0" destOrd="0" presId="urn:microsoft.com/office/officeart/2005/8/layout/vList5"/>
    <dgm:cxn modelId="{A348C932-5CB9-410F-8255-3D09BA804EBD}" type="presParOf" srcId="{950D188E-FF56-4887-86AE-A07B18A25F5E}" destId="{990EE2E8-547D-46E1-B0DE-F7264FB94993}" srcOrd="0" destOrd="0" presId="urn:microsoft.com/office/officeart/2005/8/layout/vList5"/>
    <dgm:cxn modelId="{2BD63354-DFA0-4912-AEBE-0F6E9FD990C9}" type="presParOf" srcId="{950D188E-FF56-4887-86AE-A07B18A25F5E}" destId="{26711CDC-A410-4273-B226-636F55B83048}" srcOrd="1" destOrd="0" presId="urn:microsoft.com/office/officeart/2005/8/layout/vList5"/>
    <dgm:cxn modelId="{C85B974C-55A3-412B-80A4-C53F13891540}" type="presParOf" srcId="{11CE3E64-6858-4460-8844-45B2B25C6FFA}" destId="{87F05B81-DD20-4204-985E-C91D48D3A801}" srcOrd="1" destOrd="0" presId="urn:microsoft.com/office/officeart/2005/8/layout/vList5"/>
    <dgm:cxn modelId="{57456C1E-22B9-41F6-8574-E72EE1AF9B1B}" type="presParOf" srcId="{11CE3E64-6858-4460-8844-45B2B25C6FFA}" destId="{4FFFF5F0-4A53-4E9F-A88F-4B6ACBE8FCF2}" srcOrd="2" destOrd="0" presId="urn:microsoft.com/office/officeart/2005/8/layout/vList5"/>
    <dgm:cxn modelId="{B57593C8-9CFA-4D67-99A6-D2BCC96AD34C}" type="presParOf" srcId="{4FFFF5F0-4A53-4E9F-A88F-4B6ACBE8FCF2}" destId="{24D333B7-5241-401F-9D21-10FB241A969F}" srcOrd="0" destOrd="0" presId="urn:microsoft.com/office/officeart/2005/8/layout/vList5"/>
    <dgm:cxn modelId="{497CD2A5-0060-46D3-8360-BCAA1747FF48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Increase offset ratios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Training for permit writers/modelers to learn program revisions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A3A83090-B0E8-4F90-8D20-104F00262C37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Revise modeling criteria for NAQB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51D2E130-65F4-43C4-B547-E1AF5726B617}" type="parTrans" cxnId="{8B3F3A0E-CA36-4651-8A49-C7A6DE4628BE}">
      <dgm:prSet/>
      <dgm:spPr/>
      <dgm:t>
        <a:bodyPr/>
        <a:lstStyle/>
        <a:p>
          <a:endParaRPr lang="en-US"/>
        </a:p>
      </dgm:t>
    </dgm:pt>
    <dgm:pt modelId="{580F1139-A3CD-4C7C-AF7F-4F25D22B1870}" type="sibTrans" cxnId="{8B3F3A0E-CA36-4651-8A49-C7A6DE4628BE}">
      <dgm:prSet/>
      <dgm:spPr/>
      <dgm:t>
        <a:bodyPr/>
        <a:lstStyle/>
        <a:p>
          <a:endParaRPr lang="en-US"/>
        </a:p>
      </dgm:t>
    </dgm:pt>
    <dgm:pt modelId="{2B6ACFC3-ADF1-41BC-B22A-5E3BE22CAB29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Reduce ratios if from priority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B32872-71F4-4330-9D0E-853AACFA204C}" type="parTrans" cxnId="{2ACEF201-6261-4AC0-81DA-8867328854AF}">
      <dgm:prSet/>
      <dgm:spPr/>
      <dgm:t>
        <a:bodyPr/>
        <a:lstStyle/>
        <a:p>
          <a:endParaRPr lang="en-US"/>
        </a:p>
      </dgm:t>
    </dgm:pt>
    <dgm:pt modelId="{ACB3EA27-0894-4E12-BD3D-7EFC1E60A01A}" type="sibTrans" cxnId="{2ACEF201-6261-4AC0-81DA-8867328854AF}">
      <dgm:prSet/>
      <dgm:spPr/>
      <dgm:t>
        <a:bodyPr/>
        <a:lstStyle/>
        <a:p>
          <a:endParaRPr lang="en-US"/>
        </a:p>
      </dgm:t>
    </dgm:pt>
    <dgm:pt modelId="{540C95D7-D4B3-4E00-88F5-A71CA5335EE0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Focus on the local air quality problems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0ED58CFA-BBD1-47E8-96E1-07E7BD048799}" type="parTrans" cxnId="{67DCC776-3672-4948-ACC9-A004A4AE0206}">
      <dgm:prSet/>
      <dgm:spPr/>
      <dgm:t>
        <a:bodyPr/>
        <a:lstStyle/>
        <a:p>
          <a:endParaRPr lang="en-US"/>
        </a:p>
      </dgm:t>
    </dgm:pt>
    <dgm:pt modelId="{92FA666D-C5E4-4613-8C3E-738B52D232BC}" type="sibTrans" cxnId="{67DCC776-3672-4948-ACC9-A004A4AE0206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3F3A0E-CA36-4651-8A49-C7A6DE4628BE}" srcId="{91B3DBD9-D9C5-429E-9D42-3757107542D3}" destId="{A3A83090-B0E8-4F90-8D20-104F00262C37}" srcOrd="2" destOrd="0" parTransId="{51D2E130-65F4-43C4-B547-E1AF5726B617}" sibTransId="{580F1139-A3CD-4C7C-AF7F-4F25D22B1870}"/>
    <dgm:cxn modelId="{BE784EFA-6F56-44FE-9F1F-1B4F289B7890}" type="presOf" srcId="{6A8101AE-A83C-4956-9AF6-F844F7F9A183}" destId="{11CE3E64-6858-4460-8844-45B2B25C6FFA}" srcOrd="0" destOrd="0" presId="urn:microsoft.com/office/officeart/2005/8/layout/vList5"/>
    <dgm:cxn modelId="{67DCC776-3672-4948-ACC9-A004A4AE0206}" srcId="{91B3DBD9-D9C5-429E-9D42-3757107542D3}" destId="{540C95D7-D4B3-4E00-88F5-A71CA5335EE0}" srcOrd="3" destOrd="0" parTransId="{0ED58CFA-BBD1-47E8-96E1-07E7BD048799}" sibTransId="{92FA666D-C5E4-4613-8C3E-738B52D232BC}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70FF3477-DF36-47A2-8C39-3DC37E1A6B5C}" type="presOf" srcId="{91B3DBD9-D9C5-429E-9D42-3757107542D3}" destId="{1448A0AA-762F-4A47-8365-F2915F8F9FE9}" srcOrd="0" destOrd="0" presId="urn:microsoft.com/office/officeart/2005/8/layout/vList5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68A038C1-0178-4FC3-91CA-4F9D30CDA4F6}" type="presOf" srcId="{540C95D7-D4B3-4E00-88F5-A71CA5335EE0}" destId="{FAA431CB-E0F6-4589-B2B6-D68A46601087}" srcOrd="0" destOrd="3" presId="urn:microsoft.com/office/officeart/2005/8/layout/vList5"/>
    <dgm:cxn modelId="{09777F56-252B-4E04-88DF-042E07747206}" type="presOf" srcId="{AFA37FBD-526D-4014-BA64-1482FBF61951}" destId="{6B937E5D-EF4E-4B79-8D80-BF128AB41978}" srcOrd="0" destOrd="0" presId="urn:microsoft.com/office/officeart/2005/8/layout/vList5"/>
    <dgm:cxn modelId="{ED4DD96E-9330-4574-8155-0D1E2D8E7CBA}" type="presOf" srcId="{023BC86F-7EC4-4FD0-840C-B51BA2DC92B0}" destId="{FAA431CB-E0F6-4589-B2B6-D68A46601087}" srcOrd="0" destOrd="0" presId="urn:microsoft.com/office/officeart/2005/8/layout/vList5"/>
    <dgm:cxn modelId="{E728E6C7-AEE0-4D66-AA55-0D03389D7D09}" type="presOf" srcId="{24ED0E89-3EE8-4764-AD39-D4ED51683B26}" destId="{24F67B7C-64D8-441E-997D-E3B096D634F0}" srcOrd="0" destOrd="0" presId="urn:microsoft.com/office/officeart/2005/8/layout/vList5"/>
    <dgm:cxn modelId="{2ACEF201-6261-4AC0-81DA-8867328854AF}" srcId="{91B3DBD9-D9C5-429E-9D42-3757107542D3}" destId="{2B6ACFC3-ADF1-41BC-B22A-5E3BE22CAB29}" srcOrd="1" destOrd="0" parTransId="{9AB32872-71F4-4330-9D0E-853AACFA204C}" sibTransId="{ACB3EA27-0894-4E12-BD3D-7EFC1E60A01A}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DEA4711C-18D5-46DC-A757-52DD9C6695F9}" type="presOf" srcId="{A3A83090-B0E8-4F90-8D20-104F00262C37}" destId="{FAA431CB-E0F6-4589-B2B6-D68A46601087}" srcOrd="0" destOrd="2" presId="urn:microsoft.com/office/officeart/2005/8/layout/vList5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D037C95D-F7FF-41E9-BB54-35B2BE1DF36C}" type="presOf" srcId="{2B6ACFC3-ADF1-41BC-B22A-5E3BE22CAB29}" destId="{FAA431CB-E0F6-4589-B2B6-D68A46601087}" srcOrd="0" destOrd="1" presId="urn:microsoft.com/office/officeart/2005/8/layout/vList5"/>
    <dgm:cxn modelId="{23E1EF2D-A4AB-4872-82B7-86D80999FAF4}" type="presParOf" srcId="{11CE3E64-6858-4460-8844-45B2B25C6FFA}" destId="{44C8D347-80E5-49E0-9038-2DB8357D12F4}" srcOrd="0" destOrd="0" presId="urn:microsoft.com/office/officeart/2005/8/layout/vList5"/>
    <dgm:cxn modelId="{7A2F2F4C-A0F4-4B59-87DA-9C24AC8C0E63}" type="presParOf" srcId="{44C8D347-80E5-49E0-9038-2DB8357D12F4}" destId="{1448A0AA-762F-4A47-8365-F2915F8F9FE9}" srcOrd="0" destOrd="0" presId="urn:microsoft.com/office/officeart/2005/8/layout/vList5"/>
    <dgm:cxn modelId="{80C7B112-3B68-4A3B-9BF5-9E55929100A8}" type="presParOf" srcId="{44C8D347-80E5-49E0-9038-2DB8357D12F4}" destId="{FAA431CB-E0F6-4589-B2B6-D68A46601087}" srcOrd="1" destOrd="0" presId="urn:microsoft.com/office/officeart/2005/8/layout/vList5"/>
    <dgm:cxn modelId="{CCF03C86-8005-431B-82EE-FB61EE5ADE0A}" type="presParOf" srcId="{11CE3E64-6858-4460-8844-45B2B25C6FFA}" destId="{BD04875B-878F-4E73-8188-80E16DCF9D49}" srcOrd="1" destOrd="0" presId="urn:microsoft.com/office/officeart/2005/8/layout/vList5"/>
    <dgm:cxn modelId="{CFAE2CEF-8BEE-4794-88AE-9258342F49C8}" type="presParOf" srcId="{11CE3E64-6858-4460-8844-45B2B25C6FFA}" destId="{921AB7F2-9CD3-4057-B52A-B00FAAD4C053}" srcOrd="2" destOrd="0" presId="urn:microsoft.com/office/officeart/2005/8/layout/vList5"/>
    <dgm:cxn modelId="{271F7DE8-6913-4E10-932A-2A15E8BA7C54}" type="presParOf" srcId="{921AB7F2-9CD3-4057-B52A-B00FAAD4C053}" destId="{24F67B7C-64D8-441E-997D-E3B096D634F0}" srcOrd="0" destOrd="0" presId="urn:microsoft.com/office/officeart/2005/8/layout/vList5"/>
    <dgm:cxn modelId="{32F84E78-2DEC-4E5B-A32B-41A0D413509B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2D3029B-151C-4500-8951-03D8D006926F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Provides ability to show NAQB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Increases offset ratios unless priority sources addressed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F3931D1-BC57-4E17-8006-6BCBDCD9CB1D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Ensures ambient air quality standards are protected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F959A5EE-2850-4167-85DB-7C27E151F852}" type="parTrans" cxnId="{437E5B40-23C8-4BF4-A57A-1A22199F92CA}">
      <dgm:prSet/>
      <dgm:spPr/>
      <dgm:t>
        <a:bodyPr/>
        <a:lstStyle/>
        <a:p>
          <a:endParaRPr lang="en-US"/>
        </a:p>
      </dgm:t>
    </dgm:pt>
    <dgm:pt modelId="{D2C7D29C-DC7F-4B6E-82A2-D53A152D1288}" type="sibTrans" cxnId="{437E5B40-23C8-4BF4-A57A-1A22199F92CA}">
      <dgm:prSet/>
      <dgm:spPr/>
      <dgm:t>
        <a:bodyPr/>
        <a:lstStyle/>
        <a:p>
          <a:endParaRPr lang="en-US"/>
        </a:p>
      </dgm:t>
    </dgm:pt>
    <dgm:pt modelId="{EFF2EB0E-093C-4CB6-A80F-B7EB89AAE1F1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Provides incentives to address priority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D8C860D8-DFCB-4CF4-B2F0-D826A22FFA26}" type="parTrans" cxnId="{F51E696A-2492-4B06-8F00-9C6985A7D036}">
      <dgm:prSet/>
      <dgm:spPr/>
      <dgm:t>
        <a:bodyPr/>
        <a:lstStyle/>
        <a:p>
          <a:endParaRPr lang="en-US"/>
        </a:p>
      </dgm:t>
    </dgm:pt>
    <dgm:pt modelId="{B42543C5-DE99-4726-96DA-6293C05D264D}" type="sibTrans" cxnId="{F51E696A-2492-4B06-8F00-9C6985A7D036}">
      <dgm:prSet/>
      <dgm:spPr/>
      <dgm:t>
        <a:bodyPr/>
        <a:lstStyle/>
        <a:p>
          <a:endParaRPr lang="en-US"/>
        </a:p>
      </dgm:t>
    </dgm:pt>
    <dgm:pt modelId="{58B1CF65-2440-4D9B-AC44-BBB6ADB78503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Allow some projects to go forward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ECF2AAF2-B7C0-4564-ADCB-7FDB7214A019}" type="parTrans" cxnId="{D63777A0-122E-4702-BC74-848634468F01}">
      <dgm:prSet/>
      <dgm:spPr/>
    </dgm:pt>
    <dgm:pt modelId="{B7FFFD22-FA8D-47CB-A52F-DE40B4225117}" type="sibTrans" cxnId="{D63777A0-122E-4702-BC74-848634468F01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3777A0-122E-4702-BC74-848634468F01}" srcId="{28BB09B7-388A-483E-B9F5-AF54C9FA1429}" destId="{58B1CF65-2440-4D9B-AC44-BBB6ADB78503}" srcOrd="2" destOrd="0" parTransId="{ECF2AAF2-B7C0-4564-ADCB-7FDB7214A019}" sibTransId="{B7FFFD22-FA8D-47CB-A52F-DE40B4225117}"/>
    <dgm:cxn modelId="{09CC8D22-3D88-4F46-8904-EB0D71487B13}" type="presOf" srcId="{58B1CF65-2440-4D9B-AC44-BBB6ADB78503}" destId="{2A54A8A0-E017-4BA4-8F66-EFA9F4015BFD}" srcOrd="0" destOrd="2" presId="urn:microsoft.com/office/officeart/2005/8/layout/vList5"/>
    <dgm:cxn modelId="{B10E86C5-9404-412C-A2EC-DC1744BD3A9F}" type="presOf" srcId="{C2D3029B-151C-4500-8951-03D8D006926F}" destId="{9123B9EC-B45A-4DCE-B255-DBC5D8C94B98}" srcOrd="0" destOrd="0" presId="urn:microsoft.com/office/officeart/2005/8/layout/vList5"/>
    <dgm:cxn modelId="{4973384C-24D7-44FC-B0A0-8E013EA2475F}" type="presOf" srcId="{28BB09B7-388A-483E-B9F5-AF54C9FA1429}" destId="{A6FF4326-8EDB-49BD-8AA9-B4BD85A5A465}" srcOrd="0" destOrd="0" presId="urn:microsoft.com/office/officeart/2005/8/layout/vList5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AA27DE3F-0E93-4065-811E-01C941504D2B}" type="presOf" srcId="{36693833-12DB-4D2E-A4CB-5EBFD66CEA46}" destId="{2A54A8A0-E017-4BA4-8F66-EFA9F4015BFD}" srcOrd="0" destOrd="0" presId="urn:microsoft.com/office/officeart/2005/8/layout/vList5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1FB5CBB5-C7F1-4DCA-8AC7-82C110BDFA92}" type="presOf" srcId="{6A8101AE-A83C-4956-9AF6-F844F7F9A183}" destId="{11CE3E64-6858-4460-8844-45B2B25C6FFA}" srcOrd="0" destOrd="0" presId="urn:microsoft.com/office/officeart/2005/8/layout/vList5"/>
    <dgm:cxn modelId="{437E5B40-23C8-4BF4-A57A-1A22199F92CA}" srcId="{28BB09B7-388A-483E-B9F5-AF54C9FA1429}" destId="{EF3931D1-BC57-4E17-8006-6BCBDCD9CB1D}" srcOrd="1" destOrd="0" parTransId="{F959A5EE-2850-4167-85DB-7C27E151F852}" sibTransId="{D2C7D29C-DC7F-4B6E-82A2-D53A152D1288}"/>
    <dgm:cxn modelId="{F51E696A-2492-4B06-8F00-9C6985A7D036}" srcId="{C4F8A93E-5B8F-4347-9D58-758FDC2E99B3}" destId="{EFF2EB0E-093C-4CB6-A80F-B7EB89AAE1F1}" srcOrd="1" destOrd="0" parTransId="{D8C860D8-DFCB-4CF4-B2F0-D826A22FFA26}" sibTransId="{B42543C5-DE99-4726-96DA-6293C05D264D}"/>
    <dgm:cxn modelId="{3733A2BB-A3FA-45C6-8CBB-4EE2915CB2B8}" type="presOf" srcId="{C4F8A93E-5B8F-4347-9D58-758FDC2E99B3}" destId="{2ED86746-5FA9-4455-BAB0-6A2D73435DB8}" srcOrd="0" destOrd="0" presId="urn:microsoft.com/office/officeart/2005/8/layout/vList5"/>
    <dgm:cxn modelId="{2B64AE0C-D825-4A94-965F-A5A26D9C74E6}" type="presOf" srcId="{EF3931D1-BC57-4E17-8006-6BCBDCD9CB1D}" destId="{2A54A8A0-E017-4BA4-8F66-EFA9F4015BFD}" srcOrd="0" destOrd="1" presId="urn:microsoft.com/office/officeart/2005/8/layout/vList5"/>
    <dgm:cxn modelId="{9AB4D0C4-203D-404D-A09A-7BA13C942935}" srcId="{C4F8A93E-5B8F-4347-9D58-758FDC2E99B3}" destId="{C2D3029B-151C-4500-8951-03D8D006926F}" srcOrd="0" destOrd="0" parTransId="{5DFF5AB5-B2A7-4F77-BDD0-3A2E11ED1C5F}" sibTransId="{96869BC4-5D97-482B-B5B2-D1140231C519}"/>
    <dgm:cxn modelId="{1477C2DD-3CDE-49A6-B0C0-F3533E9E206C}" srcId="{28BB09B7-388A-483E-B9F5-AF54C9FA1429}" destId="{36693833-12DB-4D2E-A4CB-5EBFD66CEA46}" srcOrd="0" destOrd="0" parTransId="{33B2A0CE-8B95-40A4-A176-AC67F807B0FD}" sibTransId="{17004987-2B52-45B9-97F1-598386688502}"/>
    <dgm:cxn modelId="{D15CAE5A-4BAA-4CFF-874D-C5FB43E6AB50}" type="presOf" srcId="{EFF2EB0E-093C-4CB6-A80F-B7EB89AAE1F1}" destId="{9123B9EC-B45A-4DCE-B255-DBC5D8C94B98}" srcOrd="0" destOrd="1" presId="urn:microsoft.com/office/officeart/2005/8/layout/vList5"/>
    <dgm:cxn modelId="{3DF01DE9-88D4-4B2E-85EA-D6218C160C82}" type="presParOf" srcId="{11CE3E64-6858-4460-8844-45B2B25C6FFA}" destId="{AC417CC0-610E-40AF-9D99-39F213116FE8}" srcOrd="0" destOrd="0" presId="urn:microsoft.com/office/officeart/2005/8/layout/vList5"/>
    <dgm:cxn modelId="{A8051029-E148-4DCF-99B9-9D97A07680C4}" type="presParOf" srcId="{AC417CC0-610E-40AF-9D99-39F213116FE8}" destId="{2ED86746-5FA9-4455-BAB0-6A2D73435DB8}" srcOrd="0" destOrd="0" presId="urn:microsoft.com/office/officeart/2005/8/layout/vList5"/>
    <dgm:cxn modelId="{53088A0A-4887-4307-8AAE-96F1245C205D}" type="presParOf" srcId="{AC417CC0-610E-40AF-9D99-39F213116FE8}" destId="{9123B9EC-B45A-4DCE-B255-DBC5D8C94B98}" srcOrd="1" destOrd="0" presId="urn:microsoft.com/office/officeart/2005/8/layout/vList5"/>
    <dgm:cxn modelId="{5354A297-1CCB-47C3-80FE-CF5FE0E1CD4D}" type="presParOf" srcId="{11CE3E64-6858-4460-8844-45B2B25C6FFA}" destId="{9119DC3D-1707-46AC-B04D-DA429FE2F037}" srcOrd="1" destOrd="0" presId="urn:microsoft.com/office/officeart/2005/8/layout/vList5"/>
    <dgm:cxn modelId="{0DC74872-230E-4483-A690-D3BDFAF94A16}" type="presParOf" srcId="{11CE3E64-6858-4460-8844-45B2B25C6FFA}" destId="{118E5325-E9CC-4561-B166-B5A45BAA6BB5}" srcOrd="2" destOrd="0" presId="urn:microsoft.com/office/officeart/2005/8/layout/vList5"/>
    <dgm:cxn modelId="{DA4E67C2-0CCB-4AE9-8F49-9987704EDD3E}" type="presParOf" srcId="{118E5325-E9CC-4561-B166-B5A45BAA6BB5}" destId="{A6FF4326-8EDB-49BD-8AA9-B4BD85A5A465}" srcOrd="0" destOrd="0" presId="urn:microsoft.com/office/officeart/2005/8/layout/vList5"/>
    <dgm:cxn modelId="{D687095D-FDFD-4716-B26B-DBC67C48C7A9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If construction is delayed, ensure compliance with current rules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Unclear requirements for granting extensions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782E2651-8039-4EBD-8CD2-82A0DADD9334}" type="presOf" srcId="{118C321B-2459-4847-B98D-B3602E3AD32D}" destId="{3DC5B56B-712F-4CB3-8463-DE3F99DA6E36}" srcOrd="0" destOrd="0" presId="urn:microsoft.com/office/officeart/2005/8/layout/vList5"/>
    <dgm:cxn modelId="{C89D0918-C6B0-45EB-A79A-338F869E5879}" type="presOf" srcId="{6A8101AE-A83C-4956-9AF6-F844F7F9A183}" destId="{11CE3E64-6858-4460-8844-45B2B25C6FFA}" srcOrd="0" destOrd="0" presId="urn:microsoft.com/office/officeart/2005/8/layout/vList5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847128D3-AC18-4763-A2D8-441361F6FE6E}" type="presOf" srcId="{45A05766-95A5-4B08-BF82-E55ED2D428C1}" destId="{990EE2E8-547D-46E1-B0DE-F7264FB94993}" srcOrd="0" destOrd="0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7240BD4C-3DEC-45C4-B385-C2200229403A}" type="presOf" srcId="{2DB61AF5-517D-4248-810F-20F89DD4C13B}" destId="{26711CDC-A410-4273-B226-636F55B83048}" srcOrd="0" destOrd="0" presId="urn:microsoft.com/office/officeart/2005/8/layout/vList5"/>
    <dgm:cxn modelId="{9D8C4D57-7F26-44CB-BC66-C3F9F12E53E8}" type="presOf" srcId="{23FE93F6-2015-4413-B0F2-DA94AF516138}" destId="{24D333B7-5241-401F-9D21-10FB241A969F}" srcOrd="0" destOrd="0" presId="urn:microsoft.com/office/officeart/2005/8/layout/vList5"/>
    <dgm:cxn modelId="{C8E9C5E6-FC45-4082-B1AB-7EED7F3F821D}" type="presParOf" srcId="{11CE3E64-6858-4460-8844-45B2B25C6FFA}" destId="{950D188E-FF56-4887-86AE-A07B18A25F5E}" srcOrd="0" destOrd="0" presId="urn:microsoft.com/office/officeart/2005/8/layout/vList5"/>
    <dgm:cxn modelId="{F24418D4-63CC-4E22-9B5D-B954D8CC06C7}" type="presParOf" srcId="{950D188E-FF56-4887-86AE-A07B18A25F5E}" destId="{990EE2E8-547D-46E1-B0DE-F7264FB94993}" srcOrd="0" destOrd="0" presId="urn:microsoft.com/office/officeart/2005/8/layout/vList5"/>
    <dgm:cxn modelId="{F67870FF-A813-40A7-A7E8-4D49A0B571E5}" type="presParOf" srcId="{950D188E-FF56-4887-86AE-A07B18A25F5E}" destId="{26711CDC-A410-4273-B226-636F55B83048}" srcOrd="1" destOrd="0" presId="urn:microsoft.com/office/officeart/2005/8/layout/vList5"/>
    <dgm:cxn modelId="{7FF5CEDF-98C8-4B85-AE07-B64F23CCBAE8}" type="presParOf" srcId="{11CE3E64-6858-4460-8844-45B2B25C6FFA}" destId="{87F05B81-DD20-4204-985E-C91D48D3A801}" srcOrd="1" destOrd="0" presId="urn:microsoft.com/office/officeart/2005/8/layout/vList5"/>
    <dgm:cxn modelId="{5C40DD1B-5D42-4E32-90FA-5EB6C96BE8FD}" type="presParOf" srcId="{11CE3E64-6858-4460-8844-45B2B25C6FFA}" destId="{4FFFF5F0-4A53-4E9F-A88F-4B6ACBE8FCF2}" srcOrd="2" destOrd="0" presId="urn:microsoft.com/office/officeart/2005/8/layout/vList5"/>
    <dgm:cxn modelId="{592096EB-E9E6-4763-BB82-4FAA7FABA3F5}" type="presParOf" srcId="{4FFFF5F0-4A53-4E9F-A88F-4B6ACBE8FCF2}" destId="{24D333B7-5241-401F-9D21-10FB241A969F}" srcOrd="0" destOrd="0" presId="urn:microsoft.com/office/officeart/2005/8/layout/vList5"/>
    <dgm:cxn modelId="{B5072332-0278-4DE2-8464-B4B43B031303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Specify requirements for 1</a:t>
          </a:r>
          <a:r>
            <a:rPr lang="en-US" baseline="30000" dirty="0" smtClean="0">
              <a:latin typeface="Times New Roman" pitchFamily="18" charset="0"/>
              <a:cs typeface="Times New Roman" pitchFamily="18" charset="0"/>
            </a:rPr>
            <a:t>st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and 2</a:t>
          </a:r>
          <a:r>
            <a:rPr lang="en-US" baseline="30000" dirty="0" smtClean="0">
              <a:latin typeface="Times New Roman" pitchFamily="18" charset="0"/>
              <a:cs typeface="Times New Roman" pitchFamily="18" charset="0"/>
            </a:rPr>
            <a:t>nd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extensions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Initial workload increase for NSR permit writers/modelers to learn program revisions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CC693A9F-6E16-4B76-9368-2BA740629D48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No 3</a:t>
          </a:r>
          <a:r>
            <a:rPr lang="en-US" baseline="30000" dirty="0" smtClean="0">
              <a:latin typeface="Times New Roman" pitchFamily="18" charset="0"/>
              <a:cs typeface="Times New Roman" pitchFamily="18" charset="0"/>
            </a:rPr>
            <a:t>rd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extensions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02F0CAD7-CC5E-4CB7-A66E-62E8C5D726EF}" type="parTrans" cxnId="{66D64AC3-0FB5-43A8-86FD-35043A64AFF1}">
      <dgm:prSet/>
      <dgm:spPr/>
      <dgm:t>
        <a:bodyPr/>
        <a:lstStyle/>
        <a:p>
          <a:endParaRPr lang="en-US"/>
        </a:p>
      </dgm:t>
    </dgm:pt>
    <dgm:pt modelId="{8AE5FDF1-9190-4A37-95CD-A4C26BE47BA4}" type="sibTrans" cxnId="{66D64AC3-0FB5-43A8-86FD-35043A64AFF1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0E68F7-7BDC-4AC5-B236-EFF937BB0523}" type="presOf" srcId="{CC693A9F-6E16-4B76-9368-2BA740629D48}" destId="{FAA431CB-E0F6-4589-B2B6-D68A46601087}" srcOrd="0" destOrd="1" presId="urn:microsoft.com/office/officeart/2005/8/layout/vList5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7C852530-E60F-468C-82CE-9A9A41A9C0D8}" type="presOf" srcId="{023BC86F-7EC4-4FD0-840C-B51BA2DC92B0}" destId="{FAA431CB-E0F6-4589-B2B6-D68A46601087}" srcOrd="0" destOrd="0" presId="urn:microsoft.com/office/officeart/2005/8/layout/vList5"/>
    <dgm:cxn modelId="{51781D9B-930C-4F44-B06A-B456CFAA6CE8}" type="presOf" srcId="{AFA37FBD-526D-4014-BA64-1482FBF61951}" destId="{6B937E5D-EF4E-4B79-8D80-BF128AB41978}" srcOrd="0" destOrd="0" presId="urn:microsoft.com/office/officeart/2005/8/layout/vList5"/>
    <dgm:cxn modelId="{66D64AC3-0FB5-43A8-86FD-35043A64AFF1}" srcId="{91B3DBD9-D9C5-429E-9D42-3757107542D3}" destId="{CC693A9F-6E16-4B76-9368-2BA740629D48}" srcOrd="1" destOrd="0" parTransId="{02F0CAD7-CC5E-4CB7-A66E-62E8C5D726EF}" sibTransId="{8AE5FDF1-9190-4A37-95CD-A4C26BE47BA4}"/>
    <dgm:cxn modelId="{976A3D5B-DF3C-4017-9765-417D5AAA3258}" type="presOf" srcId="{6A8101AE-A83C-4956-9AF6-F844F7F9A183}" destId="{11CE3E64-6858-4460-8844-45B2B25C6FFA}" srcOrd="0" destOrd="0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FA1358D7-939C-4D50-AB8A-55C67B93C407}" type="presOf" srcId="{24ED0E89-3EE8-4764-AD39-D4ED51683B26}" destId="{24F67B7C-64D8-441E-997D-E3B096D634F0}" srcOrd="0" destOrd="0" presId="urn:microsoft.com/office/officeart/2005/8/layout/vList5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73C67770-8E80-451D-BCFE-478953278426}" type="presOf" srcId="{91B3DBD9-D9C5-429E-9D42-3757107542D3}" destId="{1448A0AA-762F-4A47-8365-F2915F8F9FE9}" srcOrd="0" destOrd="0" presId="urn:microsoft.com/office/officeart/2005/8/layout/vList5"/>
    <dgm:cxn modelId="{F507573F-FBCD-45A1-8E08-67ACA2E6508C}" type="presParOf" srcId="{11CE3E64-6858-4460-8844-45B2B25C6FFA}" destId="{44C8D347-80E5-49E0-9038-2DB8357D12F4}" srcOrd="0" destOrd="0" presId="urn:microsoft.com/office/officeart/2005/8/layout/vList5"/>
    <dgm:cxn modelId="{4E6DA47A-141F-4A9B-8488-7C2696AF4D76}" type="presParOf" srcId="{44C8D347-80E5-49E0-9038-2DB8357D12F4}" destId="{1448A0AA-762F-4A47-8365-F2915F8F9FE9}" srcOrd="0" destOrd="0" presId="urn:microsoft.com/office/officeart/2005/8/layout/vList5"/>
    <dgm:cxn modelId="{336AD3AD-CB59-4F8A-BCCF-1E471A5B2EEB}" type="presParOf" srcId="{44C8D347-80E5-49E0-9038-2DB8357D12F4}" destId="{FAA431CB-E0F6-4589-B2B6-D68A46601087}" srcOrd="1" destOrd="0" presId="urn:microsoft.com/office/officeart/2005/8/layout/vList5"/>
    <dgm:cxn modelId="{B55CBFF0-1BCF-402C-BECF-B434C0F71898}" type="presParOf" srcId="{11CE3E64-6858-4460-8844-45B2B25C6FFA}" destId="{BD04875B-878F-4E73-8188-80E16DCF9D49}" srcOrd="1" destOrd="0" presId="urn:microsoft.com/office/officeart/2005/8/layout/vList5"/>
    <dgm:cxn modelId="{1E9DD31F-10CB-4627-BB35-10D3FEA90759}" type="presParOf" srcId="{11CE3E64-6858-4460-8844-45B2B25C6FFA}" destId="{921AB7F2-9CD3-4057-B52A-B00FAAD4C053}" srcOrd="2" destOrd="0" presId="urn:microsoft.com/office/officeart/2005/8/layout/vList5"/>
    <dgm:cxn modelId="{6D50B699-6408-482B-98B7-151E71FA3A7D}" type="presParOf" srcId="{921AB7F2-9CD3-4057-B52A-B00FAAD4C053}" destId="{24F67B7C-64D8-441E-997D-E3B096D634F0}" srcOrd="0" destOrd="0" presId="urn:microsoft.com/office/officeart/2005/8/layout/vList5"/>
    <dgm:cxn modelId="{072F0998-6E5E-4380-93B3-E1DBB76A6D00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2D3029B-151C-4500-8951-03D8D006926F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Clarifies requirements for extensions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Impacts on Industry</a:t>
          </a:r>
          <a:endParaRPr 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Ensures NAAQS are protected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Impacts on Environmental Groups</a:t>
          </a:r>
          <a:endParaRPr 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7A6C2EA0-33DB-46DF-9EF8-4EF5CD77C279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Requires updates to application for additional delays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A153DB4-28E9-46B5-A42F-36C8283A6279}" type="parTrans" cxnId="{240B5A5D-2716-46E1-9F5B-1E912EC77B2F}">
      <dgm:prSet/>
      <dgm:spPr/>
      <dgm:t>
        <a:bodyPr/>
        <a:lstStyle/>
        <a:p>
          <a:endParaRPr lang="en-US"/>
        </a:p>
      </dgm:t>
    </dgm:pt>
    <dgm:pt modelId="{C1E8DE6B-AF31-4D00-98C7-F52D98906731}" type="sibTrans" cxnId="{240B5A5D-2716-46E1-9F5B-1E912EC77B2F}">
      <dgm:prSet/>
      <dgm:spPr/>
      <dgm:t>
        <a:bodyPr/>
        <a:lstStyle/>
        <a:p>
          <a:endParaRPr lang="en-US"/>
        </a:p>
      </dgm:t>
    </dgm:pt>
    <dgm:pt modelId="{D4C5022E-C342-4174-8FD6-128D1AA5B23B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Ensures latest control technology used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4CBB16BF-0D40-4B30-9B68-86C85A143F9E}" type="parTrans" cxnId="{5302EFBD-DE3E-429E-8E90-9A6A1C9F2083}">
      <dgm:prSet/>
      <dgm:spPr/>
    </dgm:pt>
    <dgm:pt modelId="{17EF4859-26CA-47FE-93B3-5393D8291EA4}" type="sibTrans" cxnId="{5302EFBD-DE3E-429E-8E90-9A6A1C9F2083}">
      <dgm:prSet/>
      <dgm:spPr/>
    </dgm:pt>
    <dgm:pt modelId="{70DE5DC9-4704-4D68-933A-23FE5CB8A7A5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Allows continued use of offsets if applicable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E72B6C6A-6953-4673-887F-B148A1046D8C}" type="parTrans" cxnId="{AE9C1AD0-9338-496E-8D82-BCAEE3EF9BD5}">
      <dgm:prSet/>
      <dgm:spPr/>
    </dgm:pt>
    <dgm:pt modelId="{386AD506-F3B6-488D-AEC9-A7F129813844}" type="sibTrans" cxnId="{AE9C1AD0-9338-496E-8D82-BCAEE3EF9BD5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B15B26-3765-4CA0-BB77-3B8639F7FD2E}" type="presOf" srcId="{D4C5022E-C342-4174-8FD6-128D1AA5B23B}" destId="{2A54A8A0-E017-4BA4-8F66-EFA9F4015BFD}" srcOrd="0" destOrd="0" presId="urn:microsoft.com/office/officeart/2005/8/layout/vList5"/>
    <dgm:cxn modelId="{29B8D2C4-A4AA-49DE-B0EF-EE958B0D0737}" type="presOf" srcId="{C4F8A93E-5B8F-4347-9D58-758FDC2E99B3}" destId="{2ED86746-5FA9-4455-BAB0-6A2D73435DB8}" srcOrd="0" destOrd="0" presId="urn:microsoft.com/office/officeart/2005/8/layout/vList5"/>
    <dgm:cxn modelId="{3AD67A21-28B7-488B-AF32-C3EE3747A692}" type="presOf" srcId="{70DE5DC9-4704-4D68-933A-23FE5CB8A7A5}" destId="{9123B9EC-B45A-4DCE-B255-DBC5D8C94B98}" srcOrd="0" destOrd="2" presId="urn:microsoft.com/office/officeart/2005/8/layout/vList5"/>
    <dgm:cxn modelId="{B6424D29-232F-4DB7-AE7A-F26C7FFEC737}" type="presOf" srcId="{28BB09B7-388A-483E-B9F5-AF54C9FA1429}" destId="{A6FF4326-8EDB-49BD-8AA9-B4BD85A5A465}" srcOrd="0" destOrd="0" presId="urn:microsoft.com/office/officeart/2005/8/layout/vList5"/>
    <dgm:cxn modelId="{240B5A5D-2716-46E1-9F5B-1E912EC77B2F}" srcId="{C4F8A93E-5B8F-4347-9D58-758FDC2E99B3}" destId="{7A6C2EA0-33DB-46DF-9EF8-4EF5CD77C279}" srcOrd="1" destOrd="0" parTransId="{3A153DB4-28E9-46B5-A42F-36C8283A6279}" sibTransId="{C1E8DE6B-AF31-4D00-98C7-F52D98906731}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7D496FC8-CA64-4C71-B71B-4E2C9AC5B90E}" type="presOf" srcId="{6A8101AE-A83C-4956-9AF6-F844F7F9A183}" destId="{11CE3E64-6858-4460-8844-45B2B25C6FFA}" srcOrd="0" destOrd="0" presId="urn:microsoft.com/office/officeart/2005/8/layout/vList5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5302EFBD-DE3E-429E-8E90-9A6A1C9F2083}" srcId="{28BB09B7-388A-483E-B9F5-AF54C9FA1429}" destId="{D4C5022E-C342-4174-8FD6-128D1AA5B23B}" srcOrd="0" destOrd="0" parTransId="{4CBB16BF-0D40-4B30-9B68-86C85A143F9E}" sibTransId="{17EF4859-26CA-47FE-93B3-5393D8291EA4}"/>
    <dgm:cxn modelId="{AE9C1AD0-9338-496E-8D82-BCAEE3EF9BD5}" srcId="{C4F8A93E-5B8F-4347-9D58-758FDC2E99B3}" destId="{70DE5DC9-4704-4D68-933A-23FE5CB8A7A5}" srcOrd="2" destOrd="0" parTransId="{E72B6C6A-6953-4673-887F-B148A1046D8C}" sibTransId="{386AD506-F3B6-488D-AEC9-A7F129813844}"/>
    <dgm:cxn modelId="{EAE1FE9F-738A-4E18-BD48-D3F0C753F00A}" type="presOf" srcId="{7A6C2EA0-33DB-46DF-9EF8-4EF5CD77C279}" destId="{9123B9EC-B45A-4DCE-B255-DBC5D8C94B98}" srcOrd="0" destOrd="1" presId="urn:microsoft.com/office/officeart/2005/8/layout/vList5"/>
    <dgm:cxn modelId="{9AB4D0C4-203D-404D-A09A-7BA13C942935}" srcId="{C4F8A93E-5B8F-4347-9D58-758FDC2E99B3}" destId="{C2D3029B-151C-4500-8951-03D8D006926F}" srcOrd="0" destOrd="0" parTransId="{5DFF5AB5-B2A7-4F77-BDD0-3A2E11ED1C5F}" sibTransId="{96869BC4-5D97-482B-B5B2-D1140231C519}"/>
    <dgm:cxn modelId="{E059220F-D188-4CD2-AF1C-CB1E0107FFA2}" type="presOf" srcId="{C2D3029B-151C-4500-8951-03D8D006926F}" destId="{9123B9EC-B45A-4DCE-B255-DBC5D8C94B98}" srcOrd="0" destOrd="0" presId="urn:microsoft.com/office/officeart/2005/8/layout/vList5"/>
    <dgm:cxn modelId="{07E0B845-7C57-4E2D-8975-F5175A99F944}" type="presOf" srcId="{36693833-12DB-4D2E-A4CB-5EBFD66CEA46}" destId="{2A54A8A0-E017-4BA4-8F66-EFA9F4015BFD}" srcOrd="0" destOrd="1" presId="urn:microsoft.com/office/officeart/2005/8/layout/vList5"/>
    <dgm:cxn modelId="{1477C2DD-3CDE-49A6-B0C0-F3533E9E206C}" srcId="{28BB09B7-388A-483E-B9F5-AF54C9FA1429}" destId="{36693833-12DB-4D2E-A4CB-5EBFD66CEA46}" srcOrd="1" destOrd="0" parTransId="{33B2A0CE-8B95-40A4-A176-AC67F807B0FD}" sibTransId="{17004987-2B52-45B9-97F1-598386688502}"/>
    <dgm:cxn modelId="{DA9233A3-C830-47F8-B0E0-B91F378C3F8A}" type="presParOf" srcId="{11CE3E64-6858-4460-8844-45B2B25C6FFA}" destId="{AC417CC0-610E-40AF-9D99-39F213116FE8}" srcOrd="0" destOrd="0" presId="urn:microsoft.com/office/officeart/2005/8/layout/vList5"/>
    <dgm:cxn modelId="{F6678EE2-7177-4D76-803C-C1924F4B5387}" type="presParOf" srcId="{AC417CC0-610E-40AF-9D99-39F213116FE8}" destId="{2ED86746-5FA9-4455-BAB0-6A2D73435DB8}" srcOrd="0" destOrd="0" presId="urn:microsoft.com/office/officeart/2005/8/layout/vList5"/>
    <dgm:cxn modelId="{4D7394D2-AA69-4D11-9E9E-6307053FD718}" type="presParOf" srcId="{AC417CC0-610E-40AF-9D99-39F213116FE8}" destId="{9123B9EC-B45A-4DCE-B255-DBC5D8C94B98}" srcOrd="1" destOrd="0" presId="urn:microsoft.com/office/officeart/2005/8/layout/vList5"/>
    <dgm:cxn modelId="{36419684-1FF0-42C3-B10F-F5CB77BE52D0}" type="presParOf" srcId="{11CE3E64-6858-4460-8844-45B2B25C6FFA}" destId="{9119DC3D-1707-46AC-B04D-DA429FE2F037}" srcOrd="1" destOrd="0" presId="urn:microsoft.com/office/officeart/2005/8/layout/vList5"/>
    <dgm:cxn modelId="{BB6758DE-123D-46C1-B597-78B8DF070B41}" type="presParOf" srcId="{11CE3E64-6858-4460-8844-45B2B25C6FFA}" destId="{118E5325-E9CC-4561-B166-B5A45BAA6BB5}" srcOrd="2" destOrd="0" presId="urn:microsoft.com/office/officeart/2005/8/layout/vList5"/>
    <dgm:cxn modelId="{ABA041E1-1E73-4533-841C-29185F179844}" type="presParOf" srcId="{118E5325-E9CC-4561-B166-B5A45BAA6BB5}" destId="{A6FF4326-8EDB-49BD-8AA9-B4BD85A5A465}" srcOrd="0" destOrd="0" presId="urn:microsoft.com/office/officeart/2005/8/layout/vList5"/>
    <dgm:cxn modelId="{A2F01FCA-D30C-472B-AD70-018ED87C6B4C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If a source shuts down and/or repurposes, what happens to its emissions?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Sources could avoid NSR/PSD if they use emissions from a shutdown source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3D8EA6-D584-4E86-9794-95118F5F4AEE}" type="presOf" srcId="{2DB61AF5-517D-4248-810F-20F89DD4C13B}" destId="{26711CDC-A410-4273-B226-636F55B83048}" srcOrd="0" destOrd="0" presId="urn:microsoft.com/office/officeart/2005/8/layout/vList5"/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F20D4897-245C-40C6-B811-23BA31BCD89C}" type="presOf" srcId="{23FE93F6-2015-4413-B0F2-DA94AF516138}" destId="{24D333B7-5241-401F-9D21-10FB241A969F}" srcOrd="0" destOrd="0" presId="urn:microsoft.com/office/officeart/2005/8/layout/vList5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B618D793-58A0-4EED-A114-825928EE0083}" type="presOf" srcId="{118C321B-2459-4847-B98D-B3602E3AD32D}" destId="{3DC5B56B-712F-4CB3-8463-DE3F99DA6E36}" srcOrd="0" destOrd="0" presId="urn:microsoft.com/office/officeart/2005/8/layout/vList5"/>
    <dgm:cxn modelId="{4D7AB166-B3A3-4F48-BE09-084BED83B8E4}" type="presOf" srcId="{45A05766-95A5-4B08-BF82-E55ED2D428C1}" destId="{990EE2E8-547D-46E1-B0DE-F7264FB94993}" srcOrd="0" destOrd="0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5139BBCE-D528-46C5-BF58-874571E30574}" type="presOf" srcId="{6A8101AE-A83C-4956-9AF6-F844F7F9A183}" destId="{11CE3E64-6858-4460-8844-45B2B25C6FFA}" srcOrd="0" destOrd="0" presId="urn:microsoft.com/office/officeart/2005/8/layout/vList5"/>
    <dgm:cxn modelId="{91250E4C-F30D-4A36-A587-8EB346A7CC2F}" type="presParOf" srcId="{11CE3E64-6858-4460-8844-45B2B25C6FFA}" destId="{950D188E-FF56-4887-86AE-A07B18A25F5E}" srcOrd="0" destOrd="0" presId="urn:microsoft.com/office/officeart/2005/8/layout/vList5"/>
    <dgm:cxn modelId="{10FDC154-420C-4AA3-BCC2-19D1AFF4251F}" type="presParOf" srcId="{950D188E-FF56-4887-86AE-A07B18A25F5E}" destId="{990EE2E8-547D-46E1-B0DE-F7264FB94993}" srcOrd="0" destOrd="0" presId="urn:microsoft.com/office/officeart/2005/8/layout/vList5"/>
    <dgm:cxn modelId="{983E8AD9-05B7-4018-AFD0-3B28A5553834}" type="presParOf" srcId="{950D188E-FF56-4887-86AE-A07B18A25F5E}" destId="{26711CDC-A410-4273-B226-636F55B83048}" srcOrd="1" destOrd="0" presId="urn:microsoft.com/office/officeart/2005/8/layout/vList5"/>
    <dgm:cxn modelId="{F886B230-4DDB-405D-8A63-9373C7F06FD9}" type="presParOf" srcId="{11CE3E64-6858-4460-8844-45B2B25C6FFA}" destId="{87F05B81-DD20-4204-985E-C91D48D3A801}" srcOrd="1" destOrd="0" presId="urn:microsoft.com/office/officeart/2005/8/layout/vList5"/>
    <dgm:cxn modelId="{D8271474-5CDD-45F7-9EF9-771756BE198E}" type="presParOf" srcId="{11CE3E64-6858-4460-8844-45B2B25C6FFA}" destId="{4FFFF5F0-4A53-4E9F-A88F-4B6ACBE8FCF2}" srcOrd="2" destOrd="0" presId="urn:microsoft.com/office/officeart/2005/8/layout/vList5"/>
    <dgm:cxn modelId="{3EB32185-7A96-459B-9D7F-F1F8E40C3471}" type="presParOf" srcId="{4FFFF5F0-4A53-4E9F-A88F-4B6ACBE8FCF2}" destId="{24D333B7-5241-401F-9D21-10FB241A969F}" srcOrd="0" destOrd="0" presId="urn:microsoft.com/office/officeart/2005/8/layout/vList5"/>
    <dgm:cxn modelId="{F05E9645-ABE7-4D64-BD72-9429E4B1A1DA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Repeal outdated rules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A77E460-1FFE-4122-A19A-925B39AA07F2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Reorganize rules so they are easier to use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06EC9D41-E7B8-4CE3-B3BD-53565C64CF13}" type="parTrans" cxnId="{4F572FE3-DA2E-4F0D-ADC1-4E3825EA09FE}">
      <dgm:prSet/>
      <dgm:spPr/>
      <dgm:t>
        <a:bodyPr/>
        <a:lstStyle/>
        <a:p>
          <a:endParaRPr lang="en-US"/>
        </a:p>
      </dgm:t>
    </dgm:pt>
    <dgm:pt modelId="{4C71154A-ED40-476D-857D-79F31A945ABF}" type="sibTrans" cxnId="{4F572FE3-DA2E-4F0D-ADC1-4E3825EA09FE}">
      <dgm:prSet/>
      <dgm:spPr/>
      <dgm:t>
        <a:bodyPr/>
        <a:lstStyle/>
        <a:p>
          <a:endParaRPr lang="en-US"/>
        </a:p>
      </dgm:t>
    </dgm:pt>
    <dgm:pt modelId="{92D4C589-D90F-4FC1-9C2C-FD9A9D79A1EE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Provide clarification when needed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7B843EF-E9B9-4CBA-BFEB-783BD42CA39B}" type="parTrans" cxnId="{56E7E699-042F-4300-9F2D-DCBF9F8F2070}">
      <dgm:prSet/>
      <dgm:spPr/>
      <dgm:t>
        <a:bodyPr/>
        <a:lstStyle/>
        <a:p>
          <a:endParaRPr lang="en-US"/>
        </a:p>
      </dgm:t>
    </dgm:pt>
    <dgm:pt modelId="{DDAD33B7-CDDE-4273-8EE4-ECA72354268A}" type="sibTrans" cxnId="{56E7E699-042F-4300-9F2D-DCBF9F8F2070}">
      <dgm:prSet/>
      <dgm:spPr/>
      <dgm:t>
        <a:bodyPr/>
        <a:lstStyle/>
        <a:p>
          <a:endParaRPr lang="en-US"/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Initial increase in workload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to update permits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291690E0-9C25-4CE3-8856-0F187A4818DA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Overall improved timeliness and efficiency down the road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4F950BE4-FB2E-4AEA-A842-440ABD7BCFBB}" type="parTrans" cxnId="{BDE9BAE1-E3C0-4336-9CE6-B86BAE5E3B5F}">
      <dgm:prSet/>
      <dgm:spPr/>
      <dgm:t>
        <a:bodyPr/>
        <a:lstStyle/>
        <a:p>
          <a:endParaRPr lang="en-US"/>
        </a:p>
      </dgm:t>
    </dgm:pt>
    <dgm:pt modelId="{9A5F3893-D86F-4A02-BFBC-106B9662B71F}" type="sibTrans" cxnId="{BDE9BAE1-E3C0-4336-9CE6-B86BAE5E3B5F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E7E699-042F-4300-9F2D-DCBF9F8F2070}" srcId="{91B3DBD9-D9C5-429E-9D42-3757107542D3}" destId="{92D4C589-D90F-4FC1-9C2C-FD9A9D79A1EE}" srcOrd="2" destOrd="0" parTransId="{C7B843EF-E9B9-4CBA-BFEB-783BD42CA39B}" sibTransId="{DDAD33B7-CDDE-4273-8EE4-ECA72354268A}"/>
    <dgm:cxn modelId="{D1DCB784-B7F3-4612-9913-34989FDDDB5E}" type="presOf" srcId="{023BC86F-7EC4-4FD0-840C-B51BA2DC92B0}" destId="{FAA431CB-E0F6-4589-B2B6-D68A46601087}" srcOrd="0" destOrd="0" presId="urn:microsoft.com/office/officeart/2005/8/layout/vList5"/>
    <dgm:cxn modelId="{ABA55149-74D5-4E87-B7AD-2021D22C3E68}" type="presOf" srcId="{91B3DBD9-D9C5-429E-9D42-3757107542D3}" destId="{1448A0AA-762F-4A47-8365-F2915F8F9FE9}" srcOrd="0" destOrd="0" presId="urn:microsoft.com/office/officeart/2005/8/layout/vList5"/>
    <dgm:cxn modelId="{BDE9BAE1-E3C0-4336-9CE6-B86BAE5E3B5F}" srcId="{24ED0E89-3EE8-4764-AD39-D4ED51683B26}" destId="{291690E0-9C25-4CE3-8856-0F187A4818DA}" srcOrd="1" destOrd="0" parTransId="{4F950BE4-FB2E-4AEA-A842-440ABD7BCFBB}" sibTransId="{9A5F3893-D86F-4A02-BFBC-106B9662B71F}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3D4E1F90-7717-4C51-BCDF-20E5A6B90A82}" type="presOf" srcId="{EA77E460-1FFE-4122-A19A-925B39AA07F2}" destId="{FAA431CB-E0F6-4589-B2B6-D68A46601087}" srcOrd="0" destOrd="1" presId="urn:microsoft.com/office/officeart/2005/8/layout/vList5"/>
    <dgm:cxn modelId="{C32E6A3E-F4B7-43BC-955B-0FBDD4285AD7}" type="presOf" srcId="{24ED0E89-3EE8-4764-AD39-D4ED51683B26}" destId="{24F67B7C-64D8-441E-997D-E3B096D634F0}" srcOrd="0" destOrd="0" presId="urn:microsoft.com/office/officeart/2005/8/layout/vList5"/>
    <dgm:cxn modelId="{E1682640-71A2-4245-BEEF-01E85DAA590F}" type="presOf" srcId="{92D4C589-D90F-4FC1-9C2C-FD9A9D79A1EE}" destId="{FAA431CB-E0F6-4589-B2B6-D68A46601087}" srcOrd="0" destOrd="2" presId="urn:microsoft.com/office/officeart/2005/8/layout/vList5"/>
    <dgm:cxn modelId="{863D7AF2-4BBC-437F-860A-711189A97A15}" type="presOf" srcId="{291690E0-9C25-4CE3-8856-0F187A4818DA}" destId="{6B937E5D-EF4E-4B79-8D80-BF128AB41978}" srcOrd="0" destOrd="1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4F572FE3-DA2E-4F0D-ADC1-4E3825EA09FE}" srcId="{91B3DBD9-D9C5-429E-9D42-3757107542D3}" destId="{EA77E460-1FFE-4122-A19A-925B39AA07F2}" srcOrd="1" destOrd="0" parTransId="{06EC9D41-E7B8-4CE3-B3BD-53565C64CF13}" sibTransId="{4C71154A-ED40-476D-857D-79F31A945ABF}"/>
    <dgm:cxn modelId="{EB9ABA0A-5F40-4F1E-BE62-2FE90A227108}" type="presOf" srcId="{AFA37FBD-526D-4014-BA64-1482FBF61951}" destId="{6B937E5D-EF4E-4B79-8D80-BF128AB41978}" srcOrd="0" destOrd="0" presId="urn:microsoft.com/office/officeart/2005/8/layout/vList5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E43B7937-7F8D-4A9E-94C3-C71A939B215F}" type="presOf" srcId="{6A8101AE-A83C-4956-9AF6-F844F7F9A183}" destId="{11CE3E64-6858-4460-8844-45B2B25C6FFA}" srcOrd="0" destOrd="0" presId="urn:microsoft.com/office/officeart/2005/8/layout/vList5"/>
    <dgm:cxn modelId="{4D39608A-8321-4C3B-9CFB-B778EA8483EB}" type="presParOf" srcId="{11CE3E64-6858-4460-8844-45B2B25C6FFA}" destId="{44C8D347-80E5-49E0-9038-2DB8357D12F4}" srcOrd="0" destOrd="0" presId="urn:microsoft.com/office/officeart/2005/8/layout/vList5"/>
    <dgm:cxn modelId="{26395FA2-FC35-4EB0-A7E3-47A3A55EDE6E}" type="presParOf" srcId="{44C8D347-80E5-49E0-9038-2DB8357D12F4}" destId="{1448A0AA-762F-4A47-8365-F2915F8F9FE9}" srcOrd="0" destOrd="0" presId="urn:microsoft.com/office/officeart/2005/8/layout/vList5"/>
    <dgm:cxn modelId="{0F8384D2-DF93-4F09-920D-8B2548C72DF2}" type="presParOf" srcId="{44C8D347-80E5-49E0-9038-2DB8357D12F4}" destId="{FAA431CB-E0F6-4589-B2B6-D68A46601087}" srcOrd="1" destOrd="0" presId="urn:microsoft.com/office/officeart/2005/8/layout/vList5"/>
    <dgm:cxn modelId="{0D62241F-CA12-47FE-ABE0-FD43F0B3A8B4}" type="presParOf" srcId="{11CE3E64-6858-4460-8844-45B2B25C6FFA}" destId="{BD04875B-878F-4E73-8188-80E16DCF9D49}" srcOrd="1" destOrd="0" presId="urn:microsoft.com/office/officeart/2005/8/layout/vList5"/>
    <dgm:cxn modelId="{BED0B1A6-8CD9-4C90-ADFB-FD7D3796F510}" type="presParOf" srcId="{11CE3E64-6858-4460-8844-45B2B25C6FFA}" destId="{921AB7F2-9CD3-4057-B52A-B00FAAD4C053}" srcOrd="2" destOrd="0" presId="urn:microsoft.com/office/officeart/2005/8/layout/vList5"/>
    <dgm:cxn modelId="{BC678531-9E99-44B7-BDD2-331788DD7A0E}" type="presParOf" srcId="{921AB7F2-9CD3-4057-B52A-B00FAAD4C053}" destId="{24F67B7C-64D8-441E-997D-E3B096D634F0}" srcOrd="0" destOrd="0" presId="urn:microsoft.com/office/officeart/2005/8/layout/vList5"/>
    <dgm:cxn modelId="{8A0BBD5F-50DA-4489-9E58-E8BAE1167DE2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Transfer emissions to new source in same primary 2-digit SIC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Initial workload increase for permit writers to learn program revisions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DC737C8F-FBE4-48DA-87C5-8F5F00801782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Allow for cogen that supports primary activity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6018A7B-EBF5-4553-838B-3DFD9C516CF2}" type="parTrans" cxnId="{C4A1F0D0-D379-4675-BC87-B3C5CFE843CD}">
      <dgm:prSet/>
      <dgm:spPr/>
      <dgm:t>
        <a:bodyPr/>
        <a:lstStyle/>
        <a:p>
          <a:endParaRPr lang="en-US"/>
        </a:p>
      </dgm:t>
    </dgm:pt>
    <dgm:pt modelId="{B62841D4-EC78-455D-9F85-819623155AB6}" type="sibTrans" cxnId="{C4A1F0D0-D379-4675-BC87-B3C5CFE843CD}">
      <dgm:prSet/>
      <dgm:spPr/>
      <dgm:t>
        <a:bodyPr/>
        <a:lstStyle/>
        <a:p>
          <a:endParaRPr lang="en-US"/>
        </a:p>
      </dgm:t>
    </dgm:pt>
    <dgm:pt modelId="{14A58638-1BC3-4785-AE7D-23FC914AD095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Provides clarification that will reduce workload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F441225-6B13-441A-AF31-7035047E6BD1}" type="parTrans" cxnId="{64A174C5-5FA9-4E09-A089-B773AFD23B99}">
      <dgm:prSet/>
      <dgm:spPr/>
    </dgm:pt>
    <dgm:pt modelId="{07AEB5D6-738F-436C-8F0A-1FB05C500657}" type="sibTrans" cxnId="{64A174C5-5FA9-4E09-A089-B773AFD23B99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A174C5-5FA9-4E09-A089-B773AFD23B99}" srcId="{24ED0E89-3EE8-4764-AD39-D4ED51683B26}" destId="{14A58638-1BC3-4785-AE7D-23FC914AD095}" srcOrd="1" destOrd="0" parTransId="{2F441225-6B13-441A-AF31-7035047E6BD1}" sibTransId="{07AEB5D6-738F-436C-8F0A-1FB05C500657}"/>
    <dgm:cxn modelId="{E937205B-909A-4653-88D3-D864F9AD3BAF}" type="presOf" srcId="{DC737C8F-FBE4-48DA-87C5-8F5F00801782}" destId="{FAA431CB-E0F6-4589-B2B6-D68A46601087}" srcOrd="0" destOrd="1" presId="urn:microsoft.com/office/officeart/2005/8/layout/vList5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41AA92AB-B413-41EE-8D8E-1AA349DB60DA}" type="presOf" srcId="{023BC86F-7EC4-4FD0-840C-B51BA2DC92B0}" destId="{FAA431CB-E0F6-4589-B2B6-D68A46601087}" srcOrd="0" destOrd="0" presId="urn:microsoft.com/office/officeart/2005/8/layout/vList5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C4A1F0D0-D379-4675-BC87-B3C5CFE843CD}" srcId="{91B3DBD9-D9C5-429E-9D42-3757107542D3}" destId="{DC737C8F-FBE4-48DA-87C5-8F5F00801782}" srcOrd="1" destOrd="0" parTransId="{26018A7B-EBF5-4553-838B-3DFD9C516CF2}" sibTransId="{B62841D4-EC78-455D-9F85-819623155AB6}"/>
    <dgm:cxn modelId="{0EB19B0C-8076-4584-8F6B-6E1A8D0D6AD2}" type="presOf" srcId="{14A58638-1BC3-4785-AE7D-23FC914AD095}" destId="{6B937E5D-EF4E-4B79-8D80-BF128AB41978}" srcOrd="0" destOrd="1" presId="urn:microsoft.com/office/officeart/2005/8/layout/vList5"/>
    <dgm:cxn modelId="{9CA31B5E-4BC7-4DC5-B02F-64514E2D5DAE}" type="presOf" srcId="{AFA37FBD-526D-4014-BA64-1482FBF61951}" destId="{6B937E5D-EF4E-4B79-8D80-BF128AB41978}" srcOrd="0" destOrd="0" presId="urn:microsoft.com/office/officeart/2005/8/layout/vList5"/>
    <dgm:cxn modelId="{39050D73-7034-4810-9641-AF2EFC5291E3}" type="presOf" srcId="{24ED0E89-3EE8-4764-AD39-D4ED51683B26}" destId="{24F67B7C-64D8-441E-997D-E3B096D634F0}" srcOrd="0" destOrd="0" presId="urn:microsoft.com/office/officeart/2005/8/layout/vList5"/>
    <dgm:cxn modelId="{14EFC658-AB44-4AE9-9859-3A788853D9EF}" type="presOf" srcId="{6A8101AE-A83C-4956-9AF6-F844F7F9A183}" destId="{11CE3E64-6858-4460-8844-45B2B25C6FFA}" srcOrd="0" destOrd="0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CFDFDE56-7670-4130-8928-E4E5A1A3C993}" type="presOf" srcId="{91B3DBD9-D9C5-429E-9D42-3757107542D3}" destId="{1448A0AA-762F-4A47-8365-F2915F8F9FE9}" srcOrd="0" destOrd="0" presId="urn:microsoft.com/office/officeart/2005/8/layout/vList5"/>
    <dgm:cxn modelId="{EC24B6E4-D84C-4297-BFBF-597C5783FEC8}" type="presParOf" srcId="{11CE3E64-6858-4460-8844-45B2B25C6FFA}" destId="{44C8D347-80E5-49E0-9038-2DB8357D12F4}" srcOrd="0" destOrd="0" presId="urn:microsoft.com/office/officeart/2005/8/layout/vList5"/>
    <dgm:cxn modelId="{66B0FECE-35E0-43C1-9606-002A64E2B52A}" type="presParOf" srcId="{44C8D347-80E5-49E0-9038-2DB8357D12F4}" destId="{1448A0AA-762F-4A47-8365-F2915F8F9FE9}" srcOrd="0" destOrd="0" presId="urn:microsoft.com/office/officeart/2005/8/layout/vList5"/>
    <dgm:cxn modelId="{3CB09F32-77A8-470C-9375-AE922CEE1FB6}" type="presParOf" srcId="{44C8D347-80E5-49E0-9038-2DB8357D12F4}" destId="{FAA431CB-E0F6-4589-B2B6-D68A46601087}" srcOrd="1" destOrd="0" presId="urn:microsoft.com/office/officeart/2005/8/layout/vList5"/>
    <dgm:cxn modelId="{3BB43919-498D-40B1-8C4C-2CAC4FA906C7}" type="presParOf" srcId="{11CE3E64-6858-4460-8844-45B2B25C6FFA}" destId="{BD04875B-878F-4E73-8188-80E16DCF9D49}" srcOrd="1" destOrd="0" presId="urn:microsoft.com/office/officeart/2005/8/layout/vList5"/>
    <dgm:cxn modelId="{042806F3-F244-4A5E-BDEB-BCBC5D928ABC}" type="presParOf" srcId="{11CE3E64-6858-4460-8844-45B2B25C6FFA}" destId="{921AB7F2-9CD3-4057-B52A-B00FAAD4C053}" srcOrd="2" destOrd="0" presId="urn:microsoft.com/office/officeart/2005/8/layout/vList5"/>
    <dgm:cxn modelId="{6B341647-3214-449A-8E1D-72F401E33359}" type="presParOf" srcId="{921AB7F2-9CD3-4057-B52A-B00FAAD4C053}" destId="{24F67B7C-64D8-441E-997D-E3B096D634F0}" srcOrd="0" destOrd="0" presId="urn:microsoft.com/office/officeart/2005/8/layout/vList5"/>
    <dgm:cxn modelId="{151A7F38-54A7-4F87-8D32-E359BA239337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2D3029B-151C-4500-8951-03D8D006926F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Impacts on Industry</a:t>
          </a:r>
          <a:endParaRPr 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Prevents NSR/PSD avoidance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Impacts on Environmental Groups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B0B42E71-AA0A-4D14-9F90-FF018141882D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Limits ability to use emissions for unrelated projects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E5277856-3913-4080-BEFD-D3DB8C2AEF7F}" type="parTrans" cxnId="{F96D8085-184C-4ECC-8208-AF276418F3E6}">
      <dgm:prSet/>
      <dgm:spPr/>
      <dgm:t>
        <a:bodyPr/>
        <a:lstStyle/>
        <a:p>
          <a:endParaRPr lang="en-US"/>
        </a:p>
      </dgm:t>
    </dgm:pt>
    <dgm:pt modelId="{5F72E6FB-3A40-441F-AC12-B5D3CD06CA2B}" type="sibTrans" cxnId="{F96D8085-184C-4ECC-8208-AF276418F3E6}">
      <dgm:prSet/>
      <dgm:spPr/>
      <dgm:t>
        <a:bodyPr/>
        <a:lstStyle/>
        <a:p>
          <a:endParaRPr lang="en-US"/>
        </a:p>
      </dgm:t>
    </dgm:pt>
    <dgm:pt modelId="{F757D9AE-16D7-4347-82A3-8C9E75D15153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Clarifies requirements for splitting sources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BD6FFF0B-1961-4071-92BA-0448B22D23B6}" type="parTrans" cxnId="{8AB104AA-718F-4C3F-8E38-CF4FA141878B}">
      <dgm:prSet/>
      <dgm:spPr/>
      <dgm:t>
        <a:bodyPr/>
        <a:lstStyle/>
        <a:p>
          <a:endParaRPr lang="en-US"/>
        </a:p>
      </dgm:t>
    </dgm:pt>
    <dgm:pt modelId="{59228B2E-9895-4D1F-8551-0FD3834E0CC8}" type="sibTrans" cxnId="{8AB104AA-718F-4C3F-8E38-CF4FA141878B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73B222-D5FE-4F62-8A99-2EA6EC0D6CDB}" type="presOf" srcId="{C2D3029B-151C-4500-8951-03D8D006926F}" destId="{9123B9EC-B45A-4DCE-B255-DBC5D8C94B98}" srcOrd="0" destOrd="0" presId="urn:microsoft.com/office/officeart/2005/8/layout/vList5"/>
    <dgm:cxn modelId="{8AB104AA-718F-4C3F-8E38-CF4FA141878B}" srcId="{C4F8A93E-5B8F-4347-9D58-758FDC2E99B3}" destId="{F757D9AE-16D7-4347-82A3-8C9E75D15153}" srcOrd="2" destOrd="0" parTransId="{BD6FFF0B-1961-4071-92BA-0448B22D23B6}" sibTransId="{59228B2E-9895-4D1F-8551-0FD3834E0CC8}"/>
    <dgm:cxn modelId="{3FE09593-F6D0-4F83-A0EB-C3393D0E68A6}" type="presOf" srcId="{B0B42E71-AA0A-4D14-9F90-FF018141882D}" destId="{9123B9EC-B45A-4DCE-B255-DBC5D8C94B98}" srcOrd="0" destOrd="1" presId="urn:microsoft.com/office/officeart/2005/8/layout/vList5"/>
    <dgm:cxn modelId="{F96D8085-184C-4ECC-8208-AF276418F3E6}" srcId="{C4F8A93E-5B8F-4347-9D58-758FDC2E99B3}" destId="{B0B42E71-AA0A-4D14-9F90-FF018141882D}" srcOrd="1" destOrd="0" parTransId="{E5277856-3913-4080-BEFD-D3DB8C2AEF7F}" sibTransId="{5F72E6FB-3A40-441F-AC12-B5D3CD06CA2B}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D12E7514-DE86-4523-B2BC-01907A55248C}" type="presOf" srcId="{36693833-12DB-4D2E-A4CB-5EBFD66CEA46}" destId="{2A54A8A0-E017-4BA4-8F66-EFA9F4015BFD}" srcOrd="0" destOrd="0" presId="urn:microsoft.com/office/officeart/2005/8/layout/vList5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D71816E6-9C5E-4E23-994C-78A98EA5FF84}" type="presOf" srcId="{6A8101AE-A83C-4956-9AF6-F844F7F9A183}" destId="{11CE3E64-6858-4460-8844-45B2B25C6FFA}" srcOrd="0" destOrd="0" presId="urn:microsoft.com/office/officeart/2005/8/layout/vList5"/>
    <dgm:cxn modelId="{E806C420-43CE-4FD7-BB72-6F1962C3062D}" type="presOf" srcId="{28BB09B7-388A-483E-B9F5-AF54C9FA1429}" destId="{A6FF4326-8EDB-49BD-8AA9-B4BD85A5A465}" srcOrd="0" destOrd="0" presId="urn:microsoft.com/office/officeart/2005/8/layout/vList5"/>
    <dgm:cxn modelId="{9AB4D0C4-203D-404D-A09A-7BA13C942935}" srcId="{C4F8A93E-5B8F-4347-9D58-758FDC2E99B3}" destId="{C2D3029B-151C-4500-8951-03D8D006926F}" srcOrd="0" destOrd="0" parTransId="{5DFF5AB5-B2A7-4F77-BDD0-3A2E11ED1C5F}" sibTransId="{96869BC4-5D97-482B-B5B2-D1140231C519}"/>
    <dgm:cxn modelId="{CCAC89EB-4785-4488-A227-A26171559E02}" type="presOf" srcId="{F757D9AE-16D7-4347-82A3-8C9E75D15153}" destId="{9123B9EC-B45A-4DCE-B255-DBC5D8C94B98}" srcOrd="0" destOrd="2" presId="urn:microsoft.com/office/officeart/2005/8/layout/vList5"/>
    <dgm:cxn modelId="{1477C2DD-3CDE-49A6-B0C0-F3533E9E206C}" srcId="{28BB09B7-388A-483E-B9F5-AF54C9FA1429}" destId="{36693833-12DB-4D2E-A4CB-5EBFD66CEA46}" srcOrd="0" destOrd="0" parTransId="{33B2A0CE-8B95-40A4-A176-AC67F807B0FD}" sibTransId="{17004987-2B52-45B9-97F1-598386688502}"/>
    <dgm:cxn modelId="{9F745E99-44E0-4EE5-A4D9-672A92D6B105}" type="presOf" srcId="{C4F8A93E-5B8F-4347-9D58-758FDC2E99B3}" destId="{2ED86746-5FA9-4455-BAB0-6A2D73435DB8}" srcOrd="0" destOrd="0" presId="urn:microsoft.com/office/officeart/2005/8/layout/vList5"/>
    <dgm:cxn modelId="{75172378-B6DC-498B-BEC1-45448762ABA8}" type="presParOf" srcId="{11CE3E64-6858-4460-8844-45B2B25C6FFA}" destId="{AC417CC0-610E-40AF-9D99-39F213116FE8}" srcOrd="0" destOrd="0" presId="urn:microsoft.com/office/officeart/2005/8/layout/vList5"/>
    <dgm:cxn modelId="{8FD0EFF9-F4CB-4A9E-B740-02746DBAA57C}" type="presParOf" srcId="{AC417CC0-610E-40AF-9D99-39F213116FE8}" destId="{2ED86746-5FA9-4455-BAB0-6A2D73435DB8}" srcOrd="0" destOrd="0" presId="urn:microsoft.com/office/officeart/2005/8/layout/vList5"/>
    <dgm:cxn modelId="{15156434-CCFA-440B-91AF-2D6C4185066F}" type="presParOf" srcId="{AC417CC0-610E-40AF-9D99-39F213116FE8}" destId="{9123B9EC-B45A-4DCE-B255-DBC5D8C94B98}" srcOrd="1" destOrd="0" presId="urn:microsoft.com/office/officeart/2005/8/layout/vList5"/>
    <dgm:cxn modelId="{714BAAA4-7D01-4B23-8EA0-5ED625FAC3C4}" type="presParOf" srcId="{11CE3E64-6858-4460-8844-45B2B25C6FFA}" destId="{9119DC3D-1707-46AC-B04D-DA429FE2F037}" srcOrd="1" destOrd="0" presId="urn:microsoft.com/office/officeart/2005/8/layout/vList5"/>
    <dgm:cxn modelId="{7519C355-7315-437E-B39F-6B6FA3F5A85C}" type="presParOf" srcId="{11CE3E64-6858-4460-8844-45B2B25C6FFA}" destId="{118E5325-E9CC-4561-B166-B5A45BAA6BB5}" srcOrd="2" destOrd="0" presId="urn:microsoft.com/office/officeart/2005/8/layout/vList5"/>
    <dgm:cxn modelId="{C04E3FAF-65DF-4C01-91E3-DD5088BECE22}" type="presParOf" srcId="{118E5325-E9CC-4561-B166-B5A45BAA6BB5}" destId="{A6FF4326-8EDB-49BD-8AA9-B4BD85A5A465}" srcOrd="0" destOrd="0" presId="urn:microsoft.com/office/officeart/2005/8/layout/vList5"/>
    <dgm:cxn modelId="{322FA790-1AFD-48D2-8FCF-BFC0ED31A318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D374806-8239-4911-8326-EFD95A23EE79}">
      <dgm:prSet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No anticipated impact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24F2702C-F10B-4348-AE79-6AA651797CDB}" type="parTrans" cxnId="{B23D9427-96C0-4EB3-A20A-0C66F215AB7B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E99210-73CE-4544-9A47-E4D2ED92E8D0}" type="sibTrans" cxnId="{B23D9427-96C0-4EB3-A20A-0C66F215AB7B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F11DA5C6-7905-4EB2-A6E1-07094B1B13E9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F61C3772-0074-4BA8-9FFC-3E059B73B8C8}" type="parTrans" cxnId="{ABB5B229-B525-4B85-92CE-F56A3C0D5129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4D28192-7911-4382-AFCA-FECB7A881EDD}" type="sibTrans" cxnId="{ABB5B229-B525-4B85-92CE-F56A3C0D5129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D3029B-151C-4500-8951-03D8D006926F}">
      <dgm:prSet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Rules will be easier to use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C869699-9EFB-4063-9996-279878E88D4D}">
      <dgm:prSet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Rules will be easier to use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DC376441-E885-4A20-9251-3F13B111770C}" type="parTrans" cxnId="{C51E037B-3BB9-40DE-945D-2AD721127672}">
      <dgm:prSet/>
      <dgm:spPr/>
      <dgm:t>
        <a:bodyPr/>
        <a:lstStyle/>
        <a:p>
          <a:endParaRPr lang="en-US"/>
        </a:p>
      </dgm:t>
    </dgm:pt>
    <dgm:pt modelId="{069F26E7-E20B-4A46-A38D-F2948CEB9407}" type="sibTrans" cxnId="{C51E037B-3BB9-40DE-945D-2AD721127672}">
      <dgm:prSet/>
      <dgm:spPr/>
      <dgm:t>
        <a:bodyPr/>
        <a:lstStyle/>
        <a:p>
          <a:endParaRPr lang="en-US"/>
        </a:p>
      </dgm:t>
    </dgm:pt>
    <dgm:pt modelId="{769F410C-A76B-44F0-9C77-CCECA6E5BC17}">
      <dgm:prSet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No backsliding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426E6C77-3D19-4DBA-80D9-C19B3A37F118}" type="parTrans" cxnId="{CFEE2A8A-F8E5-43DB-AD53-1BF47D60208D}">
      <dgm:prSet/>
      <dgm:spPr/>
      <dgm:t>
        <a:bodyPr/>
        <a:lstStyle/>
        <a:p>
          <a:endParaRPr lang="en-US"/>
        </a:p>
      </dgm:t>
    </dgm:pt>
    <dgm:pt modelId="{30F34DE8-D9D7-4118-8973-F27898B784D2}" type="sibTrans" cxnId="{CFEE2A8A-F8E5-43DB-AD53-1BF47D60208D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EFF8D6-D7F7-402C-8DE2-B067EF6A36EA}" type="pres">
      <dgm:prSet presAssocID="{F11DA5C6-7905-4EB2-A6E1-07094B1B13E9}" presName="linNode" presStyleCnt="0"/>
      <dgm:spPr/>
    </dgm:pt>
    <dgm:pt modelId="{87AE1B3C-66B2-4130-A74B-FC0302C8A3B3}" type="pres">
      <dgm:prSet presAssocID="{F11DA5C6-7905-4EB2-A6E1-07094B1B13E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80D4FC-55F2-40F0-86CD-E8429925ECE6}" type="pres">
      <dgm:prSet presAssocID="{F11DA5C6-7905-4EB2-A6E1-07094B1B13E9}" presName="descendantText" presStyleLbl="alignAccFollowNode1" presStyleIdx="0" presStyleCnt="2" custLinFactNeighborX="529" custLinFactNeighborY="26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FD7CB4-ACA6-4CBF-82A4-A3DEF89CA325}" type="pres">
      <dgm:prSet presAssocID="{24D28192-7911-4382-AFCA-FECB7A881EDD}" presName="sp" presStyleCnt="0"/>
      <dgm:spPr/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C40B7C-7F57-447F-BDF9-E9894805704E}" type="presOf" srcId="{DD374806-8239-4911-8326-EFD95A23EE79}" destId="{4780D4FC-55F2-40F0-86CD-E8429925ECE6}" srcOrd="0" destOrd="0" presId="urn:microsoft.com/office/officeart/2005/8/layout/vList5"/>
    <dgm:cxn modelId="{68AF720E-23EE-47D3-8945-D6CF084192BE}" type="presOf" srcId="{C4F8A93E-5B8F-4347-9D58-758FDC2E99B3}" destId="{2ED86746-5FA9-4455-BAB0-6A2D73435DB8}" srcOrd="0" destOrd="0" presId="urn:microsoft.com/office/officeart/2005/8/layout/vList5"/>
    <dgm:cxn modelId="{7094029A-EFE6-4928-8F6F-AA7ECC393ABF}" type="presOf" srcId="{6A8101AE-A83C-4956-9AF6-F844F7F9A183}" destId="{11CE3E64-6858-4460-8844-45B2B25C6FFA}" srcOrd="0" destOrd="0" presId="urn:microsoft.com/office/officeart/2005/8/layout/vList5"/>
    <dgm:cxn modelId="{4C13AEA5-EC21-4582-866C-60854B3ECD33}" type="presOf" srcId="{5C869699-9EFB-4063-9996-279878E88D4D}" destId="{4780D4FC-55F2-40F0-86CD-E8429925ECE6}" srcOrd="0" destOrd="1" presId="urn:microsoft.com/office/officeart/2005/8/layout/vList5"/>
    <dgm:cxn modelId="{FDCEE7B3-5E1F-4FC8-B2D5-2BA622825105}" srcId="{6A8101AE-A83C-4956-9AF6-F844F7F9A183}" destId="{C4F8A93E-5B8F-4347-9D58-758FDC2E99B3}" srcOrd="1" destOrd="0" parTransId="{9FD34318-3C2C-45C7-A33C-2951BABC4689}" sibTransId="{18300AE4-7CC0-4B9D-AA30-FA7159E182D2}"/>
    <dgm:cxn modelId="{ABB5B229-B525-4B85-92CE-F56A3C0D5129}" srcId="{6A8101AE-A83C-4956-9AF6-F844F7F9A183}" destId="{F11DA5C6-7905-4EB2-A6E1-07094B1B13E9}" srcOrd="0" destOrd="0" parTransId="{F61C3772-0074-4BA8-9FFC-3E059B73B8C8}" sibTransId="{24D28192-7911-4382-AFCA-FECB7A881EDD}"/>
    <dgm:cxn modelId="{CFEE2A8A-F8E5-43DB-AD53-1BF47D60208D}" srcId="{C4F8A93E-5B8F-4347-9D58-758FDC2E99B3}" destId="{769F410C-A76B-44F0-9C77-CCECA6E5BC17}" srcOrd="1" destOrd="0" parTransId="{426E6C77-3D19-4DBA-80D9-C19B3A37F118}" sibTransId="{30F34DE8-D9D7-4118-8973-F27898B784D2}"/>
    <dgm:cxn modelId="{56246480-5E69-4D84-9280-73EAD1106C9C}" type="presOf" srcId="{C2D3029B-151C-4500-8951-03D8D006926F}" destId="{9123B9EC-B45A-4DCE-B255-DBC5D8C94B98}" srcOrd="0" destOrd="0" presId="urn:microsoft.com/office/officeart/2005/8/layout/vList5"/>
    <dgm:cxn modelId="{C51E037B-3BB9-40DE-945D-2AD721127672}" srcId="{F11DA5C6-7905-4EB2-A6E1-07094B1B13E9}" destId="{5C869699-9EFB-4063-9996-279878E88D4D}" srcOrd="1" destOrd="0" parTransId="{DC376441-E885-4A20-9251-3F13B111770C}" sibTransId="{069F26E7-E20B-4A46-A38D-F2948CEB9407}"/>
    <dgm:cxn modelId="{7CDA8130-BE10-49DC-87B9-68A1D86F2728}" type="presOf" srcId="{F11DA5C6-7905-4EB2-A6E1-07094B1B13E9}" destId="{87AE1B3C-66B2-4130-A74B-FC0302C8A3B3}" srcOrd="0" destOrd="0" presId="urn:microsoft.com/office/officeart/2005/8/layout/vList5"/>
    <dgm:cxn modelId="{B23D9427-96C0-4EB3-A20A-0C66F215AB7B}" srcId="{F11DA5C6-7905-4EB2-A6E1-07094B1B13E9}" destId="{DD374806-8239-4911-8326-EFD95A23EE79}" srcOrd="0" destOrd="0" parTransId="{24F2702C-F10B-4348-AE79-6AA651797CDB}" sibTransId="{85E99210-73CE-4544-9A47-E4D2ED92E8D0}"/>
    <dgm:cxn modelId="{9AB4D0C4-203D-404D-A09A-7BA13C942935}" srcId="{C4F8A93E-5B8F-4347-9D58-758FDC2E99B3}" destId="{C2D3029B-151C-4500-8951-03D8D006926F}" srcOrd="0" destOrd="0" parTransId="{5DFF5AB5-B2A7-4F77-BDD0-3A2E11ED1C5F}" sibTransId="{96869BC4-5D97-482B-B5B2-D1140231C519}"/>
    <dgm:cxn modelId="{8D822345-6252-40A3-BC61-8EE48AD5EE32}" type="presOf" srcId="{769F410C-A76B-44F0-9C77-CCECA6E5BC17}" destId="{9123B9EC-B45A-4DCE-B255-DBC5D8C94B98}" srcOrd="0" destOrd="1" presId="urn:microsoft.com/office/officeart/2005/8/layout/vList5"/>
    <dgm:cxn modelId="{549E9FAA-4A7C-4C4A-8387-7CF02DCB8270}" type="presParOf" srcId="{11CE3E64-6858-4460-8844-45B2B25C6FFA}" destId="{5EEFF8D6-D7F7-402C-8DE2-B067EF6A36EA}" srcOrd="0" destOrd="0" presId="urn:microsoft.com/office/officeart/2005/8/layout/vList5"/>
    <dgm:cxn modelId="{1846224F-BC8D-4D34-B8C7-B3B079D535B0}" type="presParOf" srcId="{5EEFF8D6-D7F7-402C-8DE2-B067EF6A36EA}" destId="{87AE1B3C-66B2-4130-A74B-FC0302C8A3B3}" srcOrd="0" destOrd="0" presId="urn:microsoft.com/office/officeart/2005/8/layout/vList5"/>
    <dgm:cxn modelId="{DE8B3A29-88C8-432C-9868-23CEDD8BC2CC}" type="presParOf" srcId="{5EEFF8D6-D7F7-402C-8DE2-B067EF6A36EA}" destId="{4780D4FC-55F2-40F0-86CD-E8429925ECE6}" srcOrd="1" destOrd="0" presId="urn:microsoft.com/office/officeart/2005/8/layout/vList5"/>
    <dgm:cxn modelId="{D670348C-14B4-452E-89C1-9C9D2E064C00}" type="presParOf" srcId="{11CE3E64-6858-4460-8844-45B2B25C6FFA}" destId="{ACFD7CB4-ACA6-4CBF-82A4-A3DEF89CA325}" srcOrd="1" destOrd="0" presId="urn:microsoft.com/office/officeart/2005/8/layout/vList5"/>
    <dgm:cxn modelId="{BCDDAEFB-C388-4272-9E4C-C82EDC5A8D2A}" type="presParOf" srcId="{11CE3E64-6858-4460-8844-45B2B25C6FFA}" destId="{AC417CC0-610E-40AF-9D99-39F213116FE8}" srcOrd="2" destOrd="0" presId="urn:microsoft.com/office/officeart/2005/8/layout/vList5"/>
    <dgm:cxn modelId="{FA31F53C-FC96-464F-A42A-C0E5E9058357}" type="presParOf" srcId="{AC417CC0-610E-40AF-9D99-39F213116FE8}" destId="{2ED86746-5FA9-4455-BAB0-6A2D73435DB8}" srcOrd="0" destOrd="0" presId="urn:microsoft.com/office/officeart/2005/8/layout/vList5"/>
    <dgm:cxn modelId="{88ACFDF5-946E-40C1-B4A0-5FDFB2513EF1}" type="presParOf" srcId="{AC417CC0-610E-40AF-9D99-39F213116FE8}" destId="{9123B9EC-B45A-4DCE-B255-DBC5D8C94B9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Potential exceedances of PM</a:t>
          </a:r>
          <a:r>
            <a:rPr lang="en-US" baseline="-25000" dirty="0" smtClean="0">
              <a:latin typeface="Times New Roman" pitchFamily="18" charset="0"/>
              <a:cs typeface="Times New Roman" pitchFamily="18" charset="0"/>
            </a:rPr>
            <a:t>2.5</a:t>
          </a:r>
          <a:r>
            <a:rPr lang="en-US" baseline="0" dirty="0" smtClean="0">
              <a:latin typeface="Times New Roman" pitchFamily="18" charset="0"/>
              <a:cs typeface="Times New Roman" pitchFamily="18" charset="0"/>
            </a:rPr>
            <a:t> ambient standards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1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D444A033-E6BD-433D-83B8-5AFE2C71D5E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Pre-1970 sources have higher opacity and grain loading standards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446E2507-CCFD-4F38-B80D-0D02EE6FCA9C}" type="parTrans" cxnId="{3A675AFB-A3AF-4131-92BE-DCFDF7BEB1C9}">
      <dgm:prSet/>
      <dgm:spPr/>
      <dgm:t>
        <a:bodyPr/>
        <a:lstStyle/>
        <a:p>
          <a:endParaRPr lang="en-US"/>
        </a:p>
      </dgm:t>
    </dgm:pt>
    <dgm:pt modelId="{2CEAFE22-C5E4-4537-9775-D88D40AD6160}" type="sibTrans" cxnId="{3A675AFB-A3AF-4131-92BE-DCFDF7BEB1C9}">
      <dgm:prSet/>
      <dgm:spPr/>
      <dgm:t>
        <a:bodyPr/>
        <a:lstStyle/>
        <a:p>
          <a:endParaRPr lang="en-US"/>
        </a:p>
      </dgm:t>
    </dgm:pt>
    <dgm:pt modelId="{91B7B174-0D8D-44E3-9418-5790A15E40E3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PM</a:t>
          </a:r>
          <a:r>
            <a:rPr lang="en-US" baseline="-25000" dirty="0" smtClean="0">
              <a:latin typeface="Times New Roman" pitchFamily="18" charset="0"/>
              <a:cs typeface="Times New Roman" pitchFamily="18" charset="0"/>
            </a:rPr>
            <a:t>2.5</a:t>
          </a:r>
          <a:r>
            <a:rPr lang="en-US" baseline="0" dirty="0" smtClean="0">
              <a:latin typeface="Times New Roman" pitchFamily="18" charset="0"/>
              <a:cs typeface="Times New Roman" pitchFamily="18" charset="0"/>
            </a:rPr>
            <a:t> ambient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standards adopted in 2007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C1AFC8F-4113-4621-8862-22738BF06F03}" type="sibTrans" cxnId="{3E113FD0-568A-43B5-8D4A-765E77F171DE}">
      <dgm:prSet/>
      <dgm:spPr/>
      <dgm:t>
        <a:bodyPr/>
        <a:lstStyle/>
        <a:p>
          <a:endParaRPr lang="en-US"/>
        </a:p>
      </dgm:t>
    </dgm:pt>
    <dgm:pt modelId="{38CA8DAE-4B75-494C-8F9A-6F098EFE83B8}" type="parTrans" cxnId="{3E113FD0-568A-43B5-8D4A-765E77F171DE}">
      <dgm:prSet/>
      <dgm:spPr/>
      <dgm:t>
        <a:bodyPr/>
        <a:lstStyle/>
        <a:p>
          <a:endParaRPr lang="en-US"/>
        </a:p>
      </dgm:t>
    </dgm:pt>
    <dgm:pt modelId="{FF66B953-FED0-48A2-AD70-E39385EFF1AB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Data available for some communities suggest there might be a problem in other communities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D50489E4-5FBD-4146-A309-B79B9762A780}" type="parTrans" cxnId="{F0D8468E-9165-405F-B0E9-EFF414A90FAF}">
      <dgm:prSet/>
      <dgm:spPr/>
      <dgm:t>
        <a:bodyPr/>
        <a:lstStyle/>
        <a:p>
          <a:endParaRPr lang="en-US"/>
        </a:p>
      </dgm:t>
    </dgm:pt>
    <dgm:pt modelId="{41F9FC37-5494-490B-B08A-F2CD9FF314B7}" type="sibTrans" cxnId="{F0D8468E-9165-405F-B0E9-EFF414A90FAF}">
      <dgm:prSet/>
      <dgm:spPr/>
      <dgm:t>
        <a:bodyPr/>
        <a:lstStyle/>
        <a:p>
          <a:endParaRPr lang="en-US"/>
        </a:p>
      </dgm:t>
    </dgm:pt>
    <dgm:pt modelId="{15919C26-461C-4094-A8A9-B35657DFFB56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Standards were adopted when there was a much higher PM ambient standard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A50A2B95-9EBB-431A-BA38-D9E54A0F7D5A}" type="parTrans" cxnId="{40865097-D21D-47D6-B1C8-4995C99F3DA9}">
      <dgm:prSet/>
      <dgm:spPr/>
    </dgm:pt>
    <dgm:pt modelId="{A6424434-3374-4974-8D10-E4F4218B471E}" type="sibTrans" cxnId="{40865097-D21D-47D6-B1C8-4995C99F3DA9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3A675AFB-A3AF-4131-92BE-DCFDF7BEB1C9}" srcId="{23FE93F6-2015-4413-B0F2-DA94AF516138}" destId="{D444A033-E6BD-433D-83B8-5AFE2C71D5EB}" srcOrd="0" destOrd="0" parTransId="{446E2507-CCFD-4F38-B80D-0D02EE6FCA9C}" sibTransId="{2CEAFE22-C5E4-4537-9775-D88D40AD6160}"/>
    <dgm:cxn modelId="{A4E6A642-CB0A-4695-AA4E-3B4EFDD63E8C}" type="presOf" srcId="{91B7B174-0D8D-44E3-9418-5790A15E40E3}" destId="{3DC5B56B-712F-4CB3-8463-DE3F99DA6E36}" srcOrd="0" destOrd="2" presId="urn:microsoft.com/office/officeart/2005/8/layout/vList5"/>
    <dgm:cxn modelId="{AD6B2D34-46F0-4B27-8F86-916E71A1A8FE}" type="presOf" srcId="{FF66B953-FED0-48A2-AD70-E39385EFF1AB}" destId="{26711CDC-A410-4273-B226-636F55B83048}" srcOrd="0" destOrd="1" presId="urn:microsoft.com/office/officeart/2005/8/layout/vList5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75581B77-979C-458B-A9C3-43078708F932}" type="presOf" srcId="{6A8101AE-A83C-4956-9AF6-F844F7F9A183}" destId="{11CE3E64-6858-4460-8844-45B2B25C6FFA}" srcOrd="0" destOrd="0" presId="urn:microsoft.com/office/officeart/2005/8/layout/vList5"/>
    <dgm:cxn modelId="{0ED20D8F-634A-439E-89E8-2599DDDC71BB}" type="presOf" srcId="{45A05766-95A5-4B08-BF82-E55ED2D428C1}" destId="{990EE2E8-547D-46E1-B0DE-F7264FB94993}" srcOrd="0" destOrd="0" presId="urn:microsoft.com/office/officeart/2005/8/layout/vList5"/>
    <dgm:cxn modelId="{F0D8468E-9165-405F-B0E9-EFF414A90FAF}" srcId="{45A05766-95A5-4B08-BF82-E55ED2D428C1}" destId="{FF66B953-FED0-48A2-AD70-E39385EFF1AB}" srcOrd="1" destOrd="0" parTransId="{D50489E4-5FBD-4146-A309-B79B9762A780}" sibTransId="{41F9FC37-5494-490B-B08A-F2CD9FF314B7}"/>
    <dgm:cxn modelId="{40865097-D21D-47D6-B1C8-4995C99F3DA9}" srcId="{23FE93F6-2015-4413-B0F2-DA94AF516138}" destId="{15919C26-461C-4094-A8A9-B35657DFFB56}" srcOrd="1" destOrd="0" parTransId="{A50A2B95-9EBB-431A-BA38-D9E54A0F7D5A}" sibTransId="{A6424434-3374-4974-8D10-E4F4218B471E}"/>
    <dgm:cxn modelId="{8E0C16AA-E916-4E3E-B756-E59963E72B9B}" type="presOf" srcId="{2DB61AF5-517D-4248-810F-20F89DD4C13B}" destId="{26711CDC-A410-4273-B226-636F55B83048}" srcOrd="0" destOrd="0" presId="urn:microsoft.com/office/officeart/2005/8/layout/vList5"/>
    <dgm:cxn modelId="{77BA8E26-3076-4997-BE69-572A5097E10C}" type="presOf" srcId="{D444A033-E6BD-433D-83B8-5AFE2C71D5EB}" destId="{3DC5B56B-712F-4CB3-8463-DE3F99DA6E36}" srcOrd="0" destOrd="0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3E113FD0-568A-43B5-8D4A-765E77F171DE}" srcId="{23FE93F6-2015-4413-B0F2-DA94AF516138}" destId="{91B7B174-0D8D-44E3-9418-5790A15E40E3}" srcOrd="2" destOrd="0" parTransId="{38CA8DAE-4B75-494C-8F9A-6F098EFE83B8}" sibTransId="{3C1AFC8F-4113-4621-8862-22738BF06F03}"/>
    <dgm:cxn modelId="{5B22EE0F-30A4-4F2F-B90C-B9CBA9B64DA7}" type="presOf" srcId="{15919C26-461C-4094-A8A9-B35657DFFB56}" destId="{3DC5B56B-712F-4CB3-8463-DE3F99DA6E36}" srcOrd="0" destOrd="1" presId="urn:microsoft.com/office/officeart/2005/8/layout/vList5"/>
    <dgm:cxn modelId="{637F10FA-267A-4087-A441-F4833D02034B}" type="presOf" srcId="{23FE93F6-2015-4413-B0F2-DA94AF516138}" destId="{24D333B7-5241-401F-9D21-10FB241A969F}" srcOrd="0" destOrd="0" presId="urn:microsoft.com/office/officeart/2005/8/layout/vList5"/>
    <dgm:cxn modelId="{CC0E45F6-7FF1-4742-B2FF-7481BD848B44}" type="presParOf" srcId="{11CE3E64-6858-4460-8844-45B2B25C6FFA}" destId="{950D188E-FF56-4887-86AE-A07B18A25F5E}" srcOrd="0" destOrd="0" presId="urn:microsoft.com/office/officeart/2005/8/layout/vList5"/>
    <dgm:cxn modelId="{C3EDC227-7237-483B-9CEA-4F265B41E43F}" type="presParOf" srcId="{950D188E-FF56-4887-86AE-A07B18A25F5E}" destId="{990EE2E8-547D-46E1-B0DE-F7264FB94993}" srcOrd="0" destOrd="0" presId="urn:microsoft.com/office/officeart/2005/8/layout/vList5"/>
    <dgm:cxn modelId="{2446B996-5559-4AC0-8363-A34BF962853B}" type="presParOf" srcId="{950D188E-FF56-4887-86AE-A07B18A25F5E}" destId="{26711CDC-A410-4273-B226-636F55B83048}" srcOrd="1" destOrd="0" presId="urn:microsoft.com/office/officeart/2005/8/layout/vList5"/>
    <dgm:cxn modelId="{5CD21B72-11A1-4B73-9826-91025A8C6BDF}" type="presParOf" srcId="{11CE3E64-6858-4460-8844-45B2B25C6FFA}" destId="{87F05B81-DD20-4204-985E-C91D48D3A801}" srcOrd="1" destOrd="0" presId="urn:microsoft.com/office/officeart/2005/8/layout/vList5"/>
    <dgm:cxn modelId="{AD81E9ED-843A-4867-A9EA-D311EBCD5BBA}" type="presParOf" srcId="{11CE3E64-6858-4460-8844-45B2B25C6FFA}" destId="{4FFFF5F0-4A53-4E9F-A88F-4B6ACBE8FCF2}" srcOrd="2" destOrd="0" presId="urn:microsoft.com/office/officeart/2005/8/layout/vList5"/>
    <dgm:cxn modelId="{DC6162CA-7F12-4E02-9822-050915817975}" type="presParOf" srcId="{4FFFF5F0-4A53-4E9F-A88F-4B6ACBE8FCF2}" destId="{24D333B7-5241-401F-9D21-10FB241A969F}" srcOrd="0" destOrd="0" presId="urn:microsoft.com/office/officeart/2005/8/layout/vList5"/>
    <dgm:cxn modelId="{B3EC2066-047D-478F-8340-BD9282F495F1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Reduce opacity limit from 40% to 20%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Update all source specific permits, primarily at renewal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A5426359-1ED2-4464-BA87-17AD3739C3A5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Provide compliance schedule for sources that need more time to comply with lower limits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6AF95122-C4F5-48C8-A275-A2CBBA4E3CA9}" type="parTrans" cxnId="{C6E15730-FEF6-41D4-87AC-B661AA4B2621}">
      <dgm:prSet/>
      <dgm:spPr/>
      <dgm:t>
        <a:bodyPr/>
        <a:lstStyle/>
        <a:p>
          <a:endParaRPr lang="en-US"/>
        </a:p>
      </dgm:t>
    </dgm:pt>
    <dgm:pt modelId="{96F97DAB-C95C-41F9-A97F-EE333342406A}" type="sibTrans" cxnId="{C6E15730-FEF6-41D4-87AC-B661AA4B2621}">
      <dgm:prSet/>
      <dgm:spPr/>
      <dgm:t>
        <a:bodyPr/>
        <a:lstStyle/>
        <a:p>
          <a:endParaRPr lang="en-US"/>
        </a:p>
      </dgm:t>
    </dgm:pt>
    <dgm:pt modelId="{0A7C3AE5-5917-4297-AB1D-2554FE441753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Reduce grain loading limit from 0.2 to 0.10 gr/dscf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E77BD954-123E-4E6B-8297-A29312C66A8D}" type="parTrans" cxnId="{DD5BAC5B-8B81-44E2-AE87-4C0DBD835666}">
      <dgm:prSet/>
      <dgm:spPr/>
    </dgm:pt>
    <dgm:pt modelId="{FD75358A-E90E-4699-9A6F-D6A2A98888FF}" type="sibTrans" cxnId="{DD5BAC5B-8B81-44E2-AE87-4C0DBD835666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F4FA47-D95D-46DC-8D1B-A502B8368A99}" type="presOf" srcId="{AFA37FBD-526D-4014-BA64-1482FBF61951}" destId="{6B937E5D-EF4E-4B79-8D80-BF128AB41978}" srcOrd="0" destOrd="0" presId="urn:microsoft.com/office/officeart/2005/8/layout/vList5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44C6B003-CC78-4055-93B5-403CCA118033}" type="presOf" srcId="{24ED0E89-3EE8-4764-AD39-D4ED51683B26}" destId="{24F67B7C-64D8-441E-997D-E3B096D634F0}" srcOrd="0" destOrd="0" presId="urn:microsoft.com/office/officeart/2005/8/layout/vList5"/>
    <dgm:cxn modelId="{DD5BAC5B-8B81-44E2-AE87-4C0DBD835666}" srcId="{91B3DBD9-D9C5-429E-9D42-3757107542D3}" destId="{0A7C3AE5-5917-4297-AB1D-2554FE441753}" srcOrd="1" destOrd="0" parTransId="{E77BD954-123E-4E6B-8297-A29312C66A8D}" sibTransId="{FD75358A-E90E-4699-9A6F-D6A2A98888FF}"/>
    <dgm:cxn modelId="{A7C7B90D-9C2B-4F5B-BA27-6E75C1B6BB7F}" type="presOf" srcId="{6A8101AE-A83C-4956-9AF6-F844F7F9A183}" destId="{11CE3E64-6858-4460-8844-45B2B25C6FFA}" srcOrd="0" destOrd="0" presId="urn:microsoft.com/office/officeart/2005/8/layout/vList5"/>
    <dgm:cxn modelId="{C8DC255A-7398-41FA-9712-D34B605E6B0D}" type="presOf" srcId="{91B3DBD9-D9C5-429E-9D42-3757107542D3}" destId="{1448A0AA-762F-4A47-8365-F2915F8F9FE9}" srcOrd="0" destOrd="0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6C3E2319-67CE-4408-98BA-E797B3418322}" type="presOf" srcId="{0A7C3AE5-5917-4297-AB1D-2554FE441753}" destId="{FAA431CB-E0F6-4589-B2B6-D68A46601087}" srcOrd="0" destOrd="1" presId="urn:microsoft.com/office/officeart/2005/8/layout/vList5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7DEBB456-0AA6-49D0-AF44-FBBFA38EC2D3}" type="presOf" srcId="{023BC86F-7EC4-4FD0-840C-B51BA2DC92B0}" destId="{FAA431CB-E0F6-4589-B2B6-D68A46601087}" srcOrd="0" destOrd="0" presId="urn:microsoft.com/office/officeart/2005/8/layout/vList5"/>
    <dgm:cxn modelId="{C6E15730-FEF6-41D4-87AC-B661AA4B2621}" srcId="{91B3DBD9-D9C5-429E-9D42-3757107542D3}" destId="{A5426359-1ED2-4464-BA87-17AD3739C3A5}" srcOrd="2" destOrd="0" parTransId="{6AF95122-C4F5-48C8-A275-A2CBBA4E3CA9}" sibTransId="{96F97DAB-C95C-41F9-A97F-EE333342406A}"/>
    <dgm:cxn modelId="{41B96F29-6D9D-47E9-8467-6CA52249AD0A}" type="presOf" srcId="{A5426359-1ED2-4464-BA87-17AD3739C3A5}" destId="{FAA431CB-E0F6-4589-B2B6-D68A46601087}" srcOrd="0" destOrd="2" presId="urn:microsoft.com/office/officeart/2005/8/layout/vList5"/>
    <dgm:cxn modelId="{E6321A17-AFDA-4253-B072-F373BAF3AB0F}" type="presParOf" srcId="{11CE3E64-6858-4460-8844-45B2B25C6FFA}" destId="{44C8D347-80E5-49E0-9038-2DB8357D12F4}" srcOrd="0" destOrd="0" presId="urn:microsoft.com/office/officeart/2005/8/layout/vList5"/>
    <dgm:cxn modelId="{C61F762E-34E7-446F-9663-E049E30DCF2C}" type="presParOf" srcId="{44C8D347-80E5-49E0-9038-2DB8357D12F4}" destId="{1448A0AA-762F-4A47-8365-F2915F8F9FE9}" srcOrd="0" destOrd="0" presId="urn:microsoft.com/office/officeart/2005/8/layout/vList5"/>
    <dgm:cxn modelId="{87C49076-BBDF-4935-94EF-CD6A2D0BCF2D}" type="presParOf" srcId="{44C8D347-80E5-49E0-9038-2DB8357D12F4}" destId="{FAA431CB-E0F6-4589-B2B6-D68A46601087}" srcOrd="1" destOrd="0" presId="urn:microsoft.com/office/officeart/2005/8/layout/vList5"/>
    <dgm:cxn modelId="{73301B48-396F-4A41-96E9-B1655CDC7939}" type="presParOf" srcId="{11CE3E64-6858-4460-8844-45B2B25C6FFA}" destId="{BD04875B-878F-4E73-8188-80E16DCF9D49}" srcOrd="1" destOrd="0" presId="urn:microsoft.com/office/officeart/2005/8/layout/vList5"/>
    <dgm:cxn modelId="{7DF0332D-3132-4A39-ADF9-366952CC754A}" type="presParOf" srcId="{11CE3E64-6858-4460-8844-45B2B25C6FFA}" destId="{921AB7F2-9CD3-4057-B52A-B00FAAD4C053}" srcOrd="2" destOrd="0" presId="urn:microsoft.com/office/officeart/2005/8/layout/vList5"/>
    <dgm:cxn modelId="{99670FDA-8543-4BE2-9CE4-C276A6534DD2}" type="presParOf" srcId="{921AB7F2-9CD3-4057-B52A-B00FAAD4C053}" destId="{24F67B7C-64D8-441E-997D-E3B096D634F0}" srcOrd="0" destOrd="0" presId="urn:microsoft.com/office/officeart/2005/8/layout/vList5"/>
    <dgm:cxn modelId="{2AEB635B-54FC-4823-8198-98D3EEAB18CF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2D3029B-151C-4500-8951-03D8D006926F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hog fuel boilers &amp; 2 asphalt plants may not meet lower grain loading standard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96869BC4-5D97-482B-B5B2-D1140231C519}" type="sib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5DFF5AB5-B2A7-4F77-BDD0-3A2E11ED1C5F}" type="parTrans" cxnId="{9AB4D0C4-203D-404D-A09A-7BA13C94293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Better air quality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9EE992C-C240-402F-A5EA-B6E6FC411FAD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May be able to comply with improved O&amp;M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C6AA9FA-9E58-4F94-8516-5A10C6EE064F}" type="parTrans" cxnId="{29C24DB3-3D18-4AED-B7C1-2D9D79D00521}">
      <dgm:prSet/>
      <dgm:spPr/>
      <dgm:t>
        <a:bodyPr/>
        <a:lstStyle/>
        <a:p>
          <a:endParaRPr lang="en-US"/>
        </a:p>
      </dgm:t>
    </dgm:pt>
    <dgm:pt modelId="{2D5E7393-050C-4F7E-84E6-E4E4D83A554C}" type="sibTrans" cxnId="{29C24DB3-3D18-4AED-B7C1-2D9D79D00521}">
      <dgm:prSet/>
      <dgm:spPr/>
      <dgm:t>
        <a:bodyPr/>
        <a:lstStyle/>
        <a:p>
          <a:endParaRPr lang="en-US"/>
        </a:p>
      </dgm:t>
    </dgm:pt>
    <dgm:pt modelId="{B4CD57B0-BA65-4747-ADAE-D9A596A0EC00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Lower opacity not an issue – grate cleaning allowed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7BDCAF19-2869-40B2-8A93-592D014F8A95}" type="parTrans" cxnId="{6BDD881C-4961-4130-93CB-01E1555E9F49}">
      <dgm:prSet/>
      <dgm:spPr/>
      <dgm:t>
        <a:bodyPr/>
        <a:lstStyle/>
        <a:p>
          <a:endParaRPr lang="en-US"/>
        </a:p>
      </dgm:t>
    </dgm:pt>
    <dgm:pt modelId="{E23CE7F8-DEC5-4C71-99C3-468CE93DE428}" type="sibTrans" cxnId="{6BDD881C-4961-4130-93CB-01E1555E9F49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DD881C-4961-4130-93CB-01E1555E9F49}" srcId="{C4F8A93E-5B8F-4347-9D58-758FDC2E99B3}" destId="{B4CD57B0-BA65-4747-ADAE-D9A596A0EC00}" srcOrd="0" destOrd="0" parTransId="{7BDCAF19-2869-40B2-8A93-592D014F8A95}" sibTransId="{E23CE7F8-DEC5-4C71-99C3-468CE93DE428}"/>
    <dgm:cxn modelId="{9AF8FC4D-FFF5-458C-9FB0-3A42C8E53681}" type="presOf" srcId="{A9EE992C-C240-402F-A5EA-B6E6FC411FAD}" destId="{9123B9EC-B45A-4DCE-B255-DBC5D8C94B98}" srcOrd="0" destOrd="2" presId="urn:microsoft.com/office/officeart/2005/8/layout/vList5"/>
    <dgm:cxn modelId="{6AC60100-D9DC-4246-B24E-7036CD35EDEC}" type="presOf" srcId="{6A8101AE-A83C-4956-9AF6-F844F7F9A183}" destId="{11CE3E64-6858-4460-8844-45B2B25C6FFA}" srcOrd="0" destOrd="0" presId="urn:microsoft.com/office/officeart/2005/8/layout/vList5"/>
    <dgm:cxn modelId="{78A9D384-CA08-479B-AE05-E8DE55B37B36}" type="presOf" srcId="{C4F8A93E-5B8F-4347-9D58-758FDC2E99B3}" destId="{2ED86746-5FA9-4455-BAB0-6A2D73435DB8}" srcOrd="0" destOrd="0" presId="urn:microsoft.com/office/officeart/2005/8/layout/vList5"/>
    <dgm:cxn modelId="{8B3E43BC-8BF9-4F26-8D34-9773B94AE5D4}" type="presOf" srcId="{36693833-12DB-4D2E-A4CB-5EBFD66CEA46}" destId="{2A54A8A0-E017-4BA4-8F66-EFA9F4015BFD}" srcOrd="0" destOrd="0" presId="urn:microsoft.com/office/officeart/2005/8/layout/vList5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CD151FE0-E2C9-4B78-A88B-5117D04C0ED0}" type="presOf" srcId="{B4CD57B0-BA65-4747-ADAE-D9A596A0EC00}" destId="{9123B9EC-B45A-4DCE-B255-DBC5D8C94B98}" srcOrd="0" destOrd="0" presId="urn:microsoft.com/office/officeart/2005/8/layout/vList5"/>
    <dgm:cxn modelId="{4D1357C4-FCD5-4089-AE4A-067F24CAFECC}" type="presOf" srcId="{C2D3029B-151C-4500-8951-03D8D006926F}" destId="{9123B9EC-B45A-4DCE-B255-DBC5D8C94B98}" srcOrd="0" destOrd="1" presId="urn:microsoft.com/office/officeart/2005/8/layout/vList5"/>
    <dgm:cxn modelId="{29C24DB3-3D18-4AED-B7C1-2D9D79D00521}" srcId="{C4F8A93E-5B8F-4347-9D58-758FDC2E99B3}" destId="{A9EE992C-C240-402F-A5EA-B6E6FC411FAD}" srcOrd="2" destOrd="0" parTransId="{3C6AA9FA-9E58-4F94-8516-5A10C6EE064F}" sibTransId="{2D5E7393-050C-4F7E-84E6-E4E4D83A554C}"/>
    <dgm:cxn modelId="{9AB4D0C4-203D-404D-A09A-7BA13C942935}" srcId="{C4F8A93E-5B8F-4347-9D58-758FDC2E99B3}" destId="{C2D3029B-151C-4500-8951-03D8D006926F}" srcOrd="1" destOrd="0" parTransId="{5DFF5AB5-B2A7-4F77-BDD0-3A2E11ED1C5F}" sibTransId="{96869BC4-5D97-482B-B5B2-D1140231C519}"/>
    <dgm:cxn modelId="{1477C2DD-3CDE-49A6-B0C0-F3533E9E206C}" srcId="{28BB09B7-388A-483E-B9F5-AF54C9FA1429}" destId="{36693833-12DB-4D2E-A4CB-5EBFD66CEA46}" srcOrd="0" destOrd="0" parTransId="{33B2A0CE-8B95-40A4-A176-AC67F807B0FD}" sibTransId="{17004987-2B52-45B9-97F1-598386688502}"/>
    <dgm:cxn modelId="{26DEBE9A-F15C-44E0-860A-EED789EF8ED1}" type="presOf" srcId="{28BB09B7-388A-483E-B9F5-AF54C9FA1429}" destId="{A6FF4326-8EDB-49BD-8AA9-B4BD85A5A465}" srcOrd="0" destOrd="0" presId="urn:microsoft.com/office/officeart/2005/8/layout/vList5"/>
    <dgm:cxn modelId="{A00A8534-9E4F-4534-9B1E-C813141CED81}" type="presParOf" srcId="{11CE3E64-6858-4460-8844-45B2B25C6FFA}" destId="{AC417CC0-610E-40AF-9D99-39F213116FE8}" srcOrd="0" destOrd="0" presId="urn:microsoft.com/office/officeart/2005/8/layout/vList5"/>
    <dgm:cxn modelId="{4665AE5C-523F-43FA-B7CA-DBA53FD422A9}" type="presParOf" srcId="{AC417CC0-610E-40AF-9D99-39F213116FE8}" destId="{2ED86746-5FA9-4455-BAB0-6A2D73435DB8}" srcOrd="0" destOrd="0" presId="urn:microsoft.com/office/officeart/2005/8/layout/vList5"/>
    <dgm:cxn modelId="{38672D6C-D2A4-47A5-AB60-A20C83A77246}" type="presParOf" srcId="{AC417CC0-610E-40AF-9D99-39F213116FE8}" destId="{9123B9EC-B45A-4DCE-B255-DBC5D8C94B98}" srcOrd="1" destOrd="0" presId="urn:microsoft.com/office/officeart/2005/8/layout/vList5"/>
    <dgm:cxn modelId="{7658531B-941A-45AF-AE2D-D690F2E714D2}" type="presParOf" srcId="{11CE3E64-6858-4460-8844-45B2B25C6FFA}" destId="{9119DC3D-1707-46AC-B04D-DA429FE2F037}" srcOrd="1" destOrd="0" presId="urn:microsoft.com/office/officeart/2005/8/layout/vList5"/>
    <dgm:cxn modelId="{B6EEAC69-05C3-4F66-A1E4-6E5DC6206E3A}" type="presParOf" srcId="{11CE3E64-6858-4460-8844-45B2B25C6FFA}" destId="{118E5325-E9CC-4561-B166-B5A45BAA6BB5}" srcOrd="2" destOrd="0" presId="urn:microsoft.com/office/officeart/2005/8/layout/vList5"/>
    <dgm:cxn modelId="{C1FC9A55-224E-401E-92BD-9042854CE9DB}" type="presParOf" srcId="{118E5325-E9CC-4561-B166-B5A45BAA6BB5}" destId="{A6FF4326-8EDB-49BD-8AA9-B4BD85A5A465}" srcOrd="0" destOrd="0" presId="urn:microsoft.com/office/officeart/2005/8/layout/vList5"/>
    <dgm:cxn modelId="{5BC147AB-CF92-4804-915F-09EEA317A699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5A05766-95A5-4B08-BF82-E55ED2D428C1}">
      <dgm:prSet phldrT="[Text]" custT="1"/>
      <dgm:spPr/>
      <dgm:t>
        <a:bodyPr/>
        <a:lstStyle/>
        <a:p>
          <a:r>
            <a:rPr lang="en-US" sz="36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dirty="0">
            <a:latin typeface="Times New Roman" pitchFamily="18" charset="0"/>
            <a:cs typeface="Times New Roman" pitchFamily="18" charset="0"/>
          </a:endParaRPr>
        </a:p>
      </dgm:t>
    </dgm:pt>
    <dgm:pt modelId="{E31BEC82-2FBF-468D-939A-AB8B940C95E9}" type="par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7D22B54-E988-4712-956F-509783A17C47}" type="sibTrans" cxnId="{A52B2429-DB32-40A8-A136-93F6E6870B2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DB61AF5-517D-4248-810F-20F89DD4C13B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New NESHAP standards for previously insignificant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27900F6-D7F0-437C-98A1-7AE5F9703614}" type="par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5DD4B9D-2E02-4A95-85B3-D693F80765F5}" type="sibTrans" cxnId="{F0A134D3-21BF-4182-AC3E-81338D6A6EA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3FE93F6-2015-4413-B0F2-DA94AF516138}">
      <dgm:prSet phldrT="[Text]" custT="1"/>
      <dgm:spPr/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6E4471CB-9EDE-4836-9B01-76920315F532}" type="par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1C073F-DA9C-47EB-90E0-FF12E0A09224}" type="sibTrans" cxnId="{543555C9-7263-4503-B9F9-D7FFCAD23007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18C321B-2459-4847-B98D-B3602E3AD32D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Emergency generators and small </a:t>
          </a:r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boilers were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originally thought to have insignificant emissions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898FD7F9-A60C-44AB-9B5D-1A445AFDABFD}" type="par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CB9112F-1C7D-4880-BF9E-CD1145C5A54A}" type="sibTrans" cxnId="{17C8A0A8-C877-4AE0-8005-0E03BB1B2116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5A535B5-8A16-40A7-8E57-3228C2717869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Some small sources in aggregate have potentially significant emissions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BBC4E85C-35F5-4EB7-BFB0-90A18C7616FB}" type="parTrans" cxnId="{A94611FD-29A1-4288-B6FF-29CD85FC8512}">
      <dgm:prSet/>
      <dgm:spPr/>
      <dgm:t>
        <a:bodyPr/>
        <a:lstStyle/>
        <a:p>
          <a:endParaRPr lang="en-US"/>
        </a:p>
      </dgm:t>
    </dgm:pt>
    <dgm:pt modelId="{A4CB0BBC-FD68-4206-ACC2-03046B59F96A}" type="sibTrans" cxnId="{A94611FD-29A1-4288-B6FF-29CD85FC8512}">
      <dgm:prSet/>
      <dgm:spPr/>
      <dgm:t>
        <a:bodyPr/>
        <a:lstStyle/>
        <a:p>
          <a:endParaRPr lang="en-US"/>
        </a:p>
      </dgm:t>
    </dgm:pt>
    <dgm:pt modelId="{9D40FD07-BA1A-4EC1-94B6-AA6F5D366225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DEQ did not account for them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6F756E76-306C-4A8B-BA5E-985C84844091}" type="parTrans" cxnId="{4134CE5C-8C8F-4D1E-B69E-E75FC30C4B45}">
      <dgm:prSet/>
      <dgm:spPr/>
    </dgm:pt>
    <dgm:pt modelId="{8A8D3ED1-02D1-4DDE-850F-393F8A57D9D8}" type="sibTrans" cxnId="{4134CE5C-8C8F-4D1E-B69E-E75FC30C4B45}">
      <dgm:prSet/>
      <dgm:spPr/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D188E-FF56-4887-86AE-A07B18A25F5E}" type="pres">
      <dgm:prSet presAssocID="{45A05766-95A5-4B08-BF82-E55ED2D428C1}" presName="linNode" presStyleCnt="0"/>
      <dgm:spPr/>
    </dgm:pt>
    <dgm:pt modelId="{990EE2E8-547D-46E1-B0DE-F7264FB94993}" type="pres">
      <dgm:prSet presAssocID="{45A05766-95A5-4B08-BF82-E55ED2D428C1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11CDC-A410-4273-B226-636F55B83048}" type="pres">
      <dgm:prSet presAssocID="{45A05766-95A5-4B08-BF82-E55ED2D428C1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05B81-DD20-4204-985E-C91D48D3A801}" type="pres">
      <dgm:prSet presAssocID="{C7D22B54-E988-4712-956F-509783A17C47}" presName="sp" presStyleCnt="0"/>
      <dgm:spPr/>
    </dgm:pt>
    <dgm:pt modelId="{4FFFF5F0-4A53-4E9F-A88F-4B6ACBE8FCF2}" type="pres">
      <dgm:prSet presAssocID="{23FE93F6-2015-4413-B0F2-DA94AF516138}" presName="linNode" presStyleCnt="0"/>
      <dgm:spPr/>
    </dgm:pt>
    <dgm:pt modelId="{24D333B7-5241-401F-9D21-10FB241A969F}" type="pres">
      <dgm:prSet presAssocID="{23FE93F6-2015-4413-B0F2-DA94AF5161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C5B56B-712F-4CB3-8463-DE3F99DA6E36}" type="pres">
      <dgm:prSet presAssocID="{23FE93F6-2015-4413-B0F2-DA94AF51613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4611FD-29A1-4288-B6FF-29CD85FC8512}" srcId="{45A05766-95A5-4B08-BF82-E55ED2D428C1}" destId="{E5A535B5-8A16-40A7-8E57-3228C2717869}" srcOrd="1" destOrd="0" parTransId="{BBC4E85C-35F5-4EB7-BFB0-90A18C7616FB}" sibTransId="{A4CB0BBC-FD68-4206-ACC2-03046B59F96A}"/>
    <dgm:cxn modelId="{A52B2429-DB32-40A8-A136-93F6E6870B28}" srcId="{6A8101AE-A83C-4956-9AF6-F844F7F9A183}" destId="{45A05766-95A5-4B08-BF82-E55ED2D428C1}" srcOrd="0" destOrd="0" parTransId="{E31BEC82-2FBF-468D-939A-AB8B940C95E9}" sibTransId="{C7D22B54-E988-4712-956F-509783A17C47}"/>
    <dgm:cxn modelId="{543555C9-7263-4503-B9F9-D7FFCAD23007}" srcId="{6A8101AE-A83C-4956-9AF6-F844F7F9A183}" destId="{23FE93F6-2015-4413-B0F2-DA94AF516138}" srcOrd="1" destOrd="0" parTransId="{6E4471CB-9EDE-4836-9B01-76920315F532}" sibTransId="{111C073F-DA9C-47EB-90E0-FF12E0A09224}"/>
    <dgm:cxn modelId="{17C8A0A8-C877-4AE0-8005-0E03BB1B2116}" srcId="{23FE93F6-2015-4413-B0F2-DA94AF516138}" destId="{118C321B-2459-4847-B98D-B3602E3AD32D}" srcOrd="0" destOrd="0" parTransId="{898FD7F9-A60C-44AB-9B5D-1A445AFDABFD}" sibTransId="{8CB9112F-1C7D-4880-BF9E-CD1145C5A54A}"/>
    <dgm:cxn modelId="{4134CE5C-8C8F-4D1E-B69E-E75FC30C4B45}" srcId="{23FE93F6-2015-4413-B0F2-DA94AF516138}" destId="{9D40FD07-BA1A-4EC1-94B6-AA6F5D366225}" srcOrd="1" destOrd="0" parTransId="{6F756E76-306C-4A8B-BA5E-985C84844091}" sibTransId="{8A8D3ED1-02D1-4DDE-850F-393F8A57D9D8}"/>
    <dgm:cxn modelId="{EE7EBE18-F274-4547-9CC6-294649CE3B43}" type="presOf" srcId="{9D40FD07-BA1A-4EC1-94B6-AA6F5D366225}" destId="{3DC5B56B-712F-4CB3-8463-DE3F99DA6E36}" srcOrd="0" destOrd="1" presId="urn:microsoft.com/office/officeart/2005/8/layout/vList5"/>
    <dgm:cxn modelId="{4FABEC31-11D0-471E-BCC4-F385B2E52910}" type="presOf" srcId="{2DB61AF5-517D-4248-810F-20F89DD4C13B}" destId="{26711CDC-A410-4273-B226-636F55B83048}" srcOrd="0" destOrd="0" presId="urn:microsoft.com/office/officeart/2005/8/layout/vList5"/>
    <dgm:cxn modelId="{D3AFF076-52BC-4794-8890-0C58C5C23116}" type="presOf" srcId="{23FE93F6-2015-4413-B0F2-DA94AF516138}" destId="{24D333B7-5241-401F-9D21-10FB241A969F}" srcOrd="0" destOrd="0" presId="urn:microsoft.com/office/officeart/2005/8/layout/vList5"/>
    <dgm:cxn modelId="{509A67D0-DD6F-496B-AB79-52272B991C6A}" type="presOf" srcId="{45A05766-95A5-4B08-BF82-E55ED2D428C1}" destId="{990EE2E8-547D-46E1-B0DE-F7264FB94993}" srcOrd="0" destOrd="0" presId="urn:microsoft.com/office/officeart/2005/8/layout/vList5"/>
    <dgm:cxn modelId="{F0A134D3-21BF-4182-AC3E-81338D6A6EAE}" srcId="{45A05766-95A5-4B08-BF82-E55ED2D428C1}" destId="{2DB61AF5-517D-4248-810F-20F89DD4C13B}" srcOrd="0" destOrd="0" parTransId="{C27900F6-D7F0-437C-98A1-7AE5F9703614}" sibTransId="{85DD4B9D-2E02-4A95-85B3-D693F80765F5}"/>
    <dgm:cxn modelId="{8DF7BBEA-5D5A-4A24-975B-7A37411024C5}" type="presOf" srcId="{6A8101AE-A83C-4956-9AF6-F844F7F9A183}" destId="{11CE3E64-6858-4460-8844-45B2B25C6FFA}" srcOrd="0" destOrd="0" presId="urn:microsoft.com/office/officeart/2005/8/layout/vList5"/>
    <dgm:cxn modelId="{18DDB1BA-3984-4E22-AC4F-8DF7844D5759}" type="presOf" srcId="{118C321B-2459-4847-B98D-B3602E3AD32D}" destId="{3DC5B56B-712F-4CB3-8463-DE3F99DA6E36}" srcOrd="0" destOrd="0" presId="urn:microsoft.com/office/officeart/2005/8/layout/vList5"/>
    <dgm:cxn modelId="{A23B0B5F-0428-4D50-8B3C-B42086C7CFC4}" type="presOf" srcId="{E5A535B5-8A16-40A7-8E57-3228C2717869}" destId="{26711CDC-A410-4273-B226-636F55B83048}" srcOrd="0" destOrd="1" presId="urn:microsoft.com/office/officeart/2005/8/layout/vList5"/>
    <dgm:cxn modelId="{140C85F5-3CD5-455A-92C0-0B8D8C91080E}" type="presParOf" srcId="{11CE3E64-6858-4460-8844-45B2B25C6FFA}" destId="{950D188E-FF56-4887-86AE-A07B18A25F5E}" srcOrd="0" destOrd="0" presId="urn:microsoft.com/office/officeart/2005/8/layout/vList5"/>
    <dgm:cxn modelId="{74225AA4-FE79-4F30-A14D-08D76BF23253}" type="presParOf" srcId="{950D188E-FF56-4887-86AE-A07B18A25F5E}" destId="{990EE2E8-547D-46E1-B0DE-F7264FB94993}" srcOrd="0" destOrd="0" presId="urn:microsoft.com/office/officeart/2005/8/layout/vList5"/>
    <dgm:cxn modelId="{11CF39FA-7306-413D-BCB1-BABF0D595013}" type="presParOf" srcId="{950D188E-FF56-4887-86AE-A07B18A25F5E}" destId="{26711CDC-A410-4273-B226-636F55B83048}" srcOrd="1" destOrd="0" presId="urn:microsoft.com/office/officeart/2005/8/layout/vList5"/>
    <dgm:cxn modelId="{C0E64FFC-307B-482E-A9A6-2E9E6B76A9D0}" type="presParOf" srcId="{11CE3E64-6858-4460-8844-45B2B25C6FFA}" destId="{87F05B81-DD20-4204-985E-C91D48D3A801}" srcOrd="1" destOrd="0" presId="urn:microsoft.com/office/officeart/2005/8/layout/vList5"/>
    <dgm:cxn modelId="{244B1EB9-4594-4C5A-BB78-5D35A4D5877D}" type="presParOf" srcId="{11CE3E64-6858-4460-8844-45B2B25C6FFA}" destId="{4FFFF5F0-4A53-4E9F-A88F-4B6ACBE8FCF2}" srcOrd="2" destOrd="0" presId="urn:microsoft.com/office/officeart/2005/8/layout/vList5"/>
    <dgm:cxn modelId="{356B2D09-B421-47CB-87E1-89B7B5E23A99}" type="presParOf" srcId="{4FFFF5F0-4A53-4E9F-A88F-4B6ACBE8FCF2}" destId="{24D333B7-5241-401F-9D21-10FB241A969F}" srcOrd="0" destOrd="0" presId="urn:microsoft.com/office/officeart/2005/8/layout/vList5"/>
    <dgm:cxn modelId="{AD5A0C63-A416-4164-858D-CEA30335EB27}" type="presParOf" srcId="{4FFFF5F0-4A53-4E9F-A88F-4B6ACBE8FCF2}" destId="{3DC5B56B-712F-4CB3-8463-DE3F99DA6E36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B3DBD9-D9C5-429E-9D42-3757107542D3}">
      <dgm:prSet phldrT="[Text]" custT="1"/>
      <dgm:spPr>
        <a:solidFill>
          <a:srgbClr val="745A94"/>
        </a:solidFill>
      </dgm:spPr>
      <dgm:t>
        <a:bodyPr/>
        <a:lstStyle/>
        <a:p>
          <a:r>
            <a:rPr lang="en-US" sz="25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dirty="0">
            <a:latin typeface="Times New Roman" pitchFamily="18" charset="0"/>
            <a:cs typeface="Times New Roman" pitchFamily="18" charset="0"/>
          </a:endParaRPr>
        </a:p>
      </dgm:t>
    </dgm:pt>
    <dgm:pt modelId="{D181400D-9603-498B-AA09-E2B27B7807CF}" type="par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C22064DA-145C-4D06-A5FE-6C832FE862BD}" type="sibTrans" cxnId="{D059B837-2F8A-4779-B46B-F152C2D5145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23BC86F-7EC4-4FD0-840C-B51BA2DC92B0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Require approval to construct, may need a permit, or include in existing permit</a:t>
          </a:r>
          <a:endParaRPr lang="en-US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A4E7EAA-9313-4664-927B-E6DC21D2B5B9}" type="par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C6F187E-CE03-4352-A9AB-22450F874971}" type="sibTrans" cxnId="{BF7AE748-AD01-40DE-9ED3-D25CAF29924E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AFA37FBD-526D-4014-BA64-1482FBF619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Need to revise a few existing permits </a:t>
          </a:r>
          <a:endParaRPr lang="en-US" dirty="0"/>
        </a:p>
      </dgm:t>
    </dgm:pt>
    <dgm:pt modelId="{2C1B5FF1-0CD6-4777-B427-185CB5BDACFD}" type="parTrans" cxnId="{2DFA83A4-46B4-4BFE-B0E2-347D4AF9A2E0}">
      <dgm:prSet/>
      <dgm:spPr/>
      <dgm:t>
        <a:bodyPr/>
        <a:lstStyle/>
        <a:p>
          <a:endParaRPr lang="en-US"/>
        </a:p>
      </dgm:t>
    </dgm:pt>
    <dgm:pt modelId="{7A3E9E14-0365-4D84-9FA6-01952B72726E}" type="sibTrans" cxnId="{2DFA83A4-46B4-4BFE-B0E2-347D4AF9A2E0}">
      <dgm:prSet/>
      <dgm:spPr/>
      <dgm:t>
        <a:bodyPr/>
        <a:lstStyle/>
        <a:p>
          <a:endParaRPr lang="en-US"/>
        </a:p>
      </dgm:t>
    </dgm:pt>
    <dgm:pt modelId="{24ED0E89-3EE8-4764-AD39-D4ED51683B26}">
      <dgm:prSet custT="1"/>
      <dgm:spPr>
        <a:solidFill>
          <a:srgbClr val="3BA0BB"/>
        </a:solidFill>
      </dgm:spPr>
      <dgm:t>
        <a:bodyPr/>
        <a:lstStyle/>
        <a:p>
          <a:r>
            <a:rPr lang="en-US" sz="35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dirty="0">
            <a:latin typeface="Times New Roman" pitchFamily="18" charset="0"/>
            <a:cs typeface="Times New Roman" pitchFamily="18" charset="0"/>
          </a:endParaRPr>
        </a:p>
      </dgm:t>
    </dgm:pt>
    <dgm:pt modelId="{9F91219B-68E1-4998-AF17-14CC985ADE59}" type="parTrans" cxnId="{43D51A7A-00C5-4EA6-9B0B-F6F7BF80CD99}">
      <dgm:prSet/>
      <dgm:spPr/>
      <dgm:t>
        <a:bodyPr/>
        <a:lstStyle/>
        <a:p>
          <a:endParaRPr lang="en-US"/>
        </a:p>
      </dgm:t>
    </dgm:pt>
    <dgm:pt modelId="{32441D56-D8D1-4968-B06F-A6D5F7A469F3}" type="sibTrans" cxnId="{43D51A7A-00C5-4EA6-9B0B-F6F7BF80CD99}">
      <dgm:prSet/>
      <dgm:spPr/>
      <dgm:t>
        <a:bodyPr/>
        <a:lstStyle/>
        <a:p>
          <a:endParaRPr lang="en-US"/>
        </a:p>
      </dgm:t>
    </dgm:pt>
    <dgm:pt modelId="{C7FB5E3A-F015-47F4-A378-705563B8B617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Rules include provisions to avoid triggering other regulatory requirements solely as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a result of this rule change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C9D82447-0885-47D5-AD23-83A5579CFAD2}" type="parTrans" cxnId="{47D209CB-983A-46C5-8155-AA63CCEE5208}">
      <dgm:prSet/>
      <dgm:spPr/>
      <dgm:t>
        <a:bodyPr/>
        <a:lstStyle/>
        <a:p>
          <a:endParaRPr lang="en-US"/>
        </a:p>
      </dgm:t>
    </dgm:pt>
    <dgm:pt modelId="{4A6F3DD3-01EA-496D-B5A1-7CAD8289B42E}" type="sibTrans" cxnId="{47D209CB-983A-46C5-8155-AA63CCEE5208}">
      <dgm:prSet/>
      <dgm:spPr/>
      <dgm:t>
        <a:bodyPr/>
        <a:lstStyle/>
        <a:p>
          <a:endParaRPr lang="en-US"/>
        </a:p>
      </dgm:t>
    </dgm:pt>
    <dgm:pt modelId="{3B4B0958-45B9-4FD2-A04D-D09381EA7B46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May need to issue a few new permits (i.e., general permit)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08214CCA-6C02-44FA-9957-58456860169B}" type="parTrans" cxnId="{E2359736-8A2A-42BA-8E01-97EFDC304E09}">
      <dgm:prSet/>
      <dgm:spPr/>
      <dgm:t>
        <a:bodyPr/>
        <a:lstStyle/>
        <a:p>
          <a:endParaRPr lang="en-US"/>
        </a:p>
      </dgm:t>
    </dgm:pt>
    <dgm:pt modelId="{35203338-9392-4B11-842B-CD7B4BDD17C1}" type="sibTrans" cxnId="{E2359736-8A2A-42BA-8E01-97EFDC304E09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C8D347-80E5-49E0-9038-2DB8357D12F4}" type="pres">
      <dgm:prSet presAssocID="{91B3DBD9-D9C5-429E-9D42-3757107542D3}" presName="linNode" presStyleCnt="0"/>
      <dgm:spPr/>
    </dgm:pt>
    <dgm:pt modelId="{1448A0AA-762F-4A47-8365-F2915F8F9FE9}" type="pres">
      <dgm:prSet presAssocID="{91B3DBD9-D9C5-429E-9D42-3757107542D3}" presName="parentText" presStyleLbl="node1" presStyleIdx="0" presStyleCnt="2" custLinFactNeighborY="-32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431CB-E0F6-4589-B2B6-D68A46601087}" type="pres">
      <dgm:prSet presAssocID="{91B3DBD9-D9C5-429E-9D42-3757107542D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4875B-878F-4E73-8188-80E16DCF9D49}" type="pres">
      <dgm:prSet presAssocID="{C22064DA-145C-4D06-A5FE-6C832FE862BD}" presName="sp" presStyleCnt="0"/>
      <dgm:spPr/>
    </dgm:pt>
    <dgm:pt modelId="{921AB7F2-9CD3-4057-B52A-B00FAAD4C053}" type="pres">
      <dgm:prSet presAssocID="{24ED0E89-3EE8-4764-AD39-D4ED51683B26}" presName="linNode" presStyleCnt="0"/>
      <dgm:spPr/>
    </dgm:pt>
    <dgm:pt modelId="{24F67B7C-64D8-441E-997D-E3B096D634F0}" type="pres">
      <dgm:prSet presAssocID="{24ED0E89-3EE8-4764-AD39-D4ED51683B2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37E5D-EF4E-4B79-8D80-BF128AB41978}" type="pres">
      <dgm:prSet presAssocID="{24ED0E89-3EE8-4764-AD39-D4ED51683B2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359736-8A2A-42BA-8E01-97EFDC304E09}" srcId="{24ED0E89-3EE8-4764-AD39-D4ED51683B26}" destId="{3B4B0958-45B9-4FD2-A04D-D09381EA7B46}" srcOrd="1" destOrd="0" parTransId="{08214CCA-6C02-44FA-9957-58456860169B}" sibTransId="{35203338-9392-4B11-842B-CD7B4BDD17C1}"/>
    <dgm:cxn modelId="{AACA3217-B108-4CAB-A385-2814FDC79F38}" type="presOf" srcId="{24ED0E89-3EE8-4764-AD39-D4ED51683B26}" destId="{24F67B7C-64D8-441E-997D-E3B096D634F0}" srcOrd="0" destOrd="0" presId="urn:microsoft.com/office/officeart/2005/8/layout/vList5"/>
    <dgm:cxn modelId="{BF7AE748-AD01-40DE-9ED3-D25CAF29924E}" srcId="{91B3DBD9-D9C5-429E-9D42-3757107542D3}" destId="{023BC86F-7EC4-4FD0-840C-B51BA2DC92B0}" srcOrd="0" destOrd="0" parTransId="{9A4E7EAA-9313-4664-927B-E6DC21D2B5B9}" sibTransId="{EC6F187E-CE03-4352-A9AB-22450F874971}"/>
    <dgm:cxn modelId="{CC3BDEE2-5BD4-417B-B064-4536FBA042C8}" type="presOf" srcId="{3B4B0958-45B9-4FD2-A04D-D09381EA7B46}" destId="{6B937E5D-EF4E-4B79-8D80-BF128AB41978}" srcOrd="0" destOrd="1" presId="urn:microsoft.com/office/officeart/2005/8/layout/vList5"/>
    <dgm:cxn modelId="{D059B837-2F8A-4779-B46B-F152C2D51455}" srcId="{6A8101AE-A83C-4956-9AF6-F844F7F9A183}" destId="{91B3DBD9-D9C5-429E-9D42-3757107542D3}" srcOrd="0" destOrd="0" parTransId="{D181400D-9603-498B-AA09-E2B27B7807CF}" sibTransId="{C22064DA-145C-4D06-A5FE-6C832FE862BD}"/>
    <dgm:cxn modelId="{47D209CB-983A-46C5-8155-AA63CCEE5208}" srcId="{91B3DBD9-D9C5-429E-9D42-3757107542D3}" destId="{C7FB5E3A-F015-47F4-A378-705563B8B617}" srcOrd="1" destOrd="0" parTransId="{C9D82447-0885-47D5-AD23-83A5579CFAD2}" sibTransId="{4A6F3DD3-01EA-496D-B5A1-7CAD8289B42E}"/>
    <dgm:cxn modelId="{13E8DF94-2089-46A1-8443-0060C3CF5A0E}" type="presOf" srcId="{91B3DBD9-D9C5-429E-9D42-3757107542D3}" destId="{1448A0AA-762F-4A47-8365-F2915F8F9FE9}" srcOrd="0" destOrd="0" presId="urn:microsoft.com/office/officeart/2005/8/layout/vList5"/>
    <dgm:cxn modelId="{43D51A7A-00C5-4EA6-9B0B-F6F7BF80CD99}" srcId="{6A8101AE-A83C-4956-9AF6-F844F7F9A183}" destId="{24ED0E89-3EE8-4764-AD39-D4ED51683B26}" srcOrd="1" destOrd="0" parTransId="{9F91219B-68E1-4998-AF17-14CC985ADE59}" sibTransId="{32441D56-D8D1-4968-B06F-A6D5F7A469F3}"/>
    <dgm:cxn modelId="{D6190EE4-B13F-4BF4-AB82-D2C0C5199913}" type="presOf" srcId="{023BC86F-7EC4-4FD0-840C-B51BA2DC92B0}" destId="{FAA431CB-E0F6-4589-B2B6-D68A46601087}" srcOrd="0" destOrd="0" presId="urn:microsoft.com/office/officeart/2005/8/layout/vList5"/>
    <dgm:cxn modelId="{5C469F26-1F1D-45CF-BE6B-0520333BE665}" type="presOf" srcId="{AFA37FBD-526D-4014-BA64-1482FBF61951}" destId="{6B937E5D-EF4E-4B79-8D80-BF128AB41978}" srcOrd="0" destOrd="0" presId="urn:microsoft.com/office/officeart/2005/8/layout/vList5"/>
    <dgm:cxn modelId="{CC5B3C14-A155-4EA2-8E38-2218F816ABED}" type="presOf" srcId="{C7FB5E3A-F015-47F4-A378-705563B8B617}" destId="{FAA431CB-E0F6-4589-B2B6-D68A46601087}" srcOrd="0" destOrd="1" presId="urn:microsoft.com/office/officeart/2005/8/layout/vList5"/>
    <dgm:cxn modelId="{2DFA83A4-46B4-4BFE-B0E2-347D4AF9A2E0}" srcId="{24ED0E89-3EE8-4764-AD39-D4ED51683B26}" destId="{AFA37FBD-526D-4014-BA64-1482FBF61951}" srcOrd="0" destOrd="0" parTransId="{2C1B5FF1-0CD6-4777-B427-185CB5BDACFD}" sibTransId="{7A3E9E14-0365-4D84-9FA6-01952B72726E}"/>
    <dgm:cxn modelId="{C7B11EE8-7F5A-486B-9392-C9ECDABDF72E}" type="presOf" srcId="{6A8101AE-A83C-4956-9AF6-F844F7F9A183}" destId="{11CE3E64-6858-4460-8844-45B2B25C6FFA}" srcOrd="0" destOrd="0" presId="urn:microsoft.com/office/officeart/2005/8/layout/vList5"/>
    <dgm:cxn modelId="{27D2CD95-8108-461C-8EEA-CF4A67B0569D}" type="presParOf" srcId="{11CE3E64-6858-4460-8844-45B2B25C6FFA}" destId="{44C8D347-80E5-49E0-9038-2DB8357D12F4}" srcOrd="0" destOrd="0" presId="urn:microsoft.com/office/officeart/2005/8/layout/vList5"/>
    <dgm:cxn modelId="{02A99D6D-A236-45E7-B361-0BD3B7E944D9}" type="presParOf" srcId="{44C8D347-80E5-49E0-9038-2DB8357D12F4}" destId="{1448A0AA-762F-4A47-8365-F2915F8F9FE9}" srcOrd="0" destOrd="0" presId="urn:microsoft.com/office/officeart/2005/8/layout/vList5"/>
    <dgm:cxn modelId="{5386AA18-87FD-4E4C-A9B7-3B1F626633B5}" type="presParOf" srcId="{44C8D347-80E5-49E0-9038-2DB8357D12F4}" destId="{FAA431CB-E0F6-4589-B2B6-D68A46601087}" srcOrd="1" destOrd="0" presId="urn:microsoft.com/office/officeart/2005/8/layout/vList5"/>
    <dgm:cxn modelId="{0AE143B0-8BDC-4006-A05C-3DC2BC025376}" type="presParOf" srcId="{11CE3E64-6858-4460-8844-45B2B25C6FFA}" destId="{BD04875B-878F-4E73-8188-80E16DCF9D49}" srcOrd="1" destOrd="0" presId="urn:microsoft.com/office/officeart/2005/8/layout/vList5"/>
    <dgm:cxn modelId="{33AD0690-A5E2-41C0-B8F4-43093E96FA80}" type="presParOf" srcId="{11CE3E64-6858-4460-8844-45B2B25C6FFA}" destId="{921AB7F2-9CD3-4057-B52A-B00FAAD4C053}" srcOrd="2" destOrd="0" presId="urn:microsoft.com/office/officeart/2005/8/layout/vList5"/>
    <dgm:cxn modelId="{8503589F-B2FD-4D1C-8870-7FB5B28B2EBC}" type="presParOf" srcId="{921AB7F2-9CD3-4057-B52A-B00FAAD4C053}" destId="{24F67B7C-64D8-441E-997D-E3B096D634F0}" srcOrd="0" destOrd="0" presId="urn:microsoft.com/office/officeart/2005/8/layout/vList5"/>
    <dgm:cxn modelId="{EF336F41-15B9-4D36-B912-C3414C68DB74}" type="presParOf" srcId="{921AB7F2-9CD3-4057-B52A-B00FAAD4C053}" destId="{6B937E5D-EF4E-4B79-8D80-BF128AB41978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A8101AE-A83C-4956-9AF6-F844F7F9A183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4F8A93E-5B8F-4347-9D58-758FDC2E99B3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18300AE4-7CC0-4B9D-AA30-FA7159E182D2}" type="sib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9FD34318-3C2C-45C7-A33C-2951BABC4689}" type="parTrans" cxnId="{FDCEE7B3-5E1F-4FC8-B2D5-2BA622825105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6693833-12DB-4D2E-A4CB-5EBFD66CEA4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Better accounting of emissions from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33B2A0CE-8B95-40A4-A176-AC67F807B0FD}" type="par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17004987-2B52-45B9-97F1-598386688502}" type="sibTrans" cxnId="{1477C2DD-3CDE-49A6-B0C0-F3533E9E206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28BB09B7-388A-483E-B9F5-AF54C9FA1429}">
      <dgm:prSet custT="1"/>
      <dgm:spPr>
        <a:solidFill>
          <a:srgbClr val="8D8E84"/>
        </a:solidFill>
      </dgm:spPr>
      <dgm:t>
        <a:bodyPr/>
        <a:lstStyle/>
        <a:p>
          <a:r>
            <a:rPr lang="en-US" sz="34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dirty="0">
            <a:latin typeface="Times New Roman" pitchFamily="18" charset="0"/>
            <a:cs typeface="Times New Roman" pitchFamily="18" charset="0"/>
          </a:endParaRPr>
        </a:p>
      </dgm:t>
    </dgm:pt>
    <dgm:pt modelId="{6864FFCC-56AF-436E-8A78-1C919640848A}" type="par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4B6757DD-1BA1-42EB-A529-0E65B3B11231}" type="sibTrans" cxnId="{06FA166D-A111-49F5-8126-D90E7A8C8138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61D27926-3D6F-44BB-822A-3D3D33B6E14A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Sources need to </a:t>
          </a:r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provide emissions information</a:t>
          </a:r>
          <a:endParaRPr lang="en-US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B87E433-B2E3-48F5-BDC6-58582548B89C}" type="parTrans" cxnId="{D8B81745-1727-4602-A260-F2608EE93C55}">
      <dgm:prSet/>
      <dgm:spPr/>
      <dgm:t>
        <a:bodyPr/>
        <a:lstStyle/>
        <a:p>
          <a:endParaRPr lang="en-US"/>
        </a:p>
      </dgm:t>
    </dgm:pt>
    <dgm:pt modelId="{B190B14D-369E-4F38-81DD-E72F3BE39566}" type="sibTrans" cxnId="{D8B81745-1727-4602-A260-F2608EE93C55}">
      <dgm:prSet/>
      <dgm:spPr/>
      <dgm:t>
        <a:bodyPr/>
        <a:lstStyle/>
        <a:p>
          <a:endParaRPr lang="en-US"/>
        </a:p>
      </dgm:t>
    </dgm:pt>
    <dgm:pt modelId="{77A0F754-5B82-417A-BA9C-6C5F0D880C89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Few sources will need permits (data centers)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F9D536E7-D045-424D-811D-F44007B1E362}" type="parTrans" cxnId="{074035B8-18F7-4CC1-90FF-1FF438D26939}">
      <dgm:prSet/>
      <dgm:spPr/>
      <dgm:t>
        <a:bodyPr/>
        <a:lstStyle/>
        <a:p>
          <a:endParaRPr lang="en-US"/>
        </a:p>
      </dgm:t>
    </dgm:pt>
    <dgm:pt modelId="{EFFA021C-F929-4FF4-82EB-088FCDDBA856}" type="sibTrans" cxnId="{074035B8-18F7-4CC1-90FF-1FF438D26939}">
      <dgm:prSet/>
      <dgm:spPr/>
      <dgm:t>
        <a:bodyPr/>
        <a:lstStyle/>
        <a:p>
          <a:endParaRPr lang="en-US"/>
        </a:p>
      </dgm:t>
    </dgm:pt>
    <dgm:pt modelId="{FBBEA486-500B-4D29-8A64-DEBF27B585C7}">
      <dgm:prSet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Future small emission increases may trigger regulatory requirements for some larger sources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DC3544A4-A1D6-43A9-A163-F898382EC8B6}" type="parTrans" cxnId="{3BA6106D-9EAB-4EB1-ABCE-35FC5A107335}">
      <dgm:prSet/>
      <dgm:spPr/>
      <dgm:t>
        <a:bodyPr/>
        <a:lstStyle/>
        <a:p>
          <a:endParaRPr lang="en-US"/>
        </a:p>
      </dgm:t>
    </dgm:pt>
    <dgm:pt modelId="{593C6D70-A942-4630-9A05-80913D83CD4D}" type="sibTrans" cxnId="{3BA6106D-9EAB-4EB1-ABCE-35FC5A107335}">
      <dgm:prSet/>
      <dgm:spPr/>
      <dgm:t>
        <a:bodyPr/>
        <a:lstStyle/>
        <a:p>
          <a:endParaRPr lang="en-US"/>
        </a:p>
      </dgm:t>
    </dgm:pt>
    <dgm:pt modelId="{11CE3E64-6858-4460-8844-45B2B25C6FFA}" type="pres">
      <dgm:prSet presAssocID="{6A8101AE-A83C-4956-9AF6-F844F7F9A1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417CC0-610E-40AF-9D99-39F213116FE8}" type="pres">
      <dgm:prSet presAssocID="{C4F8A93E-5B8F-4347-9D58-758FDC2E99B3}" presName="linNode" presStyleCnt="0"/>
      <dgm:spPr/>
    </dgm:pt>
    <dgm:pt modelId="{2ED86746-5FA9-4455-BAB0-6A2D73435DB8}" type="pres">
      <dgm:prSet presAssocID="{C4F8A93E-5B8F-4347-9D58-758FDC2E99B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3B9EC-B45A-4DCE-B255-DBC5D8C94B98}" type="pres">
      <dgm:prSet presAssocID="{C4F8A93E-5B8F-4347-9D58-758FDC2E99B3}" presName="descendantText" presStyleLbl="alignAccFollowNode1" presStyleIdx="0" presStyleCnt="2" custLinFactNeighborX="529" custLinFactNeighborY="-13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19DC3D-1707-46AC-B04D-DA429FE2F037}" type="pres">
      <dgm:prSet presAssocID="{18300AE4-7CC0-4B9D-AA30-FA7159E182D2}" presName="sp" presStyleCnt="0"/>
      <dgm:spPr/>
    </dgm:pt>
    <dgm:pt modelId="{118E5325-E9CC-4561-B166-B5A45BAA6BB5}" type="pres">
      <dgm:prSet presAssocID="{28BB09B7-388A-483E-B9F5-AF54C9FA1429}" presName="linNode" presStyleCnt="0"/>
      <dgm:spPr/>
    </dgm:pt>
    <dgm:pt modelId="{A6FF4326-8EDB-49BD-8AA9-B4BD85A5A465}" type="pres">
      <dgm:prSet presAssocID="{28BB09B7-388A-483E-B9F5-AF54C9FA142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4A8A0-E017-4BA4-8F66-EFA9F4015BFD}" type="pres">
      <dgm:prSet presAssocID="{28BB09B7-388A-483E-B9F5-AF54C9FA1429}" presName="descendantText" presStyleLbl="alignAccFollowNode1" presStyleIdx="1" presStyleCnt="2" custLinFactNeighborX="-2116" custLinFactNeighborY="-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8437DB-6C9C-452B-914C-83688118B9DD}" type="presOf" srcId="{61D27926-3D6F-44BB-822A-3D3D33B6E14A}" destId="{9123B9EC-B45A-4DCE-B255-DBC5D8C94B98}" srcOrd="0" destOrd="0" presId="urn:microsoft.com/office/officeart/2005/8/layout/vList5"/>
    <dgm:cxn modelId="{3BA6106D-9EAB-4EB1-ABCE-35FC5A107335}" srcId="{C4F8A93E-5B8F-4347-9D58-758FDC2E99B3}" destId="{FBBEA486-500B-4D29-8A64-DEBF27B585C7}" srcOrd="2" destOrd="0" parTransId="{DC3544A4-A1D6-43A9-A163-F898382EC8B6}" sibTransId="{593C6D70-A942-4630-9A05-80913D83CD4D}"/>
    <dgm:cxn modelId="{074035B8-18F7-4CC1-90FF-1FF438D26939}" srcId="{C4F8A93E-5B8F-4347-9D58-758FDC2E99B3}" destId="{77A0F754-5B82-417A-BA9C-6C5F0D880C89}" srcOrd="1" destOrd="0" parTransId="{F9D536E7-D045-424D-811D-F44007B1E362}" sibTransId="{EFFA021C-F929-4FF4-82EB-088FCDDBA856}"/>
    <dgm:cxn modelId="{78C4B955-CDB7-4A41-BAB0-3DDC6E91EF08}" type="presOf" srcId="{77A0F754-5B82-417A-BA9C-6C5F0D880C89}" destId="{9123B9EC-B45A-4DCE-B255-DBC5D8C94B98}" srcOrd="0" destOrd="1" presId="urn:microsoft.com/office/officeart/2005/8/layout/vList5"/>
    <dgm:cxn modelId="{7D4CB7D1-EC40-44BF-BA1B-E515BE99C9F1}" type="presOf" srcId="{28BB09B7-388A-483E-B9F5-AF54C9FA1429}" destId="{A6FF4326-8EDB-49BD-8AA9-B4BD85A5A465}" srcOrd="0" destOrd="0" presId="urn:microsoft.com/office/officeart/2005/8/layout/vList5"/>
    <dgm:cxn modelId="{06FA166D-A111-49F5-8126-D90E7A8C8138}" srcId="{6A8101AE-A83C-4956-9AF6-F844F7F9A183}" destId="{28BB09B7-388A-483E-B9F5-AF54C9FA1429}" srcOrd="1" destOrd="0" parTransId="{6864FFCC-56AF-436E-8A78-1C919640848A}" sibTransId="{4B6757DD-1BA1-42EB-A529-0E65B3B11231}"/>
    <dgm:cxn modelId="{9539A8C1-4DD1-4DF1-BD08-3A691435426B}" type="presOf" srcId="{C4F8A93E-5B8F-4347-9D58-758FDC2E99B3}" destId="{2ED86746-5FA9-4455-BAB0-6A2D73435DB8}" srcOrd="0" destOrd="0" presId="urn:microsoft.com/office/officeart/2005/8/layout/vList5"/>
    <dgm:cxn modelId="{FDCEE7B3-5E1F-4FC8-B2D5-2BA622825105}" srcId="{6A8101AE-A83C-4956-9AF6-F844F7F9A183}" destId="{C4F8A93E-5B8F-4347-9D58-758FDC2E99B3}" srcOrd="0" destOrd="0" parTransId="{9FD34318-3C2C-45C7-A33C-2951BABC4689}" sibTransId="{18300AE4-7CC0-4B9D-AA30-FA7159E182D2}"/>
    <dgm:cxn modelId="{D8B81745-1727-4602-A260-F2608EE93C55}" srcId="{C4F8A93E-5B8F-4347-9D58-758FDC2E99B3}" destId="{61D27926-3D6F-44BB-822A-3D3D33B6E14A}" srcOrd="0" destOrd="0" parTransId="{6B87E433-B2E3-48F5-BDC6-58582548B89C}" sibTransId="{B190B14D-369E-4F38-81DD-E72F3BE39566}"/>
    <dgm:cxn modelId="{0098B0A6-BF70-4C7D-98C3-E6CDA4579288}" type="presOf" srcId="{6A8101AE-A83C-4956-9AF6-F844F7F9A183}" destId="{11CE3E64-6858-4460-8844-45B2B25C6FFA}" srcOrd="0" destOrd="0" presId="urn:microsoft.com/office/officeart/2005/8/layout/vList5"/>
    <dgm:cxn modelId="{A3CD96C6-36B7-4899-ABB6-90E9CBE94096}" type="presOf" srcId="{36693833-12DB-4D2E-A4CB-5EBFD66CEA46}" destId="{2A54A8A0-E017-4BA4-8F66-EFA9F4015BFD}" srcOrd="0" destOrd="0" presId="urn:microsoft.com/office/officeart/2005/8/layout/vList5"/>
    <dgm:cxn modelId="{CA81F013-9C95-48E3-B6DB-CC3849698E88}" type="presOf" srcId="{FBBEA486-500B-4D29-8A64-DEBF27B585C7}" destId="{9123B9EC-B45A-4DCE-B255-DBC5D8C94B98}" srcOrd="0" destOrd="2" presId="urn:microsoft.com/office/officeart/2005/8/layout/vList5"/>
    <dgm:cxn modelId="{1477C2DD-3CDE-49A6-B0C0-F3533E9E206C}" srcId="{28BB09B7-388A-483E-B9F5-AF54C9FA1429}" destId="{36693833-12DB-4D2E-A4CB-5EBFD66CEA46}" srcOrd="0" destOrd="0" parTransId="{33B2A0CE-8B95-40A4-A176-AC67F807B0FD}" sibTransId="{17004987-2B52-45B9-97F1-598386688502}"/>
    <dgm:cxn modelId="{683D0EB6-2552-4DCE-AF28-138B17535361}" type="presParOf" srcId="{11CE3E64-6858-4460-8844-45B2B25C6FFA}" destId="{AC417CC0-610E-40AF-9D99-39F213116FE8}" srcOrd="0" destOrd="0" presId="urn:microsoft.com/office/officeart/2005/8/layout/vList5"/>
    <dgm:cxn modelId="{7C0F3D52-1096-43D2-9439-8C860AFE5DA4}" type="presParOf" srcId="{AC417CC0-610E-40AF-9D99-39F213116FE8}" destId="{2ED86746-5FA9-4455-BAB0-6A2D73435DB8}" srcOrd="0" destOrd="0" presId="urn:microsoft.com/office/officeart/2005/8/layout/vList5"/>
    <dgm:cxn modelId="{E8B6F849-632A-4020-81F7-8AD56DF8E8A0}" type="presParOf" srcId="{AC417CC0-610E-40AF-9D99-39F213116FE8}" destId="{9123B9EC-B45A-4DCE-B255-DBC5D8C94B98}" srcOrd="1" destOrd="0" presId="urn:microsoft.com/office/officeart/2005/8/layout/vList5"/>
    <dgm:cxn modelId="{034BF18D-B59F-46D8-B499-87D4DB012B9D}" type="presParOf" srcId="{11CE3E64-6858-4460-8844-45B2B25C6FFA}" destId="{9119DC3D-1707-46AC-B04D-DA429FE2F037}" srcOrd="1" destOrd="0" presId="urn:microsoft.com/office/officeart/2005/8/layout/vList5"/>
    <dgm:cxn modelId="{70F04E28-4264-4FC3-BDBC-042E83035F18}" type="presParOf" srcId="{11CE3E64-6858-4460-8844-45B2B25C6FFA}" destId="{118E5325-E9CC-4561-B166-B5A45BAA6BB5}" srcOrd="2" destOrd="0" presId="urn:microsoft.com/office/officeart/2005/8/layout/vList5"/>
    <dgm:cxn modelId="{0276D2A6-977A-428D-8E48-8ACD1637B99E}" type="presParOf" srcId="{118E5325-E9CC-4561-B166-B5A45BAA6BB5}" destId="{A6FF4326-8EDB-49BD-8AA9-B4BD85A5A465}" srcOrd="0" destOrd="0" presId="urn:microsoft.com/office/officeart/2005/8/layout/vList5"/>
    <dgm:cxn modelId="{9344DF4C-3D49-4D76-9E12-E614619A7AB7}" type="presParOf" srcId="{118E5325-E9CC-4561-B166-B5A45BAA6BB5}" destId="{2A54A8A0-E017-4BA4-8F66-EFA9F4015BFD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>
              <a:latin typeface="Times New Roman" pitchFamily="18" charset="0"/>
              <a:cs typeface="Times New Roman" pitchFamily="18" charset="0"/>
            </a:rPr>
            <a:t>Outdated rules</a:t>
          </a:r>
          <a:endParaRPr lang="en-US" sz="30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>
              <a:latin typeface="Times New Roman" pitchFamily="18" charset="0"/>
              <a:cs typeface="Times New Roman" pitchFamily="18" charset="0"/>
            </a:rPr>
            <a:t>Unclear rules</a:t>
          </a:r>
          <a:endParaRPr lang="en-US" sz="30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Some definitions should be rules, not definitions</a:t>
          </a:r>
          <a:endParaRPr lang="en-US" sz="3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368712" y="1384477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>
              <a:latin typeface="Times New Roman" pitchFamily="18" charset="0"/>
              <a:cs typeface="Times New Roman" pitchFamily="18" charset="0"/>
            </a:rPr>
            <a:t>State rules have been replaced by EPA rules </a:t>
          </a:r>
          <a:endParaRPr lang="en-US" sz="30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>
              <a:latin typeface="Times New Roman" pitchFamily="18" charset="0"/>
              <a:cs typeface="Times New Roman" pitchFamily="18" charset="0"/>
            </a:rPr>
            <a:t>Sources no longer exist in Oregon</a:t>
          </a:r>
          <a:endParaRPr lang="en-US" sz="3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68712" y="1384477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Need prevention provisions in problem areas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Need incentives to address priority sources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Current rules prevent environmentally beneficial projects from going forward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The requirement for EPA redesignation delays implementing appropriate programs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Current program treats large and small sources the same but the federal program treats them differently</a:t>
          </a:r>
          <a:endParaRPr lang="en-US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Establish </a:t>
          </a:r>
          <a:r>
            <a:rPr lang="en-US" sz="20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sustainment</a:t>
          </a: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 areas to help prevent nonattainment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Establish </a:t>
          </a:r>
          <a:r>
            <a:rPr lang="en-US" sz="2000" b="1" kern="1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reattainment</a:t>
          </a: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 areas to remove barriers to development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Separate Major NSR from non-Major NSR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Training for NSR permit writers to learn program revisions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Potentially fewer major NSR permit actions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Identify areas and develop prevention plans (e.g., PM Advance)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Higher offset ratios if using non-priority source offsets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Required preconstruction monitoring for major sources in problem areas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More flexibility for smaller sources in problem areas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429660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Improve AQ in areas near or over standard by providing incentives to reduce emissions from priority sources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BACT instead of LAER in nonattainment areas for smaller sources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Current rules don’t allow environmentally beneficial offset projects because the source cannot show NAQB unless offsetting source is co-located with new source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Sources that want to locate in or impact nonattainment areas cannot build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Lower PM</a:t>
          </a:r>
          <a:r>
            <a:rPr lang="en-US" sz="2400" kern="1200" baseline="-25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2.5</a:t>
          </a:r>
          <a:r>
            <a:rPr lang="en-US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standard has revealed this problem with the rules</a:t>
          </a:r>
          <a:endParaRPr lang="en-US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Increase offset ratios</a:t>
          </a:r>
          <a:endParaRPr lang="en-US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Reduce ratios if from priority sources</a:t>
          </a:r>
          <a:endParaRPr lang="en-US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Revise modeling criteria for NAQB</a:t>
          </a:r>
          <a:endParaRPr lang="en-US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Focus on the local air quality problems</a:t>
          </a:r>
          <a:endParaRPr lang="en-US" sz="23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latin typeface="Times New Roman" pitchFamily="18" charset="0"/>
              <a:cs typeface="Times New Roman" pitchFamily="18" charset="0"/>
            </a:rPr>
            <a:t>Training for permit writers/modelers to learn program revisions</a:t>
          </a:r>
          <a:endParaRPr lang="en-US" sz="2300" kern="1200" dirty="0"/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Provides ability to show NAQB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Provides incentives to address priority sources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429660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Increases offset ratios unless priority sources addressed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Ensures ambient air quality standards are protected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Allow some projects to go forward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smtClean="0">
              <a:latin typeface="Times New Roman" pitchFamily="18" charset="0"/>
              <a:cs typeface="Times New Roman" pitchFamily="18" charset="0"/>
            </a:rPr>
            <a:t>If construction is delayed, ensure compliance with current rules</a:t>
          </a:r>
          <a:endParaRPr lang="en-US" sz="33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smtClean="0">
              <a:latin typeface="Times New Roman" pitchFamily="18" charset="0"/>
              <a:cs typeface="Times New Roman" pitchFamily="18" charset="0"/>
            </a:rPr>
            <a:t>Unclear requirements for granting extensions</a:t>
          </a:r>
          <a:endParaRPr lang="en-US" sz="33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Specify requirements for 1</a:t>
          </a:r>
          <a:r>
            <a:rPr lang="en-US" sz="3100" kern="1200" baseline="30000" dirty="0" smtClean="0">
              <a:latin typeface="Times New Roman" pitchFamily="18" charset="0"/>
              <a:cs typeface="Times New Roman" pitchFamily="18" charset="0"/>
            </a:rPr>
            <a:t>st</a:t>
          </a: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 and 2</a:t>
          </a:r>
          <a:r>
            <a:rPr lang="en-US" sz="3100" kern="1200" baseline="30000" dirty="0" smtClean="0">
              <a:latin typeface="Times New Roman" pitchFamily="18" charset="0"/>
              <a:cs typeface="Times New Roman" pitchFamily="18" charset="0"/>
            </a:rPr>
            <a:t>nd</a:t>
          </a: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 extensions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No 3</a:t>
          </a:r>
          <a:r>
            <a:rPr lang="en-US" sz="3100" kern="1200" baseline="30000" dirty="0" smtClean="0">
              <a:latin typeface="Times New Roman" pitchFamily="18" charset="0"/>
              <a:cs typeface="Times New Roman" pitchFamily="18" charset="0"/>
            </a:rPr>
            <a:t>rd</a:t>
          </a: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 extensions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Initial workload increase for NSR permit writers/modelers to learn program revisions</a:t>
          </a:r>
          <a:endParaRPr lang="en-US" sz="3100" kern="1200" dirty="0"/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Clarifies requirements for extensions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Requires updates to application for additional delays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Allows continued use of offsets if applicable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Impacts on Industry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429660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Ensures latest control technology used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Ensures NAAQS are protected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Impacts on Environmental Groups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If a source shuts down and/or repurposes, what happens to its emissions?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Sources could avoid NSR/PSD if they use emissions from a shutdown source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Repeal outdated rules </a:t>
          </a:r>
          <a:endParaRPr lang="en-US" sz="26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Reorganize rules so they are easier to use</a:t>
          </a:r>
          <a:endParaRPr lang="en-US" sz="26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Provide clarification when needed</a:t>
          </a:r>
          <a:endParaRPr lang="en-US" sz="2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Initial increase in workload </a:t>
          </a: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to update permits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latin typeface="Times New Roman" pitchFamily="18" charset="0"/>
              <a:cs typeface="Times New Roman" pitchFamily="18" charset="0"/>
            </a:rPr>
            <a:t>Overall improved timeliness and efficiency down the road</a:t>
          </a:r>
          <a:endParaRPr lang="en-US" sz="2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Transfer emissions to new source in same primary 2-digit SIC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Allow for cogen that supports primary activity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Initial workload increase for permit writers to learn program revisions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Provides clarification that will reduce workload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Limits ability to use emissions for unrelated projects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Clarifies requirements for splitting sources 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Impacts on Industry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429660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Prevents NSR/PSD avoidance</a:t>
          </a:r>
          <a:endParaRPr lang="en-US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Impacts on Environmental Groups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80D4FC-55F2-40F0-86CD-E8429925ECE6}">
      <dsp:nvSpPr>
        <dsp:cNvPr id="0" name=""/>
        <dsp:cNvSpPr/>
      </dsp:nvSpPr>
      <dsp:spPr>
        <a:xfrm rot="5400000">
          <a:off x="4429660" y="-1243667"/>
          <a:ext cx="2022038" cy="5120640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No anticipated impact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Rules will be easier to use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43667"/>
        <a:ext cx="2022038" cy="5120640"/>
      </dsp:txXfrm>
    </dsp:sp>
    <dsp:sp modelId="{87AE1B3C-66B2-4130-A74B-FC0302C8A3B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9123B9EC-B45A-4DCE-B255-DBC5D8C94B9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Rules will be easier to use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No backsliding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bg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Potential exceedances of PM</a:t>
          </a:r>
          <a:r>
            <a:rPr lang="en-US" sz="2200" kern="1200" baseline="-25000" dirty="0" smtClean="0">
              <a:latin typeface="Times New Roman" pitchFamily="18" charset="0"/>
              <a:cs typeface="Times New Roman" pitchFamily="18" charset="0"/>
            </a:rPr>
            <a:t>2.5</a:t>
          </a:r>
          <a:r>
            <a:rPr lang="en-US" sz="2200" kern="1200" baseline="0" dirty="0" smtClean="0">
              <a:latin typeface="Times New Roman" pitchFamily="18" charset="0"/>
              <a:cs typeface="Times New Roman" pitchFamily="18" charset="0"/>
            </a:rPr>
            <a:t> ambient standards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Data available for some communities suggest there might be a problem in other communities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Pre-1970 sources have higher opacity and grain loading standards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Standards were adopted when there was a much higher PM ambient standard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PM</a:t>
          </a:r>
          <a:r>
            <a:rPr lang="en-US" sz="2200" kern="1200" baseline="-25000" dirty="0" smtClean="0">
              <a:latin typeface="Times New Roman" pitchFamily="18" charset="0"/>
              <a:cs typeface="Times New Roman" pitchFamily="18" charset="0"/>
            </a:rPr>
            <a:t>2.5</a:t>
          </a:r>
          <a:r>
            <a:rPr lang="en-US" sz="2200" kern="1200" baseline="0" dirty="0" smtClean="0">
              <a:latin typeface="Times New Roman" pitchFamily="18" charset="0"/>
              <a:cs typeface="Times New Roman" pitchFamily="18" charset="0"/>
            </a:rPr>
            <a:t> ambient </a:t>
          </a: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standards adopted in 2007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Reduce opacity limit from 40% to 20%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Reduce grain loading limit from 0.2 to 0.10 gr/dscf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Provide compliance schedule for sources that need more time to comply with lower limits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Update all source specific permits, primarily at renewal</a:t>
          </a:r>
          <a:endParaRPr lang="en-US" sz="2000" kern="1200" dirty="0"/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Lower opacity not an issue – grate cleaning allowed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</a:t>
          </a: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 hog fuel boilers &amp; 2 asphalt plants may not meet lower grain loading standard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May be able to comply with improved O&amp;M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429660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Better air quality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711CDC-A410-4273-B226-636F55B83048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New NESHAP standards for previously insignificant sources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Some small sources in aggregate have potentially significant emissions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990EE2E8-547D-46E1-B0DE-F7264FB94993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latin typeface="Times New Roman" pitchFamily="18" charset="0"/>
              <a:cs typeface="Times New Roman" pitchFamily="18" charset="0"/>
            </a:rPr>
            <a:t>Issue</a:t>
          </a:r>
          <a:endParaRPr lang="en-US" sz="3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3DC5B56B-712F-4CB3-8463-DE3F99DA6E36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Emergency generators and small </a:t>
          </a:r>
          <a:r>
            <a:rPr lang="en-US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boilers were 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originally thought to have insignificant emissions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DEQ did not account for them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D333B7-5241-401F-9D21-10FB241A969F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Background/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Affected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A431CB-E0F6-4589-B2B6-D68A46601087}">
      <dsp:nvSpPr>
        <dsp:cNvPr id="0" name=""/>
        <dsp:cNvSpPr/>
      </dsp:nvSpPr>
      <dsp:spPr>
        <a:xfrm rot="5400000">
          <a:off x="4429660" y="-1296482"/>
          <a:ext cx="2022038" cy="5120640"/>
        </a:xfrm>
        <a:prstGeom prst="round2SameRect">
          <a:avLst/>
        </a:prstGeom>
        <a:solidFill>
          <a:schemeClr val="accent4">
            <a:lumMod val="20000"/>
            <a:lumOff val="8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Require approval to construct, may need a permit, or include in existing permit</a:t>
          </a:r>
          <a:endParaRPr lang="en-US" sz="2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Rules include provisions to avoid triggering other regulatory requirements solely as </a:t>
          </a: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a result of this rule change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296482"/>
        <a:ext cx="2022038" cy="5120640"/>
      </dsp:txXfrm>
    </dsp:sp>
    <dsp:sp modelId="{1448A0AA-762F-4A47-8365-F2915F8F9FE9}">
      <dsp:nvSpPr>
        <dsp:cNvPr id="0" name=""/>
        <dsp:cNvSpPr/>
      </dsp:nvSpPr>
      <dsp:spPr>
        <a:xfrm>
          <a:off x="0" y="0"/>
          <a:ext cx="2880360" cy="2527548"/>
        </a:xfrm>
        <a:prstGeom prst="roundRect">
          <a:avLst/>
        </a:prstGeom>
        <a:solidFill>
          <a:srgbClr val="745A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Recommendations</a:t>
          </a:r>
          <a:endParaRPr lang="en-US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880360" cy="2527548"/>
      </dsp:txXfrm>
    </dsp:sp>
    <dsp:sp modelId="{6B937E5D-EF4E-4B79-8D80-BF128AB41978}">
      <dsp:nvSpPr>
        <dsp:cNvPr id="0" name=""/>
        <dsp:cNvSpPr/>
      </dsp:nvSpPr>
      <dsp:spPr>
        <a:xfrm rot="5400000">
          <a:off x="4429660" y="1357442"/>
          <a:ext cx="2022038" cy="5120640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Need to revise a few existing permits 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May need to issue a few new permits (i.e., general permit)</a:t>
          </a:r>
          <a:endParaRPr lang="en-US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1357442"/>
        <a:ext cx="2022038" cy="5120640"/>
      </dsp:txXfrm>
    </dsp:sp>
    <dsp:sp modelId="{24F67B7C-64D8-441E-997D-E3B096D634F0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3BA0B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latin typeface="Times New Roman" pitchFamily="18" charset="0"/>
              <a:cs typeface="Times New Roman" pitchFamily="18" charset="0"/>
            </a:rPr>
            <a:t>DEQ Workload</a:t>
          </a:r>
          <a:endParaRPr lang="en-US" sz="3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23B9EC-B45A-4DCE-B255-DBC5D8C94B98}">
      <dsp:nvSpPr>
        <dsp:cNvPr id="0" name=""/>
        <dsp:cNvSpPr/>
      </dsp:nvSpPr>
      <dsp:spPr>
        <a:xfrm rot="5400000">
          <a:off x="4429660" y="-1323517"/>
          <a:ext cx="2022038" cy="5120640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Sources need to </a:t>
          </a:r>
          <a:r>
            <a:rPr lang="en-US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provide emissions information</a:t>
          </a:r>
          <a:endParaRPr lang="en-US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Few sources will need permits (data centers)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Future small emission increases may trigger regulatory requirements for some larger sources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429660" y="-1323517"/>
        <a:ext cx="2022038" cy="5120640"/>
      </dsp:txXfrm>
    </dsp:sp>
    <dsp:sp modelId="{2ED86746-5FA9-4455-BAB0-6A2D73435DB8}">
      <dsp:nvSpPr>
        <dsp:cNvPr id="0" name=""/>
        <dsp:cNvSpPr/>
      </dsp:nvSpPr>
      <dsp:spPr>
        <a:xfrm>
          <a:off x="0" y="63"/>
          <a:ext cx="2880360" cy="2527548"/>
        </a:xfrm>
        <a:prstGeom prst="round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Development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63"/>
        <a:ext cx="2880360" cy="2527548"/>
      </dsp:txXfrm>
    </dsp:sp>
    <dsp:sp modelId="{2A54A8A0-E017-4BA4-8F66-EFA9F4015BFD}">
      <dsp:nvSpPr>
        <dsp:cNvPr id="0" name=""/>
        <dsp:cNvSpPr/>
      </dsp:nvSpPr>
      <dsp:spPr>
        <a:xfrm rot="5400000">
          <a:off x="4368712" y="1329275"/>
          <a:ext cx="2022038" cy="5120640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Better accounting of emissions from sources</a:t>
          </a:r>
          <a:endParaRPr lang="en-US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68712" y="1329275"/>
        <a:ext cx="2022038" cy="5120640"/>
      </dsp:txXfrm>
    </dsp:sp>
    <dsp:sp modelId="{A6FF4326-8EDB-49BD-8AA9-B4BD85A5A465}">
      <dsp:nvSpPr>
        <dsp:cNvPr id="0" name=""/>
        <dsp:cNvSpPr/>
      </dsp:nvSpPr>
      <dsp:spPr>
        <a:xfrm>
          <a:off x="0" y="2653988"/>
          <a:ext cx="2880360" cy="2527548"/>
        </a:xfrm>
        <a:prstGeom prst="roundRect">
          <a:avLst/>
        </a:prstGeom>
        <a:solidFill>
          <a:srgbClr val="8D8E8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Times New Roman" pitchFamily="18" charset="0"/>
              <a:cs typeface="Times New Roman" pitchFamily="18" charset="0"/>
            </a:rPr>
            <a:t>Impacts on Environment</a:t>
          </a:r>
          <a:endParaRPr lang="en-US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3988"/>
        <a:ext cx="2880360" cy="2527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3319AF-AD5F-415B-8121-FC7285CC284F}" type="datetimeFigureOut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922073-0507-4909-86FD-51FAF8B91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12585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65176" lvl="1" indent="-265176">
              <a:buClr>
                <a:srgbClr val="00B0F0"/>
              </a:buClr>
              <a:buNone/>
            </a:pPr>
            <a:r>
              <a:rPr lang="en-US" sz="1800" dirty="0" smtClean="0">
                <a:solidFill>
                  <a:prstClr val="black"/>
                </a:solidFill>
                <a:latin typeface="Times New Roman"/>
                <a:ea typeface="Calibri"/>
              </a:rPr>
              <a:t>Currently all categorically insignificant, now significant if:</a:t>
            </a:r>
          </a:p>
          <a:p>
            <a:pPr marL="265176" lvl="1" indent="-265176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Times New Roman"/>
                <a:ea typeface="Calibri"/>
              </a:rPr>
              <a:t>rated individually at </a:t>
            </a:r>
            <a:r>
              <a:rPr lang="en-US" sz="1800" dirty="0" smtClean="0">
                <a:latin typeface="Times New Roman"/>
                <a:ea typeface="Calibri"/>
              </a:rPr>
              <a:t>greater</a:t>
            </a:r>
            <a:r>
              <a:rPr lang="en-US" sz="1800" dirty="0" smtClean="0">
                <a:solidFill>
                  <a:prstClr val="black"/>
                </a:solidFill>
                <a:latin typeface="Times New Roman"/>
                <a:ea typeface="Calibri"/>
              </a:rPr>
              <a:t> than 500 horsepower; or</a:t>
            </a:r>
          </a:p>
          <a:p>
            <a:pPr marL="265176" lvl="1" indent="-265176">
              <a:buClr>
                <a:srgbClr val="00B0F0"/>
              </a:buClr>
              <a:buFont typeface="Arial" pitchFamily="34" charset="0"/>
              <a:buChar char="•"/>
            </a:pPr>
            <a:endParaRPr lang="en-US" sz="1800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>
              <a:buClr>
                <a:srgbClr val="00B0F0"/>
              </a:buClr>
              <a:buSzPct val="100000"/>
              <a:buFont typeface="Arial" pitchFamily="34" charset="0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Times New Roman"/>
                <a:ea typeface="Calibri"/>
              </a:rPr>
              <a:t>emissions in aggregate are greater than 10 tons/year based on the readiness and maintenance testing hours of operation</a:t>
            </a:r>
          </a:p>
          <a:p>
            <a:pPr>
              <a:buClr>
                <a:srgbClr val="00B0F0"/>
              </a:buClr>
              <a:buSzPct val="100000"/>
              <a:buFont typeface="Arial" pitchFamily="34" charset="0"/>
              <a:buChar char="•"/>
            </a:pPr>
            <a:endParaRPr lang="en-US" sz="1800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>
              <a:buClr>
                <a:srgbClr val="00B0F0"/>
              </a:buClr>
              <a:buSzPct val="100000"/>
              <a:buFont typeface="Wingdings" pitchFamily="2" charset="2"/>
              <a:buChar char="v"/>
            </a:pPr>
            <a:r>
              <a:rPr lang="en-US" sz="1800" dirty="0" smtClean="0">
                <a:solidFill>
                  <a:prstClr val="black"/>
                </a:solidFill>
                <a:latin typeface="Times New Roman"/>
                <a:ea typeface="Calibri"/>
              </a:rPr>
              <a:t>General permit for few sources plus changes to other permits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dirty="0" smtClean="0">
                <a:solidFill>
                  <a:prstClr val="black"/>
                </a:solidFill>
                <a:latin typeface="Times New Roman"/>
                <a:ea typeface="Calibri"/>
              </a:rPr>
              <a:t>Currently considered categorically insignificant no matter how many at a source</a:t>
            </a:r>
          </a:p>
          <a:p>
            <a:pPr>
              <a:buClr>
                <a:srgbClr val="00B0F0"/>
              </a:buClr>
            </a:pPr>
            <a:r>
              <a:rPr lang="en-US" dirty="0" smtClean="0">
                <a:solidFill>
                  <a:prstClr val="black"/>
                </a:solidFill>
                <a:latin typeface="Times New Roman"/>
                <a:ea typeface="Calibri"/>
              </a:rPr>
              <a:t>Proposed rule will no longer consider small boilers categorically insignificant if emissions in aggregate are greater than the de minimis levels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spcBef>
                <a:spcPts val="250"/>
              </a:spcBef>
              <a:spcAft>
                <a:spcPts val="600"/>
              </a:spcAft>
              <a:buClr>
                <a:srgbClr val="00B0F0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2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Define “Reattainment” Area:  </a:t>
            </a:r>
          </a:p>
          <a:p>
            <a:pPr lvl="1">
              <a:spcBef>
                <a:spcPts val="250"/>
              </a:spcBef>
              <a:spcAft>
                <a:spcPts val="600"/>
              </a:spcAft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Nonattainment Area that has 3 years of “clean” data but not yet re-designated as attainment by EPA (undesignated maintenance area)</a:t>
            </a:r>
          </a:p>
          <a:p>
            <a:pPr lvl="0">
              <a:spcBef>
                <a:spcPts val="250"/>
              </a:spcBef>
              <a:spcAft>
                <a:spcPts val="600"/>
              </a:spcAft>
              <a:buClr>
                <a:srgbClr val="00B0F0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2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Define “Sustainment” Area: </a:t>
            </a:r>
          </a:p>
          <a:p>
            <a:pPr lvl="1">
              <a:spcBef>
                <a:spcPts val="250"/>
              </a:spcBef>
              <a:spcAft>
                <a:spcPts val="600"/>
              </a:spcAft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2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Area with monitoring data close to or exceeding ambient standard but not yet designated NAA by EPA (undesignated nonattainment area)</a:t>
            </a:r>
          </a:p>
          <a:p>
            <a:pPr lvl="0">
              <a:spcAft>
                <a:spcPts val="600"/>
              </a:spcAft>
              <a:buClr>
                <a:srgbClr val="00B0F0"/>
              </a:buClr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Lakeview will be first  “Sustainment” Area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Will help address AQ problems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Could allow construction of smaller sources that currently couldn’t get permitted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Will provide incentives for sources to get offsets are from “priority” sources (woodstoves)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Will require pre-construction ambient monitoring for large sources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 over these tables now or later?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rgbClr val="00B0F0"/>
              </a:buClr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Redefine Net Air Quality Benefit for Federal Major Sources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Require 1.2:1 offsets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Reduce ratio to 1.0:1 by offsetting emissions with “priority” source emissions:</a:t>
            </a:r>
          </a:p>
          <a:p>
            <a:pPr lvl="2">
              <a:spcAft>
                <a:spcPts val="600"/>
              </a:spcAft>
              <a:buClr>
                <a:srgbClr val="00B0F0"/>
              </a:buCl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Woodstoves </a:t>
            </a:r>
          </a:p>
          <a:p>
            <a:pPr lvl="2">
              <a:spcAft>
                <a:spcPts val="600"/>
              </a:spcAft>
              <a:buClr>
                <a:srgbClr val="00B0F0"/>
              </a:buCl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Sources causing NAA problem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Modeling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Give non-federal major sources more flexibility for NAQB: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Allow </a:t>
            </a:r>
            <a:r>
              <a:rPr lang="en-US" sz="2200" u="sng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1.0:1 offsets</a:t>
            </a:r>
          </a:p>
          <a:p>
            <a:pPr lvl="2">
              <a:spcAft>
                <a:spcPts val="600"/>
              </a:spcAft>
              <a:buClr>
                <a:srgbClr val="00B0F0"/>
              </a:buClr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Reduce ratio to 0.5:1 by offsetting emissions with “priority” source emissions:</a:t>
            </a:r>
          </a:p>
          <a:p>
            <a:pPr lvl="3">
              <a:spcAft>
                <a:spcPts val="600"/>
              </a:spcAft>
              <a:buClr>
                <a:srgbClr val="00B0F0"/>
              </a:buCl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Woodstoves </a:t>
            </a:r>
          </a:p>
          <a:p>
            <a:pPr lvl="3">
              <a:spcAft>
                <a:spcPts val="600"/>
              </a:spcAft>
              <a:buClr>
                <a:srgbClr val="00B0F0"/>
              </a:buCl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Sources causing NAA problem</a:t>
            </a:r>
          </a:p>
          <a:p>
            <a:pPr lvl="1">
              <a:spcAft>
                <a:spcPts val="600"/>
              </a:spcAft>
              <a:buClr>
                <a:srgbClr val="00B0F0"/>
              </a:buCl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NAQB modeling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Lakeview example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lnSpc>
                <a:spcPct val="115000"/>
              </a:lnSpc>
              <a:buClr>
                <a:srgbClr val="F07F09"/>
              </a:buClr>
              <a:buSzPct val="80000"/>
              <a:defRPr/>
            </a:pPr>
            <a:r>
              <a:rPr lang="en-US" sz="2900" b="1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Repeal outdated rules:</a:t>
            </a: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Spray Paint VOC limits – replaced by EPA rules</a:t>
            </a:r>
          </a:p>
          <a:p>
            <a:pPr lvl="0">
              <a:spcBef>
                <a:spcPts val="0"/>
              </a:spcBef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Old regional haze rules:</a:t>
            </a:r>
            <a:endParaRPr lang="en-US" sz="2900" dirty="0" smtClean="0">
              <a:solidFill>
                <a:sysClr val="windowText" lastClr="000000"/>
              </a:solidFill>
              <a:latin typeface="Verdana"/>
            </a:endParaRP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Western Backstop SO</a:t>
            </a:r>
            <a:r>
              <a:rPr lang="en-US" sz="2900" baseline="-25000" dirty="0" smtClean="0">
                <a:solidFill>
                  <a:sysClr val="windowText" lastClr="000000"/>
                </a:solidFill>
                <a:latin typeface="Times New Roman"/>
              </a:rPr>
              <a:t>2</a:t>
            </a: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 Federal Trading Program</a:t>
            </a: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Sulfur Dioxide Emission Inventory</a:t>
            </a: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endParaRPr lang="en-US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  <a:buClr>
                <a:srgbClr val="F07F09"/>
              </a:buClr>
              <a:buSzPct val="80000"/>
              <a:defRPr/>
            </a:pPr>
            <a:r>
              <a:rPr lang="en-US" sz="2900" b="1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Repeal rules for sources that no longer exist in Oregon:</a:t>
            </a: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Neutral Sulfite Semi-Chemical Pulp Mills</a:t>
            </a:r>
            <a:endParaRPr lang="en-US" sz="2900" dirty="0" smtClean="0">
              <a:solidFill>
                <a:sysClr val="windowText" lastClr="000000"/>
              </a:solidFill>
              <a:latin typeface="Verdana"/>
            </a:endParaRP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Sulfite Pulp Mills</a:t>
            </a:r>
            <a:endParaRPr lang="en-US" sz="2900" dirty="0" smtClean="0">
              <a:solidFill>
                <a:sysClr val="windowText" lastClr="000000"/>
              </a:solidFill>
              <a:latin typeface="Verdana"/>
            </a:endParaRP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Primary Aluminum Standards</a:t>
            </a:r>
            <a:endParaRPr lang="en-US" sz="2900" dirty="0" smtClean="0">
              <a:solidFill>
                <a:sysClr val="windowText" lastClr="000000"/>
              </a:solidFill>
              <a:latin typeface="Verdana"/>
            </a:endParaRP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Laterite Ore Production of Ferronickel</a:t>
            </a:r>
            <a:endParaRPr lang="en-US" sz="2900" dirty="0" smtClean="0">
              <a:solidFill>
                <a:sysClr val="windowText" lastClr="000000"/>
              </a:solidFill>
              <a:latin typeface="Verdana"/>
            </a:endParaRP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</a:rPr>
              <a:t>Charcoal Producing Plants</a:t>
            </a:r>
          </a:p>
          <a:p>
            <a:pPr lvl="0"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endParaRPr lang="en-US" sz="2900" dirty="0" smtClean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Clr>
                <a:srgbClr val="F07F09"/>
              </a:buClr>
              <a:buSzPct val="80000"/>
              <a:defRPr/>
            </a:pPr>
            <a:r>
              <a:rPr lang="en-US" sz="2900" b="1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Specify Compliance Methods for all Standards</a:t>
            </a:r>
          </a:p>
          <a:p>
            <a:pPr marL="745236" indent="-571500"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Update continuous monitoring and source test manuals </a:t>
            </a:r>
          </a:p>
          <a:p>
            <a:pPr marL="745236" indent="-571500"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Include test methods with all standards</a:t>
            </a:r>
            <a:endParaRPr lang="en-US" sz="2900" dirty="0" smtClean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endParaRPr lang="en-US" sz="2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1028700" lvl="1" indent="-571500">
              <a:lnSpc>
                <a:spcPct val="115000"/>
              </a:lnSpc>
              <a:buClr>
                <a:srgbClr val="00B0F0"/>
              </a:buClr>
              <a:buSzPct val="100000"/>
              <a:defRPr/>
            </a:pPr>
            <a:r>
              <a:rPr lang="en-US" sz="3900" b="1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Improve ACDP timeliness</a:t>
            </a:r>
            <a:endParaRPr lang="en-US" sz="3900" b="1" dirty="0" smtClean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lvl="1">
              <a:buClr>
                <a:srgbClr val="00B0F0"/>
              </a:buClr>
              <a:buFont typeface="Arial" pitchFamily="34" charset="0"/>
              <a:buChar char="•"/>
            </a:pPr>
            <a:endParaRPr lang="en-US" sz="2000" dirty="0" smtClean="0">
              <a:solidFill>
                <a:sysClr val="windowText" lastClr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1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solidFill>
                  <a:sysClr val="windowText" lastClr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Require applications to be submitted in line with permit timeliness targets:</a:t>
            </a:r>
          </a:p>
          <a:p>
            <a:pPr lvl="3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General ACDP reassignments: 30 days</a:t>
            </a:r>
          </a:p>
          <a:p>
            <a:pPr lvl="3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Basic ACDP renewal: 30 days</a:t>
            </a:r>
          </a:p>
          <a:p>
            <a:pPr lvl="3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Simple ACDP renewal: at least 120 days</a:t>
            </a:r>
          </a:p>
          <a:p>
            <a:pPr lvl="3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Standard ACDP renewal: at least 180 days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00B0F0"/>
              </a:buCl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Justification</a:t>
            </a: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Analysis of a typical source with 40% opacity and 0.2 gr/dscf </a:t>
            </a: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Located in Klamath Falls PM2.5 NAA</a:t>
            </a: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Single source impacts approximately 30% of ambient standard</a:t>
            </a: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 background (e.g. woodstove emissions) and impacts approximately 75% of standard.</a:t>
            </a:r>
          </a:p>
          <a:p>
            <a:pPr lvl="0">
              <a:buClr>
                <a:srgbClr val="00B0F0"/>
              </a:buClr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affected sources are located in areas similar to Klamath Falls: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Small communities that rely on woodstoves to heat homes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Similar terrain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Similar weather with potential for air stagnation periods in winter time.</a:t>
            </a: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strategy to prevent violations of the PM2.5 ambient air quality standard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Change opacity from 3 minute aggregate in 60 minutes to 6-minute averages – EPA Method 9 (consistent with other states)</a:t>
            </a:r>
          </a:p>
          <a:p>
            <a:pPr lvl="0">
              <a:buClr>
                <a:srgbClr val="00B0F0"/>
              </a:buClr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Repeal 4-county 20% opacity for 30 seconds for non-fuel burning equipment</a:t>
            </a:r>
          </a:p>
          <a:p>
            <a:pPr>
              <a:buClr>
                <a:srgbClr val="00B0F0"/>
              </a:buClr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Change opacity limit from 40% to 20% for old sources (before 06/01/70) outside special control areas</a:t>
            </a: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Grate cleaning or soot blowing operations get one six minute period per hour at 40% opacity</a:t>
            </a: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Defer compliance until January 1, 2015 for sources outside special control areas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Many of the sources have tested below the proposed limits, but do not comply all of the time.</a:t>
            </a:r>
          </a:p>
          <a:p>
            <a:pPr>
              <a:buClr>
                <a:srgbClr val="00B0F0"/>
              </a:buClr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What will sources have to do to comply with grain loading?</a:t>
            </a:r>
          </a:p>
          <a:p>
            <a:pPr lvl="1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Tuning – Boise Cascade Willamina 1977 </a:t>
            </a:r>
            <a:r>
              <a:rPr lang="en-US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28-MMBtu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wood fired boiler; pre-test out of compliance; post-test less than 0.1 gr/dscf</a:t>
            </a:r>
          </a:p>
          <a:p>
            <a:pPr lvl="1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Consistent and dry fuel</a:t>
            </a:r>
          </a:p>
          <a:p>
            <a:pPr lvl="1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ESP = $450,000 to $1,500,000 (not likely, probably replace boiler with natural gas – fired boiler before adding ESP)</a:t>
            </a:r>
            <a:endParaRPr lang="en-US" sz="15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8374-7D0B-457B-9414-3880E2F42172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24"/>
          <p:cNvSpPr txBox="1">
            <a:spLocks noChangeArrowheads="1"/>
          </p:cNvSpPr>
          <p:nvPr userDrawn="1"/>
        </p:nvSpPr>
        <p:spPr bwMode="auto">
          <a:xfrm>
            <a:off x="1600200" y="144780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latin typeface="Times New Roman" pitchFamily="18" charset="0"/>
              </a:rPr>
              <a:t>Air Quality 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PERMITTING PROGRAM UPDATES</a:t>
            </a:r>
          </a:p>
        </p:txBody>
      </p:sp>
    </p:spTree>
    <p:extLst>
      <p:ext uri="{BB962C8B-B14F-4D97-AF65-F5344CB8AC3E}">
        <p14:creationId xmlns="" xmlns:p14="http://schemas.microsoft.com/office/powerpoint/2010/main" val="287577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2BCA-CEB8-4164-903D-0148D91CA359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5154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E52D-4555-4FDB-B898-DDA0225E33A9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882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4236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44CF-F51D-444C-88A2-9930AE2F7BC9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866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242C-EA3B-425E-9AAC-339BAFE8360B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8747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4617-DCC5-41B4-9539-72B03EDC8E45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0392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9A10-81CD-447A-967E-D16120B1949C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605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275A-3884-499B-B90E-F3A854270A2D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531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3D53-950D-4219-BEB5-6131431D0569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4085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EA04-713F-43B4-8302-19D4BEB4A59E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1571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92171-57B3-4672-8AA5-A3D6FE71C1F2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1066800" y="25569"/>
            <a:ext cx="83057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PERMITTING PROGRAM UPDATES RULEMAKING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56038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13879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7" Type="http://schemas.openxmlformats.org/officeDocument/2006/relationships/comments" Target="../comments/comment2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8F002-1152-4665-953B-2769C182A9A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1828800"/>
            <a:ext cx="5126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Air Quality </a:t>
            </a:r>
          </a:p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Comprehensive Rules Overhaul</a:t>
            </a:r>
          </a:p>
          <a:p>
            <a:pPr algn="ctr"/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049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10</a:t>
            </a:fld>
            <a:endParaRPr lang="en-US" dirty="0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3657600" cy="1051560"/>
          </a:xfrm>
        </p:spPr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Grain loading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" y="1699345"/>
          <a:ext cx="8534400" cy="3380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981200"/>
                <a:gridCol w="2209800"/>
                <a:gridCol w="1752600"/>
              </a:tblGrid>
              <a:tr h="3186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577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</a:tr>
              <a:tr h="511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89839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within 5 miles of “sensitive”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94941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outside 5 miles of “sensitive” area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81000" y="5332512"/>
            <a:ext cx="5105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“sensitive area” = sustainment area, nonattainment area, reattainment area, or maintenance area </a:t>
            </a:r>
            <a:endParaRPr lang="en-US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605424"/>
            <a:ext cx="2362200" cy="1954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7016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</a:t>
            </a:fld>
            <a:endParaRPr lang="en-US" dirty="0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2400" y="1219200"/>
            <a:ext cx="8915400" cy="1051560"/>
          </a:xfrm>
        </p:spPr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Grain loading –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sources may not meet 0.10 gr/dscf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50234297"/>
              </p:ext>
            </p:extLst>
          </p:nvPr>
        </p:nvGraphicFramePr>
        <p:xfrm>
          <a:off x="304799" y="1905000"/>
          <a:ext cx="8534401" cy="4114800"/>
        </p:xfrm>
        <a:graphic>
          <a:graphicData uri="http://schemas.openxmlformats.org/drawingml/2006/table">
            <a:tbl>
              <a:tblPr/>
              <a:tblGrid>
                <a:gridCol w="2133600"/>
                <a:gridCol w="882869"/>
                <a:gridCol w="2074227"/>
                <a:gridCol w="3443705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Source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Permit No.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Emissions Unit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Comment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Boise Cascade (Pilot Rock)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30-0016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3 wood-fired boilers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</a:rPr>
                        <a:t>0.06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 u="non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.19</a:t>
                      </a:r>
                      <a:endParaRPr lang="en-US" sz="1400" u="none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Collins (Fremont Sawmill)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19-0002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wood-fired boilers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dirty="0" smtClean="0">
                          <a:latin typeface="Times New Roman"/>
                          <a:ea typeface="Times New Roman"/>
                        </a:rPr>
                        <a:t>0.08 - </a:t>
                      </a:r>
                      <a:r>
                        <a:rPr lang="en-US" sz="1400" b="1" u="non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0.13</a:t>
                      </a:r>
                      <a:endParaRPr lang="en-US" sz="1400" u="none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Columbia Forest Products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18-0014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2 wood-fired 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boilers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</a:rPr>
                        <a:t>0.08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en-US" sz="1400" b="1" u="none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0.19</a:t>
                      </a:r>
                      <a:endParaRPr lang="en-US" sz="1400" u="none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Interfor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Pacific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18-0005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2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wood-fired boilers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0.086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0.21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Frank Lumber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22-2525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Wood fired boiler 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0.137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, multiclone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Swanson Group 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</a:rPr>
                        <a:t>(Roseburg)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10-0030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Wood fired boiler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0.17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Harney Rock and Paving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13-0010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Asphalt plant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0.22</a:t>
                      </a:r>
                      <a:r>
                        <a:rPr lang="en-US" sz="1400" u="non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Rogers Asphalt Paving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31-0001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Asphalt plant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0.11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0680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Permitting Small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Permitting Small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Permitting Small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New Source Review (NSR)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New Source Review (NSR)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New Source Review (NSR)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64657247"/>
              </p:ext>
            </p:extLst>
          </p:nvPr>
        </p:nvGraphicFramePr>
        <p:xfrm>
          <a:off x="304800" y="1447800"/>
          <a:ext cx="8610600" cy="306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100"/>
                <a:gridCol w="1435100"/>
                <a:gridCol w="1435100"/>
                <a:gridCol w="1435100"/>
                <a:gridCol w="1435100"/>
                <a:gridCol w="14351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Source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Attainment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Sustainment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Nonattainment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Reattainment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Maintenance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9439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Federal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major (new or modified source)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PSD: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PSD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Pre-construction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monitoring </a:t>
                      </a:r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an’t build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1.0:1)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LAER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1.2:1)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LAER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(≤1.2:1)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 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  <a:endParaRPr lang="en-US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(1.0:1)</a:t>
                      </a:r>
                    </a:p>
                  </a:txBody>
                  <a:tcPr/>
                </a:tc>
              </a:tr>
              <a:tr h="126781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Non-federal major source or federal major source w/o major modification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 if major modification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 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1.0:1)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 if major modification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1.0:1)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 if major modification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1.0:1)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BACT if major modification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Modeling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OR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Offsets (</a:t>
                      </a:r>
                      <a:r>
                        <a:rPr lang="en-US" sz="14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r>
                        <a:rPr lang="en-US" sz="1400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1.0:1)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New Source Review (NSR)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609600"/>
            <a:ext cx="4648200" cy="8382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NSR Old vs. New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31894862"/>
              </p:ext>
            </p:extLst>
          </p:nvPr>
        </p:nvGraphicFramePr>
        <p:xfrm>
          <a:off x="304800" y="1447800"/>
          <a:ext cx="8610600" cy="4629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633"/>
                <a:gridCol w="2309356"/>
                <a:gridCol w="2474310"/>
                <a:gridCol w="2507301"/>
              </a:tblGrid>
              <a:tr h="3028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NONATTAINMENT AREAS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03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Times New Roman"/>
                          <a:ea typeface="Calibri"/>
                          <a:cs typeface="Times New Roman"/>
                        </a:rPr>
                        <a:t>Current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Proposed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8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Source Classification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Major (SER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or greater)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Federal Major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State NSR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1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Control Technology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LAER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Times New Roman"/>
                          <a:ea typeface="Calibri"/>
                          <a:cs typeface="Times New Roman"/>
                        </a:rPr>
                        <a:t>LAER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BACT, if major modification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17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1.0:1 for other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pollutants, and 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50838" marR="0" lvl="1" indent="-1778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Reduce impacts at majority of receptors; and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50838" marR="0" lvl="1" indent="-1778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Impacts less than SIL at all receptors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≤1.2:1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for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other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pollutants, reduce to 1:1 for offsets from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priority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sources, and 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6075" marR="0" lvl="1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&lt;SIL, or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6075" marR="0" lvl="1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Competing source analysis &lt;10% of NAAQS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Offsets</a:t>
                      </a: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1.1:1 for ozone</a:t>
                      </a: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≤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1.0:1 for other pollutants, reduce to 0.5:1 for offsets from priority sources, and NAQB</a:t>
                      </a:r>
                      <a:endParaRPr lang="en-US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288925" marR="0" lvl="1" indent="-1095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&lt;SIL, or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8925" marR="0" lvl="1" indent="-1095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Competing source analysis &lt;10% of NAAQS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E0205-D3B1-47DD-ADE0-D6722F8F4EE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219200" y="914400"/>
            <a:ext cx="693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Overview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143000" y="1981200"/>
            <a:ext cx="7010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Rule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Calibri"/>
                <a:cs typeface="Times New Roman"/>
              </a:rPr>
              <a:t>clean-up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latin typeface="Times New Roman"/>
                <a:ea typeface="Calibri"/>
                <a:cs typeface="Times New Roman"/>
              </a:rPr>
              <a:t>Update particulate matter (PM)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Calibri"/>
                <a:cs typeface="Times New Roman"/>
              </a:rPr>
              <a:t>standards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Permitting small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sources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latin typeface="Times New Roman"/>
                <a:ea typeface="Calibri"/>
                <a:cs typeface="Times New Roman"/>
              </a:rPr>
              <a:t>New Source Review (NSR)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lang="en-US" sz="3200" kern="0" dirty="0" smtClean="0">
                <a:latin typeface="Times New Roman"/>
                <a:ea typeface="Calibri"/>
                <a:cs typeface="Times New Roman"/>
              </a:rPr>
              <a:t>Net air quality benefit for sensitive areas</a:t>
            </a:r>
          </a:p>
          <a:p>
            <a:pPr marL="342900" marR="0" lvl="0" indent="-342900" algn="l" defTabSz="914400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None/>
              <a:tabLst/>
              <a:defRPr/>
            </a:pPr>
            <a:endParaRPr kumimoji="0" lang="en-US" sz="3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64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609600"/>
            <a:ext cx="5181600" cy="762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NSR Old vs. New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19363420"/>
              </p:ext>
            </p:extLst>
          </p:nvPr>
        </p:nvGraphicFramePr>
        <p:xfrm>
          <a:off x="381000" y="1447800"/>
          <a:ext cx="8458201" cy="4802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560"/>
                <a:gridCol w="2401919"/>
                <a:gridCol w="2213361"/>
                <a:gridCol w="2213361"/>
              </a:tblGrid>
              <a:tr h="2212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MAINTENANCE AREAS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9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Times New Roman"/>
                          <a:ea typeface="Calibri"/>
                          <a:cs typeface="Times New Roman"/>
                        </a:rPr>
                        <a:t>Current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Proposed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6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Source Classification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Major (SER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or greater)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Federal Major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State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NSR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234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Preconstruction Monitoring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√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√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68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Control Technology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BACT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BACT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BACT,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if major modification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05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1.0:1 for other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pollutants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Reduce impacts at majority of receptors; and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Impacts less than SIL at all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receptors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≤1.0:1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for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other pollutants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1.1:1 for ozone 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≤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1.0:1 for other pollutants, reduce to 0.5:1 for offsets from priority sources,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and NAQB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&lt;SIL, or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Competing source analysis &lt;10% of NAAQS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Net Air Quality Benefit (NAQB)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Net Air Quality Benefit (NAQB)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Net Air Quality Benefit (NAQB)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Extensions for NSR/PSD permits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Extensions for NSR/PSD permits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26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Extensions for NSR/PSD permits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27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Combining/Splitting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28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Combining/Splitting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29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solidFill>
                  <a:sysClr val="windowText" lastClr="000000"/>
                </a:solidFill>
              </a:rPr>
              <a:t>Combining/Splitting Sources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Rule Clean-Up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6/27/2013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9" y="762000"/>
            <a:ext cx="6685221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66999" y="2648908"/>
            <a:ext cx="4433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  <a:latin typeface="Verdana"/>
              </a:rPr>
              <a:t>Any Questions?</a:t>
            </a:r>
          </a:p>
        </p:txBody>
      </p:sp>
    </p:spTree>
    <p:extLst>
      <p:ext uri="{BB962C8B-B14F-4D97-AF65-F5344CB8AC3E}">
        <p14:creationId xmlns="" xmlns:p14="http://schemas.microsoft.com/office/powerpoint/2010/main" val="219182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Rule Clean-Up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Rule Clean-Up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Content Placeholder 2"/>
          <p:cNvSpPr txBox="1">
            <a:spLocks noGrp="1"/>
          </p:cNvSpPr>
          <p:nvPr>
            <p:ph idx="1"/>
          </p:nvPr>
        </p:nvSpPr>
        <p:spPr bwMode="auto">
          <a:xfrm>
            <a:off x="914400" y="1219200"/>
            <a:ext cx="6477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475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kumimoji="0" lang="en-US" sz="4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Make the rules easier to use by reorganizing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kumimoji="0" lang="en-US" sz="4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Provide clarification when needed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kumimoji="0" lang="en-US" sz="4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Make housekeeping changes</a:t>
            </a:r>
          </a:p>
          <a:p>
            <a:pPr>
              <a:buClr>
                <a:srgbClr val="00B0F0"/>
              </a:buClr>
            </a:pPr>
            <a:r>
              <a:rPr lang="en-US" sz="4200" dirty="0" smtClean="0"/>
              <a:t>Delete unused/redundant definitions</a:t>
            </a:r>
          </a:p>
          <a:p>
            <a:pPr>
              <a:buClr>
                <a:srgbClr val="00B0F0"/>
              </a:buClr>
            </a:pPr>
            <a:r>
              <a:rPr lang="en-US" sz="4200" dirty="0" smtClean="0"/>
              <a:t>Correct spelling, rule references, etc.</a:t>
            </a:r>
          </a:p>
          <a:p>
            <a:pPr>
              <a:buClr>
                <a:srgbClr val="00B0F0"/>
              </a:buClr>
            </a:pPr>
            <a:r>
              <a:rPr lang="en-US" sz="4200" dirty="0" smtClean="0"/>
              <a:t>Construction extensions</a:t>
            </a:r>
          </a:p>
          <a:p>
            <a:pPr>
              <a:buClr>
                <a:srgbClr val="00B0F0"/>
              </a:buClr>
            </a:pPr>
            <a:r>
              <a:rPr lang="en-US" sz="4200" dirty="0" smtClean="0"/>
              <a:t>Combining/splitting sources</a:t>
            </a:r>
          </a:p>
          <a:p>
            <a:pPr>
              <a:buClr>
                <a:srgbClr val="00B0F0"/>
              </a:buClr>
            </a:pPr>
            <a:endParaRPr lang="en-US" sz="4200" dirty="0" smtClean="0"/>
          </a:p>
          <a:p>
            <a:pPr marL="0" lvl="0" indent="0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ct val="80000"/>
              <a:buNone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Repeal outdated rules: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Spray Paint VOC limits – replaced by EPA rules</a:t>
            </a:r>
          </a:p>
          <a:p>
            <a:pPr lvl="0">
              <a:spcBef>
                <a:spcPts val="0"/>
              </a:spcBef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Old regional haze rules:</a:t>
            </a:r>
            <a:endParaRPr lang="en-US" sz="4200" dirty="0" smtClean="0">
              <a:solidFill>
                <a:sysClr val="windowText" lastClr="000000"/>
              </a:solidFill>
              <a:latin typeface="Verdana"/>
            </a:endParaRP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Western Backstop SO</a:t>
            </a:r>
            <a:r>
              <a:rPr lang="en-US" sz="4200" baseline="-25000" dirty="0" smtClean="0">
                <a:solidFill>
                  <a:sysClr val="windowText" lastClr="000000"/>
                </a:solidFill>
                <a:latin typeface="Times New Roman"/>
              </a:rPr>
              <a:t>2</a:t>
            </a: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 Federal Trading Program</a:t>
            </a:r>
          </a:p>
          <a:p>
            <a:pPr lvl="1"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4200" dirty="0" smtClean="0"/>
              <a:t>Sulfur Dioxide Emission Inventory</a:t>
            </a:r>
          </a:p>
          <a:p>
            <a:pPr marL="0" lvl="0" indent="0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ct val="80000"/>
              <a:buNone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  <a:ea typeface="Calibri"/>
                <a:cs typeface="Times New Roman"/>
              </a:rPr>
              <a:t>Repeal rules for sources that no longer exist in Oregon: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Neutral Sulfite Semi-Chemical Pulp Mills</a:t>
            </a:r>
            <a:endParaRPr lang="en-US" sz="4200" dirty="0" smtClean="0">
              <a:solidFill>
                <a:sysClr val="windowText" lastClr="000000"/>
              </a:solidFill>
              <a:latin typeface="Verdana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Sulfite Pulp Mills</a:t>
            </a:r>
            <a:endParaRPr lang="en-US" sz="4200" dirty="0" smtClean="0">
              <a:solidFill>
                <a:sysClr val="windowText" lastClr="000000"/>
              </a:solidFill>
              <a:latin typeface="Verdana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Primary Aluminum Standards</a:t>
            </a:r>
            <a:endParaRPr lang="en-US" sz="4200" dirty="0" smtClean="0">
              <a:solidFill>
                <a:sysClr val="windowText" lastClr="000000"/>
              </a:solidFill>
              <a:latin typeface="Verdana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Laterite Ore Production of Ferronickel</a:t>
            </a:r>
            <a:endParaRPr lang="en-US" sz="4200" dirty="0" smtClean="0">
              <a:solidFill>
                <a:sysClr val="windowText" lastClr="000000"/>
              </a:solidFill>
              <a:latin typeface="Verdana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defRPr/>
            </a:pPr>
            <a:r>
              <a:rPr lang="en-US" sz="4200" dirty="0" smtClean="0">
                <a:solidFill>
                  <a:sysClr val="windowText" lastClr="000000"/>
                </a:solidFill>
                <a:latin typeface="Times New Roman"/>
              </a:rPr>
              <a:t>Charcoal Producing Plants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Rule Clean-Up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Update PM Standards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Update PM Standards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6/27/2013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12192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Update PM Standards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3359</TotalTime>
  <Words>2207</Words>
  <Application>Microsoft Office PowerPoint</Application>
  <PresentationFormat>On-screen Show (4:3)</PresentationFormat>
  <Paragraphs>496</Paragraphs>
  <Slides>30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Slide 1</vt:lpstr>
      <vt:lpstr>Slide 2</vt:lpstr>
      <vt:lpstr>Rule Clean-Up</vt:lpstr>
      <vt:lpstr>Rule Clean-Up</vt:lpstr>
      <vt:lpstr>Rule Clean-Up</vt:lpstr>
      <vt:lpstr>Rule Clean-Up</vt:lpstr>
      <vt:lpstr>Update PM Standards</vt:lpstr>
      <vt:lpstr>Update PM Standards</vt:lpstr>
      <vt:lpstr>Update PM Standards</vt:lpstr>
      <vt:lpstr>Grain loading</vt:lpstr>
      <vt:lpstr>Grain loading – sources may not meet 0.10 gr/dscf</vt:lpstr>
      <vt:lpstr>Permitting Small Sources</vt:lpstr>
      <vt:lpstr>Permitting Small Sources</vt:lpstr>
      <vt:lpstr>Permitting Small Sources</vt:lpstr>
      <vt:lpstr>New Source Review (NSR)</vt:lpstr>
      <vt:lpstr>New Source Review (NSR)</vt:lpstr>
      <vt:lpstr>New Source Review (NSR)</vt:lpstr>
      <vt:lpstr>New Source Review (NSR)</vt:lpstr>
      <vt:lpstr>NSR Old vs. New</vt:lpstr>
      <vt:lpstr>NSR Old vs. New</vt:lpstr>
      <vt:lpstr>Net Air Quality Benefit (NAQB)</vt:lpstr>
      <vt:lpstr>Net Air Quality Benefit (NAQB)</vt:lpstr>
      <vt:lpstr>Net Air Quality Benefit (NAQB)</vt:lpstr>
      <vt:lpstr>Extensions for NSR/PSD permits</vt:lpstr>
      <vt:lpstr>Extensions for NSR/PSD permits</vt:lpstr>
      <vt:lpstr>Extensions for NSR/PSD permits</vt:lpstr>
      <vt:lpstr>Combining/Splitting Sources</vt:lpstr>
      <vt:lpstr>Combining/Splitting Sources</vt:lpstr>
      <vt:lpstr>Combining/Splitting Sources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Preferred Customer</dc:creator>
  <cp:lastModifiedBy>jinahar</cp:lastModifiedBy>
  <cp:revision>411</cp:revision>
  <dcterms:created xsi:type="dcterms:W3CDTF">2013-06-02T20:44:18Z</dcterms:created>
  <dcterms:modified xsi:type="dcterms:W3CDTF">2013-06-27T16:05:10Z</dcterms:modified>
</cp:coreProperties>
</file>