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diagrams/data21.xml" ContentType="application/vnd.openxmlformats-officedocument.drawingml.diagramData+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Default Extension="gif" ContentType="image/gif"/>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comments/comment2.xml" ContentType="application/vnd.openxmlformats-officedocument.presentationml.comments+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406" r:id="rId3"/>
    <p:sldId id="351" r:id="rId4"/>
    <p:sldId id="407" r:id="rId5"/>
    <p:sldId id="352" r:id="rId6"/>
    <p:sldId id="408" r:id="rId7"/>
    <p:sldId id="368" r:id="rId8"/>
    <p:sldId id="393" r:id="rId9"/>
    <p:sldId id="394" r:id="rId10"/>
    <p:sldId id="337" r:id="rId11"/>
    <p:sldId id="353" r:id="rId12"/>
    <p:sldId id="354" r:id="rId13"/>
    <p:sldId id="397" r:id="rId14"/>
    <p:sldId id="398" r:id="rId15"/>
    <p:sldId id="395" r:id="rId16"/>
    <p:sldId id="396" r:id="rId17"/>
    <p:sldId id="328" r:id="rId18"/>
    <p:sldId id="399" r:id="rId19"/>
    <p:sldId id="314" r:id="rId20"/>
    <p:sldId id="339" r:id="rId21"/>
    <p:sldId id="355" r:id="rId22"/>
    <p:sldId id="340" r:id="rId23"/>
    <p:sldId id="401" r:id="rId24"/>
    <p:sldId id="402" r:id="rId25"/>
    <p:sldId id="372" r:id="rId26"/>
    <p:sldId id="373" r:id="rId27"/>
    <p:sldId id="374" r:id="rId28"/>
    <p:sldId id="404" r:id="rId29"/>
    <p:sldId id="341" r:id="rId30"/>
    <p:sldId id="358" r:id="rId31"/>
    <p:sldId id="357" r:id="rId32"/>
    <p:sldId id="375" r:id="rId33"/>
    <p:sldId id="376" r:id="rId34"/>
    <p:sldId id="377" r:id="rId35"/>
    <p:sldId id="315" r:id="rId36"/>
    <p:sldId id="316" r:id="rId37"/>
    <p:sldId id="317" r:id="rId38"/>
    <p:sldId id="343" r:id="rId39"/>
    <p:sldId id="363" r:id="rId40"/>
    <p:sldId id="344" r:id="rId41"/>
    <p:sldId id="378" r:id="rId42"/>
    <p:sldId id="379" r:id="rId43"/>
    <p:sldId id="369" r:id="rId44"/>
    <p:sldId id="370" r:id="rId45"/>
    <p:sldId id="371" r:id="rId46"/>
    <p:sldId id="386" r:id="rId47"/>
    <p:sldId id="387" r:id="rId48"/>
    <p:sldId id="388" r:id="rId49"/>
    <p:sldId id="389" r:id="rId50"/>
    <p:sldId id="279" r:id="rId51"/>
    <p:sldId id="405" r:id="rId52"/>
    <p:sldId id="409" r:id="rId53"/>
    <p:sldId id="410" r:id="rId54"/>
    <p:sldId id="411" r:id="rId55"/>
    <p:sldId id="412" r:id="rId56"/>
    <p:sldId id="413" r:id="rId57"/>
    <p:sldId id="414" r:id="rId58"/>
    <p:sldId id="415" r:id="rId59"/>
    <p:sldId id="416" r:id="rId60"/>
    <p:sldId id="417" r:id="rId61"/>
    <p:sldId id="418" r:id="rId62"/>
    <p:sldId id="420" r:id="rId63"/>
    <p:sldId id="421"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07" autoAdjust="0"/>
  </p:normalViewPr>
  <p:slideViewPr>
    <p:cSldViewPr>
      <p:cViewPr varScale="1">
        <p:scale>
          <a:sx n="81" d="100"/>
          <a:sy n="81" d="100"/>
        </p:scale>
        <p:origin x="-202" y="-86"/>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varScale="1">
        <p:scale>
          <a:sx n="57" d="100"/>
          <a:sy n="57" d="100"/>
        </p:scale>
        <p:origin x="-2526"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6-17T12:31:28.964" idx="16">
    <p:pos x="1152" y="456"/>
    <p:text>I suggest deleting these slides - they are too much detail for the EMT.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6-20T09:16:46.579" idx="21">
    <p:pos x="3434" y="359"/>
    <p:text>I sugges making a slide with a list of rule clean-up items and add this to the list.  We don't need to go into detail about this with RDA</p:tex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AE3DE-4826-4D23-A61A-99AFE799BC71}" type="doc">
      <dgm:prSet loTypeId="urn:microsoft.com/office/officeart/2005/8/layout/lProcess2" loCatId="list" qsTypeId="urn:microsoft.com/office/officeart/2005/8/quickstyle/simple1" qsCatId="simple" csTypeId="urn:microsoft.com/office/officeart/2005/8/colors/colorful1#1" csCatId="colorful" phldr="1"/>
      <dgm:spPr/>
      <dgm:t>
        <a:bodyPr/>
        <a:lstStyle/>
        <a:p>
          <a:endParaRPr lang="en-US"/>
        </a:p>
      </dgm:t>
    </dgm:pt>
    <dgm:pt modelId="{C6839FC1-B44E-4497-8025-36EDFC86631A}">
      <dgm:prSet phldrT="[Text]"/>
      <dgm:spPr/>
      <dgm:t>
        <a:bodyPr/>
        <a:lstStyle/>
        <a:p>
          <a:r>
            <a:rPr lang="en-US" dirty="0" smtClean="0">
              <a:latin typeface="Times New Roman" pitchFamily="18" charset="0"/>
              <a:cs typeface="Times New Roman" pitchFamily="18" charset="0"/>
            </a:rPr>
            <a:t>Issue</a:t>
          </a:r>
          <a:endParaRPr lang="en-US" dirty="0">
            <a:latin typeface="Times New Roman" pitchFamily="18" charset="0"/>
            <a:cs typeface="Times New Roman" pitchFamily="18" charset="0"/>
          </a:endParaRPr>
        </a:p>
      </dgm:t>
    </dgm:pt>
    <dgm:pt modelId="{89F36C55-DF95-4C72-8516-A0EBD9C5AC6E}" type="parTrans" cxnId="{26AABB5E-798C-4750-88DF-E6E5C70C8ABE}">
      <dgm:prSet/>
      <dgm:spPr/>
      <dgm:t>
        <a:bodyPr/>
        <a:lstStyle/>
        <a:p>
          <a:endParaRPr lang="en-US"/>
        </a:p>
      </dgm:t>
    </dgm:pt>
    <dgm:pt modelId="{B44E3C60-2FB8-4E60-9533-703E72FA8988}" type="sibTrans" cxnId="{26AABB5E-798C-4750-88DF-E6E5C70C8ABE}">
      <dgm:prSet/>
      <dgm:spPr/>
      <dgm:t>
        <a:bodyPr/>
        <a:lstStyle/>
        <a:p>
          <a:endParaRPr lang="en-US"/>
        </a:p>
      </dgm:t>
    </dgm:pt>
    <dgm:pt modelId="{A9DF5A0E-52B7-46C2-B8B8-B86151BB3B74}">
      <dgm:prSet phldrT="[Text]"/>
      <dgm:spPr/>
      <dgm:t>
        <a:bodyPr/>
        <a:lstStyle/>
        <a:p>
          <a:r>
            <a:rPr lang="en-US" dirty="0" smtClean="0">
              <a:latin typeface="Times New Roman" pitchFamily="18" charset="0"/>
              <a:cs typeface="Times New Roman" pitchFamily="18" charset="0"/>
            </a:rPr>
            <a:t>Outdated rules</a:t>
          </a:r>
          <a:endParaRPr lang="en-US" dirty="0"/>
        </a:p>
      </dgm:t>
    </dgm:pt>
    <dgm:pt modelId="{0216F493-40F5-4356-96A7-29E4C401D8BA}" type="parTrans" cxnId="{68BF3965-F016-4B22-A712-1EBA5A05A7F9}">
      <dgm:prSet/>
      <dgm:spPr/>
      <dgm:t>
        <a:bodyPr/>
        <a:lstStyle/>
        <a:p>
          <a:endParaRPr lang="en-US"/>
        </a:p>
      </dgm:t>
    </dgm:pt>
    <dgm:pt modelId="{B32093B2-27B0-4D2B-8A6B-722CBC067A54}" type="sibTrans" cxnId="{68BF3965-F016-4B22-A712-1EBA5A05A7F9}">
      <dgm:prSet/>
      <dgm:spPr/>
      <dgm:t>
        <a:bodyPr/>
        <a:lstStyle/>
        <a:p>
          <a:endParaRPr lang="en-US"/>
        </a:p>
      </dgm:t>
    </dgm:pt>
    <dgm:pt modelId="{66680D2E-FA23-4868-A013-B1D7928A70DC}">
      <dgm:prSet phldrT="[Text]"/>
      <dgm:spPr/>
      <dgm:t>
        <a:bodyPr/>
        <a:lstStyle/>
        <a:p>
          <a:r>
            <a:rPr lang="en-US" dirty="0" smtClean="0">
              <a:solidFill>
                <a:schemeClr val="bg1"/>
              </a:solidFill>
              <a:latin typeface="Times New Roman" pitchFamily="18" charset="0"/>
              <a:cs typeface="Times New Roman" pitchFamily="18" charset="0"/>
            </a:rPr>
            <a:t>Some definitions should be rules, not definitions</a:t>
          </a:r>
          <a:endParaRPr lang="en-US" dirty="0">
            <a:solidFill>
              <a:schemeClr val="bg1"/>
            </a:solidFill>
          </a:endParaRPr>
        </a:p>
      </dgm:t>
    </dgm:pt>
    <dgm:pt modelId="{5547B0E8-D845-4426-85DA-1EF587168909}" type="parTrans" cxnId="{0EB37B2F-0E4E-486C-BCD7-D88117EB4E38}">
      <dgm:prSet/>
      <dgm:spPr/>
      <dgm:t>
        <a:bodyPr/>
        <a:lstStyle/>
        <a:p>
          <a:endParaRPr lang="en-US"/>
        </a:p>
      </dgm:t>
    </dgm:pt>
    <dgm:pt modelId="{8D2A1B11-04D7-4929-9CE5-D8771C4F1B43}" type="sibTrans" cxnId="{0EB37B2F-0E4E-486C-BCD7-D88117EB4E38}">
      <dgm:prSet/>
      <dgm:spPr/>
      <dgm:t>
        <a:bodyPr/>
        <a:lstStyle/>
        <a:p>
          <a:endParaRPr lang="en-US"/>
        </a:p>
      </dgm:t>
    </dgm:pt>
    <dgm:pt modelId="{9C5C41E3-BABA-428D-A8FA-EF36B91A710B}">
      <dgm:prSet phldrT="[Text]"/>
      <dgm:spPr/>
      <dgm:t>
        <a:bodyPr/>
        <a:lstStyle/>
        <a:p>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dgm:t>
    </dgm:pt>
    <dgm:pt modelId="{856F6484-BB9E-48F2-BF57-99E60EEA4010}" type="parTrans" cxnId="{197D9D59-B174-4774-AD3F-BC85A6343F90}">
      <dgm:prSet/>
      <dgm:spPr/>
      <dgm:t>
        <a:bodyPr/>
        <a:lstStyle/>
        <a:p>
          <a:endParaRPr lang="en-US"/>
        </a:p>
      </dgm:t>
    </dgm:pt>
    <dgm:pt modelId="{009AA3C6-B519-4DE0-A74E-D9D96EA608B7}" type="sibTrans" cxnId="{197D9D59-B174-4774-AD3F-BC85A6343F90}">
      <dgm:prSet/>
      <dgm:spPr/>
      <dgm:t>
        <a:bodyPr/>
        <a:lstStyle/>
        <a:p>
          <a:endParaRPr lang="en-US"/>
        </a:p>
      </dgm:t>
    </dgm:pt>
    <dgm:pt modelId="{0D7AE133-78BC-4912-95CF-D6A7CDC27D77}">
      <dgm:prSet phldrT="[Text]"/>
      <dgm:spPr/>
      <dgm:t>
        <a:bodyPr/>
        <a:lstStyle/>
        <a:p>
          <a:r>
            <a:rPr lang="en-US" dirty="0" smtClean="0">
              <a:latin typeface="Times New Roman" pitchFamily="18" charset="0"/>
              <a:cs typeface="Times New Roman" pitchFamily="18" charset="0"/>
            </a:rPr>
            <a:t>State rules have been replaced by EPA rules </a:t>
          </a:r>
          <a:endParaRPr lang="en-US" dirty="0"/>
        </a:p>
      </dgm:t>
    </dgm:pt>
    <dgm:pt modelId="{1D7EBA69-0D64-405B-8EE2-21A4C4EC9772}" type="parTrans" cxnId="{332BFC50-3D33-4030-990A-63323AC9B970}">
      <dgm:prSet/>
      <dgm:spPr/>
      <dgm:t>
        <a:bodyPr/>
        <a:lstStyle/>
        <a:p>
          <a:endParaRPr lang="en-US"/>
        </a:p>
      </dgm:t>
    </dgm:pt>
    <dgm:pt modelId="{DD82FEC8-8ADC-4496-A9AB-846EA26F1DA2}" type="sibTrans" cxnId="{332BFC50-3D33-4030-990A-63323AC9B970}">
      <dgm:prSet/>
      <dgm:spPr/>
      <dgm:t>
        <a:bodyPr/>
        <a:lstStyle/>
        <a:p>
          <a:endParaRPr lang="en-US"/>
        </a:p>
      </dgm:t>
    </dgm:pt>
    <dgm:pt modelId="{D6A05F1C-A143-4FA7-A4EB-9ED4B202A45C}">
      <dgm:prSet phldrT="[Text]"/>
      <dgm:spPr/>
      <dgm:t>
        <a:bodyPr/>
        <a:lstStyle/>
        <a:p>
          <a:r>
            <a:rPr lang="en-US" dirty="0" smtClean="0">
              <a:latin typeface="Times New Roman" pitchFamily="18" charset="0"/>
              <a:cs typeface="Times New Roman" pitchFamily="18" charset="0"/>
            </a:rPr>
            <a:t>Businesses no longer exist in Oregon</a:t>
          </a:r>
          <a:endParaRPr lang="en-US" dirty="0"/>
        </a:p>
      </dgm:t>
    </dgm:pt>
    <dgm:pt modelId="{BBE59C80-B371-4CD9-86E7-5A9608256008}" type="parTrans" cxnId="{D1C6233D-C70C-4319-A9BE-EC0DDA8B936B}">
      <dgm:prSet/>
      <dgm:spPr/>
      <dgm:t>
        <a:bodyPr/>
        <a:lstStyle/>
        <a:p>
          <a:endParaRPr lang="en-US"/>
        </a:p>
      </dgm:t>
    </dgm:pt>
    <dgm:pt modelId="{6BFF02FD-9300-43BD-A4FC-19D26CEC4932}" type="sibTrans" cxnId="{D1C6233D-C70C-4319-A9BE-EC0DDA8B936B}">
      <dgm:prSet/>
      <dgm:spPr/>
      <dgm:t>
        <a:bodyPr/>
        <a:lstStyle/>
        <a:p>
          <a:endParaRPr lang="en-US"/>
        </a:p>
      </dgm:t>
    </dgm:pt>
    <dgm:pt modelId="{A8460DDE-EC01-43DF-BEC9-8B0EBF7D36C9}">
      <dgm:prSet/>
      <dgm:spPr/>
      <dgm:t>
        <a:bodyPr/>
        <a:lstStyle/>
        <a:p>
          <a:r>
            <a:rPr lang="en-US" dirty="0" smtClean="0">
              <a:latin typeface="Times New Roman" pitchFamily="18" charset="0"/>
              <a:cs typeface="Times New Roman" pitchFamily="18" charset="0"/>
            </a:rPr>
            <a:t>Unclear rules</a:t>
          </a:r>
          <a:endParaRPr lang="en-US" dirty="0">
            <a:latin typeface="Times New Roman" pitchFamily="18" charset="0"/>
            <a:cs typeface="Times New Roman" pitchFamily="18" charset="0"/>
          </a:endParaRPr>
        </a:p>
      </dgm:t>
    </dgm:pt>
    <dgm:pt modelId="{1FA4E7CC-B193-4CC6-90EB-509C69BCA75A}" type="parTrans" cxnId="{3E7610D2-839A-470F-AC05-5DEB60FF7219}">
      <dgm:prSet/>
      <dgm:spPr/>
      <dgm:t>
        <a:bodyPr/>
        <a:lstStyle/>
        <a:p>
          <a:endParaRPr lang="en-US"/>
        </a:p>
      </dgm:t>
    </dgm:pt>
    <dgm:pt modelId="{948624ED-3D0E-4642-B174-CFAD20782AA5}" type="sibTrans" cxnId="{3E7610D2-839A-470F-AC05-5DEB60FF7219}">
      <dgm:prSet/>
      <dgm:spPr/>
      <dgm:t>
        <a:bodyPr/>
        <a:lstStyle/>
        <a:p>
          <a:endParaRPr lang="en-US"/>
        </a:p>
      </dgm:t>
    </dgm:pt>
    <dgm:pt modelId="{E616BB6F-5042-4745-9052-8D17982ED70E}" type="pres">
      <dgm:prSet presAssocID="{55AAE3DE-4826-4D23-A61A-99AFE799BC71}" presName="theList" presStyleCnt="0">
        <dgm:presLayoutVars>
          <dgm:dir/>
          <dgm:animLvl val="lvl"/>
          <dgm:resizeHandles val="exact"/>
        </dgm:presLayoutVars>
      </dgm:prSet>
      <dgm:spPr/>
      <dgm:t>
        <a:bodyPr/>
        <a:lstStyle/>
        <a:p>
          <a:endParaRPr lang="en-US"/>
        </a:p>
      </dgm:t>
    </dgm:pt>
    <dgm:pt modelId="{4FD2A77D-F30B-4C94-B89D-CFD2B82A2E98}" type="pres">
      <dgm:prSet presAssocID="{C6839FC1-B44E-4497-8025-36EDFC86631A}" presName="compNode" presStyleCnt="0"/>
      <dgm:spPr/>
    </dgm:pt>
    <dgm:pt modelId="{C2A678F7-31E7-4C39-AF5E-496A1426EC3A}" type="pres">
      <dgm:prSet presAssocID="{C6839FC1-B44E-4497-8025-36EDFC86631A}" presName="aNode" presStyleLbl="bgShp" presStyleIdx="0" presStyleCnt="2"/>
      <dgm:spPr/>
      <dgm:t>
        <a:bodyPr/>
        <a:lstStyle/>
        <a:p>
          <a:endParaRPr lang="en-US"/>
        </a:p>
      </dgm:t>
    </dgm:pt>
    <dgm:pt modelId="{B8FACF73-DCCD-40D0-9262-4B5A8AB86A64}" type="pres">
      <dgm:prSet presAssocID="{C6839FC1-B44E-4497-8025-36EDFC86631A}" presName="textNode" presStyleLbl="bgShp" presStyleIdx="0" presStyleCnt="2"/>
      <dgm:spPr/>
      <dgm:t>
        <a:bodyPr/>
        <a:lstStyle/>
        <a:p>
          <a:endParaRPr lang="en-US"/>
        </a:p>
      </dgm:t>
    </dgm:pt>
    <dgm:pt modelId="{CD60B658-B4CA-4DA6-9675-99CB9BDE7687}" type="pres">
      <dgm:prSet presAssocID="{C6839FC1-B44E-4497-8025-36EDFC86631A}" presName="compChildNode" presStyleCnt="0"/>
      <dgm:spPr/>
    </dgm:pt>
    <dgm:pt modelId="{5DF7DBBE-B3C9-4890-A86A-573EF001C199}" type="pres">
      <dgm:prSet presAssocID="{C6839FC1-B44E-4497-8025-36EDFC86631A}" presName="theInnerList" presStyleCnt="0"/>
      <dgm:spPr/>
    </dgm:pt>
    <dgm:pt modelId="{63888FFE-0A3D-4354-8455-731A7237A8BC}" type="pres">
      <dgm:prSet presAssocID="{A9DF5A0E-52B7-46C2-B8B8-B86151BB3B74}" presName="childNode" presStyleLbl="node1" presStyleIdx="0" presStyleCnt="5">
        <dgm:presLayoutVars>
          <dgm:bulletEnabled val="1"/>
        </dgm:presLayoutVars>
      </dgm:prSet>
      <dgm:spPr/>
      <dgm:t>
        <a:bodyPr/>
        <a:lstStyle/>
        <a:p>
          <a:endParaRPr lang="en-US"/>
        </a:p>
      </dgm:t>
    </dgm:pt>
    <dgm:pt modelId="{F4095126-AA31-4194-BEE2-D310E61589CA}" type="pres">
      <dgm:prSet presAssocID="{A9DF5A0E-52B7-46C2-B8B8-B86151BB3B74}" presName="aSpace2" presStyleCnt="0"/>
      <dgm:spPr/>
    </dgm:pt>
    <dgm:pt modelId="{E9314CC0-68B3-4DA0-8E82-7AA396E00D38}" type="pres">
      <dgm:prSet presAssocID="{A8460DDE-EC01-43DF-BEC9-8B0EBF7D36C9}" presName="childNode" presStyleLbl="node1" presStyleIdx="1" presStyleCnt="5">
        <dgm:presLayoutVars>
          <dgm:bulletEnabled val="1"/>
        </dgm:presLayoutVars>
      </dgm:prSet>
      <dgm:spPr/>
      <dgm:t>
        <a:bodyPr/>
        <a:lstStyle/>
        <a:p>
          <a:endParaRPr lang="en-US"/>
        </a:p>
      </dgm:t>
    </dgm:pt>
    <dgm:pt modelId="{29AFEACC-1E5F-4ADE-B9E2-2971F7EAF598}" type="pres">
      <dgm:prSet presAssocID="{A8460DDE-EC01-43DF-BEC9-8B0EBF7D36C9}" presName="aSpace2" presStyleCnt="0"/>
      <dgm:spPr/>
    </dgm:pt>
    <dgm:pt modelId="{9949A471-DC3F-48B0-9995-26402E9C1990}" type="pres">
      <dgm:prSet presAssocID="{66680D2E-FA23-4868-A013-B1D7928A70DC}" presName="childNode" presStyleLbl="node1" presStyleIdx="2" presStyleCnt="5">
        <dgm:presLayoutVars>
          <dgm:bulletEnabled val="1"/>
        </dgm:presLayoutVars>
      </dgm:prSet>
      <dgm:spPr/>
      <dgm:t>
        <a:bodyPr/>
        <a:lstStyle/>
        <a:p>
          <a:endParaRPr lang="en-US"/>
        </a:p>
      </dgm:t>
    </dgm:pt>
    <dgm:pt modelId="{5B393E2B-29EB-40A1-9A7F-38BBB2355DFE}" type="pres">
      <dgm:prSet presAssocID="{C6839FC1-B44E-4497-8025-36EDFC86631A}" presName="aSpace" presStyleCnt="0"/>
      <dgm:spPr/>
    </dgm:pt>
    <dgm:pt modelId="{6F3E27A0-7A38-42EB-8BEE-0669091C1DD6}" type="pres">
      <dgm:prSet presAssocID="{9C5C41E3-BABA-428D-A8FA-EF36B91A710B}" presName="compNode" presStyleCnt="0"/>
      <dgm:spPr/>
    </dgm:pt>
    <dgm:pt modelId="{D86B9A26-F4D0-4F96-91A2-B22B58FDE75E}" type="pres">
      <dgm:prSet presAssocID="{9C5C41E3-BABA-428D-A8FA-EF36B91A710B}" presName="aNode" presStyleLbl="bgShp" presStyleIdx="1" presStyleCnt="2"/>
      <dgm:spPr/>
      <dgm:t>
        <a:bodyPr/>
        <a:lstStyle/>
        <a:p>
          <a:endParaRPr lang="en-US"/>
        </a:p>
      </dgm:t>
    </dgm:pt>
    <dgm:pt modelId="{B0DBA7B5-F0F9-4ABD-88AB-FBAB40681C3B}" type="pres">
      <dgm:prSet presAssocID="{9C5C41E3-BABA-428D-A8FA-EF36B91A710B}" presName="textNode" presStyleLbl="bgShp" presStyleIdx="1" presStyleCnt="2"/>
      <dgm:spPr/>
      <dgm:t>
        <a:bodyPr/>
        <a:lstStyle/>
        <a:p>
          <a:endParaRPr lang="en-US"/>
        </a:p>
      </dgm:t>
    </dgm:pt>
    <dgm:pt modelId="{E0EBFF3C-3776-4524-B28A-50BC4313632B}" type="pres">
      <dgm:prSet presAssocID="{9C5C41E3-BABA-428D-A8FA-EF36B91A710B}" presName="compChildNode" presStyleCnt="0"/>
      <dgm:spPr/>
    </dgm:pt>
    <dgm:pt modelId="{CE48C03C-9184-45F1-8732-B8E5281DCC10}" type="pres">
      <dgm:prSet presAssocID="{9C5C41E3-BABA-428D-A8FA-EF36B91A710B}" presName="theInnerList" presStyleCnt="0"/>
      <dgm:spPr/>
    </dgm:pt>
    <dgm:pt modelId="{BCD5027B-D291-4B86-B93B-4A039219A4A5}" type="pres">
      <dgm:prSet presAssocID="{0D7AE133-78BC-4912-95CF-D6A7CDC27D77}" presName="childNode" presStyleLbl="node1" presStyleIdx="3" presStyleCnt="5">
        <dgm:presLayoutVars>
          <dgm:bulletEnabled val="1"/>
        </dgm:presLayoutVars>
      </dgm:prSet>
      <dgm:spPr/>
      <dgm:t>
        <a:bodyPr/>
        <a:lstStyle/>
        <a:p>
          <a:endParaRPr lang="en-US"/>
        </a:p>
      </dgm:t>
    </dgm:pt>
    <dgm:pt modelId="{8F7FA6A2-1A18-4B18-B447-8474A3CA3FD2}" type="pres">
      <dgm:prSet presAssocID="{0D7AE133-78BC-4912-95CF-D6A7CDC27D77}" presName="aSpace2" presStyleCnt="0"/>
      <dgm:spPr/>
    </dgm:pt>
    <dgm:pt modelId="{F4F15019-E778-4E55-B265-6F91561A281B}" type="pres">
      <dgm:prSet presAssocID="{D6A05F1C-A143-4FA7-A4EB-9ED4B202A45C}" presName="childNode" presStyleLbl="node1" presStyleIdx="4" presStyleCnt="5">
        <dgm:presLayoutVars>
          <dgm:bulletEnabled val="1"/>
        </dgm:presLayoutVars>
      </dgm:prSet>
      <dgm:spPr/>
      <dgm:t>
        <a:bodyPr/>
        <a:lstStyle/>
        <a:p>
          <a:endParaRPr lang="en-US"/>
        </a:p>
      </dgm:t>
    </dgm:pt>
  </dgm:ptLst>
  <dgm:cxnLst>
    <dgm:cxn modelId="{3E7610D2-839A-470F-AC05-5DEB60FF7219}" srcId="{C6839FC1-B44E-4497-8025-36EDFC86631A}" destId="{A8460DDE-EC01-43DF-BEC9-8B0EBF7D36C9}" srcOrd="1" destOrd="0" parTransId="{1FA4E7CC-B193-4CC6-90EB-509C69BCA75A}" sibTransId="{948624ED-3D0E-4642-B174-CFAD20782AA5}"/>
    <dgm:cxn modelId="{197D9D59-B174-4774-AD3F-BC85A6343F90}" srcId="{55AAE3DE-4826-4D23-A61A-99AFE799BC71}" destId="{9C5C41E3-BABA-428D-A8FA-EF36B91A710B}" srcOrd="1" destOrd="0" parTransId="{856F6484-BB9E-48F2-BF57-99E60EEA4010}" sibTransId="{009AA3C6-B519-4DE0-A74E-D9D96EA608B7}"/>
    <dgm:cxn modelId="{37810A6C-3C4C-4F7D-A2D1-0D59E183A268}" type="presOf" srcId="{66680D2E-FA23-4868-A013-B1D7928A70DC}" destId="{9949A471-DC3F-48B0-9995-26402E9C1990}" srcOrd="0" destOrd="0" presId="urn:microsoft.com/office/officeart/2005/8/layout/lProcess2"/>
    <dgm:cxn modelId="{B48D0F0F-DCAD-4B02-B258-BA34DD54C5F2}" type="presOf" srcId="{9C5C41E3-BABA-428D-A8FA-EF36B91A710B}" destId="{D86B9A26-F4D0-4F96-91A2-B22B58FDE75E}" srcOrd="0" destOrd="0" presId="urn:microsoft.com/office/officeart/2005/8/layout/lProcess2"/>
    <dgm:cxn modelId="{332BFC50-3D33-4030-990A-63323AC9B970}" srcId="{9C5C41E3-BABA-428D-A8FA-EF36B91A710B}" destId="{0D7AE133-78BC-4912-95CF-D6A7CDC27D77}" srcOrd="0" destOrd="0" parTransId="{1D7EBA69-0D64-405B-8EE2-21A4C4EC9772}" sibTransId="{DD82FEC8-8ADC-4496-A9AB-846EA26F1DA2}"/>
    <dgm:cxn modelId="{0EB37B2F-0E4E-486C-BCD7-D88117EB4E38}" srcId="{C6839FC1-B44E-4497-8025-36EDFC86631A}" destId="{66680D2E-FA23-4868-A013-B1D7928A70DC}" srcOrd="2" destOrd="0" parTransId="{5547B0E8-D845-4426-85DA-1EF587168909}" sibTransId="{8D2A1B11-04D7-4929-9CE5-D8771C4F1B43}"/>
    <dgm:cxn modelId="{8BC317C5-3D20-4B69-89DA-4A80B8572D90}" type="presOf" srcId="{0D7AE133-78BC-4912-95CF-D6A7CDC27D77}" destId="{BCD5027B-D291-4B86-B93B-4A039219A4A5}" srcOrd="0" destOrd="0" presId="urn:microsoft.com/office/officeart/2005/8/layout/lProcess2"/>
    <dgm:cxn modelId="{1EA5410C-49D1-473C-87B3-C6807615C644}" type="presOf" srcId="{C6839FC1-B44E-4497-8025-36EDFC86631A}" destId="{B8FACF73-DCCD-40D0-9262-4B5A8AB86A64}" srcOrd="1" destOrd="0" presId="urn:microsoft.com/office/officeart/2005/8/layout/lProcess2"/>
    <dgm:cxn modelId="{26AABB5E-798C-4750-88DF-E6E5C70C8ABE}" srcId="{55AAE3DE-4826-4D23-A61A-99AFE799BC71}" destId="{C6839FC1-B44E-4497-8025-36EDFC86631A}" srcOrd="0" destOrd="0" parTransId="{89F36C55-DF95-4C72-8516-A0EBD9C5AC6E}" sibTransId="{B44E3C60-2FB8-4E60-9533-703E72FA8988}"/>
    <dgm:cxn modelId="{BADB5AEC-50A5-4DDF-A3FD-42EDEDC8B4D8}" type="presOf" srcId="{9C5C41E3-BABA-428D-A8FA-EF36B91A710B}" destId="{B0DBA7B5-F0F9-4ABD-88AB-FBAB40681C3B}" srcOrd="1" destOrd="0" presId="urn:microsoft.com/office/officeart/2005/8/layout/lProcess2"/>
    <dgm:cxn modelId="{C3BFE0F0-EC85-4F48-80A8-0CB7CCACBBB4}" type="presOf" srcId="{55AAE3DE-4826-4D23-A61A-99AFE799BC71}" destId="{E616BB6F-5042-4745-9052-8D17982ED70E}" srcOrd="0" destOrd="0" presId="urn:microsoft.com/office/officeart/2005/8/layout/lProcess2"/>
    <dgm:cxn modelId="{000B38CC-0997-4522-9BC5-053E81451717}" type="presOf" srcId="{C6839FC1-B44E-4497-8025-36EDFC86631A}" destId="{C2A678F7-31E7-4C39-AF5E-496A1426EC3A}" srcOrd="0" destOrd="0" presId="urn:microsoft.com/office/officeart/2005/8/layout/lProcess2"/>
    <dgm:cxn modelId="{D1C6233D-C70C-4319-A9BE-EC0DDA8B936B}" srcId="{9C5C41E3-BABA-428D-A8FA-EF36B91A710B}" destId="{D6A05F1C-A143-4FA7-A4EB-9ED4B202A45C}" srcOrd="1" destOrd="0" parTransId="{BBE59C80-B371-4CD9-86E7-5A9608256008}" sibTransId="{6BFF02FD-9300-43BD-A4FC-19D26CEC4932}"/>
    <dgm:cxn modelId="{6A9C6C39-02FA-43FF-BB40-06410B7BC2DC}" type="presOf" srcId="{A8460DDE-EC01-43DF-BEC9-8B0EBF7D36C9}" destId="{E9314CC0-68B3-4DA0-8E82-7AA396E00D38}" srcOrd="0" destOrd="0" presId="urn:microsoft.com/office/officeart/2005/8/layout/lProcess2"/>
    <dgm:cxn modelId="{68BF3965-F016-4B22-A712-1EBA5A05A7F9}" srcId="{C6839FC1-B44E-4497-8025-36EDFC86631A}" destId="{A9DF5A0E-52B7-46C2-B8B8-B86151BB3B74}" srcOrd="0" destOrd="0" parTransId="{0216F493-40F5-4356-96A7-29E4C401D8BA}" sibTransId="{B32093B2-27B0-4D2B-8A6B-722CBC067A54}"/>
    <dgm:cxn modelId="{94B101FC-7242-4760-B0B3-E487244F602C}" type="presOf" srcId="{A9DF5A0E-52B7-46C2-B8B8-B86151BB3B74}" destId="{63888FFE-0A3D-4354-8455-731A7237A8BC}" srcOrd="0" destOrd="0" presId="urn:microsoft.com/office/officeart/2005/8/layout/lProcess2"/>
    <dgm:cxn modelId="{9CF0DB5F-CA6A-4815-8899-AE957BB9CBC3}" type="presOf" srcId="{D6A05F1C-A143-4FA7-A4EB-9ED4B202A45C}" destId="{F4F15019-E778-4E55-B265-6F91561A281B}" srcOrd="0" destOrd="0" presId="urn:microsoft.com/office/officeart/2005/8/layout/lProcess2"/>
    <dgm:cxn modelId="{4AA90A87-B9D2-41C4-81F9-51FE528F3BE2}" type="presParOf" srcId="{E616BB6F-5042-4745-9052-8D17982ED70E}" destId="{4FD2A77D-F30B-4C94-B89D-CFD2B82A2E98}" srcOrd="0" destOrd="0" presId="urn:microsoft.com/office/officeart/2005/8/layout/lProcess2"/>
    <dgm:cxn modelId="{244E8C54-CC33-46DF-9FA5-3D48A4E4EC74}" type="presParOf" srcId="{4FD2A77D-F30B-4C94-B89D-CFD2B82A2E98}" destId="{C2A678F7-31E7-4C39-AF5E-496A1426EC3A}" srcOrd="0" destOrd="0" presId="urn:microsoft.com/office/officeart/2005/8/layout/lProcess2"/>
    <dgm:cxn modelId="{EC4144C9-1EED-42F4-9A5E-332E7053FAD8}" type="presParOf" srcId="{4FD2A77D-F30B-4C94-B89D-CFD2B82A2E98}" destId="{B8FACF73-DCCD-40D0-9262-4B5A8AB86A64}" srcOrd="1" destOrd="0" presId="urn:microsoft.com/office/officeart/2005/8/layout/lProcess2"/>
    <dgm:cxn modelId="{A4CA7FAA-BE94-4634-B111-119EB140D290}" type="presParOf" srcId="{4FD2A77D-F30B-4C94-B89D-CFD2B82A2E98}" destId="{CD60B658-B4CA-4DA6-9675-99CB9BDE7687}" srcOrd="2" destOrd="0" presId="urn:microsoft.com/office/officeart/2005/8/layout/lProcess2"/>
    <dgm:cxn modelId="{C87039FF-9993-4FA0-9AAF-276FA3E0B4D2}" type="presParOf" srcId="{CD60B658-B4CA-4DA6-9675-99CB9BDE7687}" destId="{5DF7DBBE-B3C9-4890-A86A-573EF001C199}" srcOrd="0" destOrd="0" presId="urn:microsoft.com/office/officeart/2005/8/layout/lProcess2"/>
    <dgm:cxn modelId="{16925DAF-C2B8-4CD0-88F5-0B82F530B2EF}" type="presParOf" srcId="{5DF7DBBE-B3C9-4890-A86A-573EF001C199}" destId="{63888FFE-0A3D-4354-8455-731A7237A8BC}" srcOrd="0" destOrd="0" presId="urn:microsoft.com/office/officeart/2005/8/layout/lProcess2"/>
    <dgm:cxn modelId="{F3CD87C6-88AB-4279-A466-090475A1DD99}" type="presParOf" srcId="{5DF7DBBE-B3C9-4890-A86A-573EF001C199}" destId="{F4095126-AA31-4194-BEE2-D310E61589CA}" srcOrd="1" destOrd="0" presId="urn:microsoft.com/office/officeart/2005/8/layout/lProcess2"/>
    <dgm:cxn modelId="{4DFBC1EF-A171-4207-8CDC-541BDEC6490D}" type="presParOf" srcId="{5DF7DBBE-B3C9-4890-A86A-573EF001C199}" destId="{E9314CC0-68B3-4DA0-8E82-7AA396E00D38}" srcOrd="2" destOrd="0" presId="urn:microsoft.com/office/officeart/2005/8/layout/lProcess2"/>
    <dgm:cxn modelId="{DD7FB7D5-1BBC-40CE-A828-3D9EED271514}" type="presParOf" srcId="{5DF7DBBE-B3C9-4890-A86A-573EF001C199}" destId="{29AFEACC-1E5F-4ADE-B9E2-2971F7EAF598}" srcOrd="3" destOrd="0" presId="urn:microsoft.com/office/officeart/2005/8/layout/lProcess2"/>
    <dgm:cxn modelId="{70C077EF-22D6-4F8C-B4E3-6231AFC5AFF2}" type="presParOf" srcId="{5DF7DBBE-B3C9-4890-A86A-573EF001C199}" destId="{9949A471-DC3F-48B0-9995-26402E9C1990}" srcOrd="4" destOrd="0" presId="urn:microsoft.com/office/officeart/2005/8/layout/lProcess2"/>
    <dgm:cxn modelId="{E8ED3E6C-1E9D-4114-B7E8-8AE4E16D270A}" type="presParOf" srcId="{E616BB6F-5042-4745-9052-8D17982ED70E}" destId="{5B393E2B-29EB-40A1-9A7F-38BBB2355DFE}" srcOrd="1" destOrd="0" presId="urn:microsoft.com/office/officeart/2005/8/layout/lProcess2"/>
    <dgm:cxn modelId="{48237E9A-9B56-41FA-B762-F4962CAF7D65}" type="presParOf" srcId="{E616BB6F-5042-4745-9052-8D17982ED70E}" destId="{6F3E27A0-7A38-42EB-8BEE-0669091C1DD6}" srcOrd="2" destOrd="0" presId="urn:microsoft.com/office/officeart/2005/8/layout/lProcess2"/>
    <dgm:cxn modelId="{CE8465FE-1DCA-4242-9817-B5149568B252}" type="presParOf" srcId="{6F3E27A0-7A38-42EB-8BEE-0669091C1DD6}" destId="{D86B9A26-F4D0-4F96-91A2-B22B58FDE75E}" srcOrd="0" destOrd="0" presId="urn:microsoft.com/office/officeart/2005/8/layout/lProcess2"/>
    <dgm:cxn modelId="{D89C6DEC-75E1-4ED2-9A58-26D1B8966400}" type="presParOf" srcId="{6F3E27A0-7A38-42EB-8BEE-0669091C1DD6}" destId="{B0DBA7B5-F0F9-4ABD-88AB-FBAB40681C3B}" srcOrd="1" destOrd="0" presId="urn:microsoft.com/office/officeart/2005/8/layout/lProcess2"/>
    <dgm:cxn modelId="{9CFD2BF4-13FF-469D-9671-4DA9BC3339B6}" type="presParOf" srcId="{6F3E27A0-7A38-42EB-8BEE-0669091C1DD6}" destId="{E0EBFF3C-3776-4524-B28A-50BC4313632B}" srcOrd="2" destOrd="0" presId="urn:microsoft.com/office/officeart/2005/8/layout/lProcess2"/>
    <dgm:cxn modelId="{7670B9B1-C817-4E77-8CC1-2891D602D021}" type="presParOf" srcId="{E0EBFF3C-3776-4524-B28A-50BC4313632B}" destId="{CE48C03C-9184-45F1-8732-B8E5281DCC10}" srcOrd="0" destOrd="0" presId="urn:microsoft.com/office/officeart/2005/8/layout/lProcess2"/>
    <dgm:cxn modelId="{15591DE6-BD07-4D54-B571-B49476A422D9}" type="presParOf" srcId="{CE48C03C-9184-45F1-8732-B8E5281DCC10}" destId="{BCD5027B-D291-4B86-B93B-4A039219A4A5}" srcOrd="0" destOrd="0" presId="urn:microsoft.com/office/officeart/2005/8/layout/lProcess2"/>
    <dgm:cxn modelId="{70F746F0-B24D-46BB-A800-BC61E24FEB01}" type="presParOf" srcId="{CE48C03C-9184-45F1-8732-B8E5281DCC10}" destId="{8F7FA6A2-1A18-4B18-B447-8474A3CA3FD2}" srcOrd="1" destOrd="0" presId="urn:microsoft.com/office/officeart/2005/8/layout/lProcess2"/>
    <dgm:cxn modelId="{890A24C2-31EA-447E-85A6-4C7FBE10D390}" type="presParOf" srcId="{CE48C03C-9184-45F1-8732-B8E5281DCC10}" destId="{F4F15019-E778-4E55-B265-6F91561A281B}"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0" csCatId="colorful" phldr="1"/>
      <dgm:spPr/>
      <dgm:t>
        <a:bodyPr/>
        <a:lstStyle/>
        <a:p>
          <a:endParaRPr lang="en-US"/>
        </a:p>
      </dgm:t>
    </dgm:pt>
    <dgm:pt modelId="{45A05766-95A5-4B08-BF82-E55ED2D428C1}">
      <dgm:prSet phldrT="[Text]" custT="1"/>
      <dgm:spPr/>
      <dgm:t>
        <a:bodyPr/>
        <a:lstStyle/>
        <a:p>
          <a:r>
            <a:rPr lang="en-US" sz="3600" dirty="0" smtClean="0">
              <a:latin typeface="Times New Roman" pitchFamily="18" charset="0"/>
              <a:cs typeface="Times New Roman" pitchFamily="18" charset="0"/>
            </a:rPr>
            <a:t>Issue</a:t>
          </a:r>
          <a:endParaRPr lang="en-US" sz="3600" dirty="0">
            <a:latin typeface="Times New Roman" pitchFamily="18" charset="0"/>
            <a:cs typeface="Times New Roman" pitchFamily="18" charset="0"/>
          </a:endParaRPr>
        </a:p>
      </dgm:t>
    </dgm:pt>
    <dgm:pt modelId="{E31BEC82-2FBF-468D-939A-AB8B940C95E9}" type="parTrans" cxnId="{A52B2429-DB32-40A8-A136-93F6E6870B28}">
      <dgm:prSet/>
      <dgm:spPr/>
      <dgm:t>
        <a:bodyPr/>
        <a:lstStyle/>
        <a:p>
          <a:endParaRPr lang="en-US">
            <a:latin typeface="Times New Roman" pitchFamily="18" charset="0"/>
            <a:cs typeface="Times New Roman" pitchFamily="18" charset="0"/>
          </a:endParaRPr>
        </a:p>
      </dgm:t>
    </dgm:pt>
    <dgm:pt modelId="{C7D22B54-E988-4712-956F-509783A17C47}" type="sibTrans" cxnId="{A52B2429-DB32-40A8-A136-93F6E6870B28}">
      <dgm:prSet/>
      <dgm:spPr/>
      <dgm:t>
        <a:bodyPr/>
        <a:lstStyle/>
        <a:p>
          <a:endParaRPr lang="en-US">
            <a:latin typeface="Times New Roman" pitchFamily="18" charset="0"/>
            <a:cs typeface="Times New Roman" pitchFamily="18" charset="0"/>
          </a:endParaRPr>
        </a:p>
      </dgm:t>
    </dgm:pt>
    <dgm:pt modelId="{2DB61AF5-517D-4248-810F-20F89DD4C13B}">
      <dgm:prSet phldrT="[Text]"/>
      <dgm:spPr/>
      <dgm:t>
        <a:bodyPr/>
        <a:lstStyle/>
        <a:p>
          <a:r>
            <a:rPr lang="en-US" dirty="0" smtClean="0">
              <a:latin typeface="Times New Roman" pitchFamily="18" charset="0"/>
              <a:cs typeface="Times New Roman" pitchFamily="18" charset="0"/>
            </a:rPr>
            <a:t>If a business shuts down and/or repurposes, what happens to its emissions?</a:t>
          </a:r>
          <a:endParaRPr lang="en-US" dirty="0">
            <a:latin typeface="Times New Roman" pitchFamily="18" charset="0"/>
            <a:cs typeface="Times New Roman" pitchFamily="18" charset="0"/>
          </a:endParaRPr>
        </a:p>
      </dgm:t>
    </dgm:pt>
    <dgm:pt modelId="{C27900F6-D7F0-437C-98A1-7AE5F9703614}" type="parTrans" cxnId="{F0A134D3-21BF-4182-AC3E-81338D6A6EAE}">
      <dgm:prSet/>
      <dgm:spPr/>
      <dgm:t>
        <a:bodyPr/>
        <a:lstStyle/>
        <a:p>
          <a:endParaRPr lang="en-US">
            <a:latin typeface="Times New Roman" pitchFamily="18" charset="0"/>
            <a:cs typeface="Times New Roman" pitchFamily="18" charset="0"/>
          </a:endParaRPr>
        </a:p>
      </dgm:t>
    </dgm:pt>
    <dgm:pt modelId="{85DD4B9D-2E02-4A95-85B3-D693F80765F5}" type="sibTrans" cxnId="{F0A134D3-21BF-4182-AC3E-81338D6A6EAE}">
      <dgm:prSet/>
      <dgm:spPr/>
      <dgm:t>
        <a:bodyPr/>
        <a:lstStyle/>
        <a:p>
          <a:endParaRPr lang="en-US">
            <a:latin typeface="Times New Roman" pitchFamily="18" charset="0"/>
            <a:cs typeface="Times New Roman" pitchFamily="18" charset="0"/>
          </a:endParaRPr>
        </a:p>
      </dgm:t>
    </dgm:pt>
    <dgm:pt modelId="{23FE93F6-2015-4413-B0F2-DA94AF516138}">
      <dgm:prSet phldrT="[Text]" custT="1"/>
      <dgm:spPr/>
      <dgm:t>
        <a:bodyPr/>
        <a:lstStyle/>
        <a:p>
          <a:r>
            <a:rPr lang="en-US" sz="3100" dirty="0" smtClean="0">
              <a:latin typeface="Times New Roman" pitchFamily="18" charset="0"/>
              <a:cs typeface="Times New Roman" pitchFamily="18" charset="0"/>
            </a:rPr>
            <a:t>Background/</a:t>
          </a:r>
        </a:p>
        <a:p>
          <a:r>
            <a:rPr lang="en-US" sz="3100" dirty="0" smtClean="0">
              <a:latin typeface="Times New Roman" pitchFamily="18" charset="0"/>
              <a:cs typeface="Times New Roman" pitchFamily="18" charset="0"/>
            </a:rPr>
            <a:t>Affected</a:t>
          </a:r>
          <a:endParaRPr lang="en-US" sz="3100" dirty="0">
            <a:latin typeface="Times New Roman" pitchFamily="18" charset="0"/>
            <a:cs typeface="Times New Roman" pitchFamily="18" charset="0"/>
          </a:endParaRPr>
        </a:p>
      </dgm:t>
    </dgm:pt>
    <dgm:pt modelId="{6E4471CB-9EDE-4836-9B01-76920315F532}" type="parTrans" cxnId="{543555C9-7263-4503-B9F9-D7FFCAD23007}">
      <dgm:prSet/>
      <dgm:spPr/>
      <dgm:t>
        <a:bodyPr/>
        <a:lstStyle/>
        <a:p>
          <a:endParaRPr lang="en-US">
            <a:latin typeface="Times New Roman" pitchFamily="18" charset="0"/>
            <a:cs typeface="Times New Roman" pitchFamily="18" charset="0"/>
          </a:endParaRPr>
        </a:p>
      </dgm:t>
    </dgm:pt>
    <dgm:pt modelId="{111C073F-DA9C-47EB-90E0-FF12E0A09224}" type="sibTrans" cxnId="{543555C9-7263-4503-B9F9-D7FFCAD23007}">
      <dgm:prSet/>
      <dgm:spPr/>
      <dgm:t>
        <a:bodyPr/>
        <a:lstStyle/>
        <a:p>
          <a:endParaRPr lang="en-US">
            <a:latin typeface="Times New Roman" pitchFamily="18" charset="0"/>
            <a:cs typeface="Times New Roman" pitchFamily="18" charset="0"/>
          </a:endParaRPr>
        </a:p>
      </dgm:t>
    </dgm:pt>
    <dgm:pt modelId="{118C321B-2459-4847-B98D-B3602E3AD32D}">
      <dgm:prSet phldrT="[Text]"/>
      <dgm:spPr/>
      <dgm:t>
        <a:bodyPr/>
        <a:lstStyle/>
        <a:p>
          <a:r>
            <a:rPr lang="en-US" dirty="0" smtClean="0">
              <a:latin typeface="Times New Roman" pitchFamily="18" charset="0"/>
              <a:cs typeface="Times New Roman" pitchFamily="18" charset="0"/>
            </a:rPr>
            <a:t>Potential for businesses to avoid construction approval if they use emissions from a shutdown</a:t>
          </a:r>
          <a:endParaRPr lang="en-US" dirty="0">
            <a:latin typeface="Times New Roman" pitchFamily="18" charset="0"/>
            <a:cs typeface="Times New Roman" pitchFamily="18" charset="0"/>
          </a:endParaRPr>
        </a:p>
      </dgm:t>
    </dgm:pt>
    <dgm:pt modelId="{898FD7F9-A60C-44AB-9B5D-1A445AFDABFD}" type="parTrans" cxnId="{17C8A0A8-C877-4AE0-8005-0E03BB1B2116}">
      <dgm:prSet/>
      <dgm:spPr/>
      <dgm:t>
        <a:bodyPr/>
        <a:lstStyle/>
        <a:p>
          <a:endParaRPr lang="en-US">
            <a:latin typeface="Times New Roman" pitchFamily="18" charset="0"/>
            <a:cs typeface="Times New Roman" pitchFamily="18" charset="0"/>
          </a:endParaRPr>
        </a:p>
      </dgm:t>
    </dgm:pt>
    <dgm:pt modelId="{8CB9112F-1C7D-4880-BF9E-CD1145C5A54A}" type="sibTrans" cxnId="{17C8A0A8-C877-4AE0-8005-0E03BB1B2116}">
      <dgm:prSet/>
      <dgm:spPr/>
      <dgm:t>
        <a:bodyPr/>
        <a:lstStyle/>
        <a:p>
          <a:endParaRPr lang="en-US">
            <a:latin typeface="Times New Roman" pitchFamily="18" charset="0"/>
            <a:cs typeface="Times New Roman" pitchFamily="18" charset="0"/>
          </a:endParaRPr>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950D188E-FF56-4887-86AE-A07B18A25F5E}" type="pres">
      <dgm:prSet presAssocID="{45A05766-95A5-4B08-BF82-E55ED2D428C1}" presName="linNode" presStyleCnt="0"/>
      <dgm:spPr/>
    </dgm:pt>
    <dgm:pt modelId="{990EE2E8-547D-46E1-B0DE-F7264FB94993}" type="pres">
      <dgm:prSet presAssocID="{45A05766-95A5-4B08-BF82-E55ED2D428C1}" presName="parentText" presStyleLbl="node1" presStyleIdx="0" presStyleCnt="2">
        <dgm:presLayoutVars>
          <dgm:chMax val="1"/>
          <dgm:bulletEnabled val="1"/>
        </dgm:presLayoutVars>
      </dgm:prSet>
      <dgm:spPr/>
      <dgm:t>
        <a:bodyPr/>
        <a:lstStyle/>
        <a:p>
          <a:endParaRPr lang="en-US"/>
        </a:p>
      </dgm:t>
    </dgm:pt>
    <dgm:pt modelId="{26711CDC-A410-4273-B226-636F55B83048}" type="pres">
      <dgm:prSet presAssocID="{45A05766-95A5-4B08-BF82-E55ED2D428C1}" presName="descendantText" presStyleLbl="alignAccFollowNode1" presStyleIdx="0" presStyleCnt="2">
        <dgm:presLayoutVars>
          <dgm:bulletEnabled val="1"/>
        </dgm:presLayoutVars>
      </dgm:prSet>
      <dgm:spPr/>
      <dgm:t>
        <a:bodyPr/>
        <a:lstStyle/>
        <a:p>
          <a:endParaRPr lang="en-US"/>
        </a:p>
      </dgm:t>
    </dgm:pt>
    <dgm:pt modelId="{87F05B81-DD20-4204-985E-C91D48D3A801}" type="pres">
      <dgm:prSet presAssocID="{C7D22B54-E988-4712-956F-509783A17C47}" presName="sp" presStyleCnt="0"/>
      <dgm:spPr/>
    </dgm:pt>
    <dgm:pt modelId="{4FFFF5F0-4A53-4E9F-A88F-4B6ACBE8FCF2}" type="pres">
      <dgm:prSet presAssocID="{23FE93F6-2015-4413-B0F2-DA94AF516138}" presName="linNode" presStyleCnt="0"/>
      <dgm:spPr/>
    </dgm:pt>
    <dgm:pt modelId="{24D333B7-5241-401F-9D21-10FB241A969F}" type="pres">
      <dgm:prSet presAssocID="{23FE93F6-2015-4413-B0F2-DA94AF516138}" presName="parentText" presStyleLbl="node1" presStyleIdx="1" presStyleCnt="2">
        <dgm:presLayoutVars>
          <dgm:chMax val="1"/>
          <dgm:bulletEnabled val="1"/>
        </dgm:presLayoutVars>
      </dgm:prSet>
      <dgm:spPr/>
      <dgm:t>
        <a:bodyPr/>
        <a:lstStyle/>
        <a:p>
          <a:endParaRPr lang="en-US"/>
        </a:p>
      </dgm:t>
    </dgm:pt>
    <dgm:pt modelId="{3DC5B56B-712F-4CB3-8463-DE3F99DA6E36}" type="pres">
      <dgm:prSet presAssocID="{23FE93F6-2015-4413-B0F2-DA94AF516138}" presName="descendantText" presStyleLbl="alignAccFollowNode1" presStyleIdx="1" presStyleCnt="2">
        <dgm:presLayoutVars>
          <dgm:bulletEnabled val="1"/>
        </dgm:presLayoutVars>
      </dgm:prSet>
      <dgm:spPr/>
      <dgm:t>
        <a:bodyPr/>
        <a:lstStyle/>
        <a:p>
          <a:endParaRPr lang="en-US"/>
        </a:p>
      </dgm:t>
    </dgm:pt>
  </dgm:ptLst>
  <dgm:cxnLst>
    <dgm:cxn modelId="{923D8EA6-D584-4E86-9794-95118F5F4AEE}" type="presOf" srcId="{2DB61AF5-517D-4248-810F-20F89DD4C13B}" destId="{26711CDC-A410-4273-B226-636F55B83048}" srcOrd="0" destOrd="0" presId="urn:microsoft.com/office/officeart/2005/8/layout/vList5"/>
    <dgm:cxn modelId="{A52B2429-DB32-40A8-A136-93F6E6870B28}" srcId="{6A8101AE-A83C-4956-9AF6-F844F7F9A183}" destId="{45A05766-95A5-4B08-BF82-E55ED2D428C1}" srcOrd="0" destOrd="0" parTransId="{E31BEC82-2FBF-468D-939A-AB8B940C95E9}" sibTransId="{C7D22B54-E988-4712-956F-509783A17C47}"/>
    <dgm:cxn modelId="{F20D4897-245C-40C6-B811-23BA31BCD89C}" type="presOf" srcId="{23FE93F6-2015-4413-B0F2-DA94AF516138}" destId="{24D333B7-5241-401F-9D21-10FB241A969F}" srcOrd="0" destOrd="0" presId="urn:microsoft.com/office/officeart/2005/8/layout/vList5"/>
    <dgm:cxn modelId="{543555C9-7263-4503-B9F9-D7FFCAD23007}" srcId="{6A8101AE-A83C-4956-9AF6-F844F7F9A183}" destId="{23FE93F6-2015-4413-B0F2-DA94AF516138}" srcOrd="1" destOrd="0" parTransId="{6E4471CB-9EDE-4836-9B01-76920315F532}" sibTransId="{111C073F-DA9C-47EB-90E0-FF12E0A09224}"/>
    <dgm:cxn modelId="{17C8A0A8-C877-4AE0-8005-0E03BB1B2116}" srcId="{23FE93F6-2015-4413-B0F2-DA94AF516138}" destId="{118C321B-2459-4847-B98D-B3602E3AD32D}" srcOrd="0" destOrd="0" parTransId="{898FD7F9-A60C-44AB-9B5D-1A445AFDABFD}" sibTransId="{8CB9112F-1C7D-4880-BF9E-CD1145C5A54A}"/>
    <dgm:cxn modelId="{B618D793-58A0-4EED-A114-825928EE0083}" type="presOf" srcId="{118C321B-2459-4847-B98D-B3602E3AD32D}" destId="{3DC5B56B-712F-4CB3-8463-DE3F99DA6E36}" srcOrd="0" destOrd="0" presId="urn:microsoft.com/office/officeart/2005/8/layout/vList5"/>
    <dgm:cxn modelId="{4D7AB166-B3A3-4F48-BE09-084BED83B8E4}" type="presOf" srcId="{45A05766-95A5-4B08-BF82-E55ED2D428C1}" destId="{990EE2E8-547D-46E1-B0DE-F7264FB94993}" srcOrd="0" destOrd="0" presId="urn:microsoft.com/office/officeart/2005/8/layout/vList5"/>
    <dgm:cxn modelId="{F0A134D3-21BF-4182-AC3E-81338D6A6EAE}" srcId="{45A05766-95A5-4B08-BF82-E55ED2D428C1}" destId="{2DB61AF5-517D-4248-810F-20F89DD4C13B}" srcOrd="0" destOrd="0" parTransId="{C27900F6-D7F0-437C-98A1-7AE5F9703614}" sibTransId="{85DD4B9D-2E02-4A95-85B3-D693F80765F5}"/>
    <dgm:cxn modelId="{5139BBCE-D528-46C5-BF58-874571E30574}" type="presOf" srcId="{6A8101AE-A83C-4956-9AF6-F844F7F9A183}" destId="{11CE3E64-6858-4460-8844-45B2B25C6FFA}" srcOrd="0" destOrd="0" presId="urn:microsoft.com/office/officeart/2005/8/layout/vList5"/>
    <dgm:cxn modelId="{91250E4C-F30D-4A36-A587-8EB346A7CC2F}" type="presParOf" srcId="{11CE3E64-6858-4460-8844-45B2B25C6FFA}" destId="{950D188E-FF56-4887-86AE-A07B18A25F5E}" srcOrd="0" destOrd="0" presId="urn:microsoft.com/office/officeart/2005/8/layout/vList5"/>
    <dgm:cxn modelId="{10FDC154-420C-4AA3-BCC2-19D1AFF4251F}" type="presParOf" srcId="{950D188E-FF56-4887-86AE-A07B18A25F5E}" destId="{990EE2E8-547D-46E1-B0DE-F7264FB94993}" srcOrd="0" destOrd="0" presId="urn:microsoft.com/office/officeart/2005/8/layout/vList5"/>
    <dgm:cxn modelId="{983E8AD9-05B7-4018-AFD0-3B28A5553834}" type="presParOf" srcId="{950D188E-FF56-4887-86AE-A07B18A25F5E}" destId="{26711CDC-A410-4273-B226-636F55B83048}" srcOrd="1" destOrd="0" presId="urn:microsoft.com/office/officeart/2005/8/layout/vList5"/>
    <dgm:cxn modelId="{F886B230-4DDB-405D-8A63-9373C7F06FD9}" type="presParOf" srcId="{11CE3E64-6858-4460-8844-45B2B25C6FFA}" destId="{87F05B81-DD20-4204-985E-C91D48D3A801}" srcOrd="1" destOrd="0" presId="urn:microsoft.com/office/officeart/2005/8/layout/vList5"/>
    <dgm:cxn modelId="{D8271474-5CDD-45F7-9EF9-771756BE198E}" type="presParOf" srcId="{11CE3E64-6858-4460-8844-45B2B25C6FFA}" destId="{4FFFF5F0-4A53-4E9F-A88F-4B6ACBE8FCF2}" srcOrd="2" destOrd="0" presId="urn:microsoft.com/office/officeart/2005/8/layout/vList5"/>
    <dgm:cxn modelId="{3EB32185-7A96-459B-9D7F-F1F8E40C3471}" type="presParOf" srcId="{4FFFF5F0-4A53-4E9F-A88F-4B6ACBE8FCF2}" destId="{24D333B7-5241-401F-9D21-10FB241A969F}" srcOrd="0" destOrd="0" presId="urn:microsoft.com/office/officeart/2005/8/layout/vList5"/>
    <dgm:cxn modelId="{F05E9645-ABE7-4D64-BD72-9429E4B1A1DA}" type="presParOf" srcId="{4FFFF5F0-4A53-4E9F-A88F-4B6ACBE8FCF2}" destId="{3DC5B56B-712F-4CB3-8463-DE3F99DA6E36}" srcOrd="1" destOrd="0" presId="urn:microsoft.com/office/officeart/2005/8/layout/vList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1"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Transfer emissions to:</a:t>
          </a:r>
          <a:endParaRPr lang="en-US" dirty="0">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AFA37FBD-526D-4014-BA64-1482FBF61951}">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Initial workload increase for permit writers to learn program revisions</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DC737C8F-FBE4-48DA-87C5-8F5F00801782}">
      <dgm:prSet/>
      <dgm:spPr/>
      <dgm:t>
        <a:bodyPr/>
        <a:lstStyle/>
        <a:p>
          <a:r>
            <a:rPr lang="en-US" strike="noStrike" dirty="0" smtClean="0">
              <a:solidFill>
                <a:schemeClr val="tx1"/>
              </a:solidFill>
              <a:latin typeface="Times New Roman" pitchFamily="18" charset="0"/>
              <a:cs typeface="Times New Roman" pitchFamily="18" charset="0"/>
            </a:rPr>
            <a:t>a </a:t>
          </a:r>
          <a:r>
            <a:rPr lang="en-US" dirty="0" smtClean="0">
              <a:latin typeface="Times New Roman" pitchFamily="18" charset="0"/>
              <a:cs typeface="Times New Roman" pitchFamily="18" charset="0"/>
            </a:rPr>
            <a:t>cogen that suppor</a:t>
          </a:r>
          <a:r>
            <a:rPr lang="en-US" dirty="0" smtClean="0">
              <a:solidFill>
                <a:schemeClr val="tx1"/>
              </a:solidFill>
              <a:latin typeface="Times New Roman" pitchFamily="18" charset="0"/>
              <a:cs typeface="Times New Roman" pitchFamily="18" charset="0"/>
            </a:rPr>
            <a:t>t</a:t>
          </a:r>
          <a:r>
            <a:rPr lang="en-US" strike="noStrike" dirty="0" smtClean="0">
              <a:solidFill>
                <a:schemeClr val="tx1"/>
              </a:solidFill>
              <a:latin typeface="Times New Roman" pitchFamily="18" charset="0"/>
              <a:cs typeface="Times New Roman" pitchFamily="18" charset="0"/>
            </a:rPr>
            <a:t>ed</a:t>
          </a:r>
          <a:r>
            <a:rPr lang="en-US" dirty="0" smtClean="0">
              <a:latin typeface="Times New Roman" pitchFamily="18" charset="0"/>
              <a:cs typeface="Times New Roman" pitchFamily="18" charset="0"/>
            </a:rPr>
            <a:t> primary activity</a:t>
          </a:r>
          <a:endParaRPr lang="en-US" dirty="0">
            <a:latin typeface="Times New Roman" pitchFamily="18" charset="0"/>
            <a:cs typeface="Times New Roman" pitchFamily="18" charset="0"/>
          </a:endParaRPr>
        </a:p>
      </dgm:t>
    </dgm:pt>
    <dgm:pt modelId="{26018A7B-EBF5-4553-838B-3DFD9C516CF2}" type="parTrans" cxnId="{C4A1F0D0-D379-4675-BC87-B3C5CFE843CD}">
      <dgm:prSet/>
      <dgm:spPr/>
      <dgm:t>
        <a:bodyPr/>
        <a:lstStyle/>
        <a:p>
          <a:endParaRPr lang="en-US"/>
        </a:p>
      </dgm:t>
    </dgm:pt>
    <dgm:pt modelId="{B62841D4-EC78-455D-9F85-819623155AB6}" type="sibTrans" cxnId="{C4A1F0D0-D379-4675-BC87-B3C5CFE843CD}">
      <dgm:prSet/>
      <dgm:spPr/>
      <dgm:t>
        <a:bodyPr/>
        <a:lstStyle/>
        <a:p>
          <a:endParaRPr lang="en-US"/>
        </a:p>
      </dgm:t>
    </dgm:pt>
    <dgm:pt modelId="{14A58638-1BC3-4785-AE7D-23FC914AD095}">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Provides clarification that will reduce workload</a:t>
          </a:r>
          <a:endParaRPr lang="en-US" dirty="0">
            <a:latin typeface="Times New Roman" pitchFamily="18" charset="0"/>
            <a:cs typeface="Times New Roman" pitchFamily="18" charset="0"/>
          </a:endParaRPr>
        </a:p>
      </dgm:t>
    </dgm:pt>
    <dgm:pt modelId="{2F441225-6B13-441A-AF31-7035047E6BD1}" type="parTrans" cxnId="{64A174C5-5FA9-4E09-A089-B773AFD23B99}">
      <dgm:prSet/>
      <dgm:spPr/>
    </dgm:pt>
    <dgm:pt modelId="{07AEB5D6-738F-436C-8F0A-1FB05C500657}" type="sibTrans" cxnId="{64A174C5-5FA9-4E09-A089-B773AFD23B99}">
      <dgm:prSet/>
      <dgm:spPr/>
    </dgm:pt>
    <dgm:pt modelId="{1C1E94EC-13CB-4D36-BF1C-268732189314}">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new business in same primary 2-digit SIC, or</a:t>
          </a:r>
          <a:endParaRPr lang="en-US" dirty="0">
            <a:latin typeface="Times New Roman" pitchFamily="18" charset="0"/>
            <a:cs typeface="Times New Roman" pitchFamily="18" charset="0"/>
          </a:endParaRPr>
        </a:p>
      </dgm:t>
    </dgm:pt>
    <dgm:pt modelId="{8333D3BC-31F3-42FF-86BD-AD8AFA31136F}" type="parTrans" cxnId="{F43BB063-87CB-4F78-88D7-0B66EF9F1162}">
      <dgm:prSet/>
      <dgm:spPr/>
    </dgm:pt>
    <dgm:pt modelId="{880BE349-103A-4F15-823F-9C08DF01C0B9}" type="sibTrans" cxnId="{F43BB063-87CB-4F78-88D7-0B66EF9F1162}">
      <dgm:prSet/>
      <dgm:spPr/>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64A174C5-5FA9-4E09-A089-B773AFD23B99}" srcId="{24ED0E89-3EE8-4764-AD39-D4ED51683B26}" destId="{14A58638-1BC3-4785-AE7D-23FC914AD095}" srcOrd="1" destOrd="0" parTransId="{2F441225-6B13-441A-AF31-7035047E6BD1}" sibTransId="{07AEB5D6-738F-436C-8F0A-1FB05C500657}"/>
    <dgm:cxn modelId="{DB063347-9D21-4BEC-8DAB-1D5FEE9EB658}" type="presOf" srcId="{1C1E94EC-13CB-4D36-BF1C-268732189314}" destId="{FAA431CB-E0F6-4589-B2B6-D68A46601087}" srcOrd="0" destOrd="1" presId="urn:microsoft.com/office/officeart/2005/8/layout/vList5"/>
    <dgm:cxn modelId="{E937205B-909A-4653-88D3-D864F9AD3BAF}" type="presOf" srcId="{DC737C8F-FBE4-48DA-87C5-8F5F00801782}" destId="{FAA431CB-E0F6-4589-B2B6-D68A46601087}" srcOrd="0" destOrd="2" presId="urn:microsoft.com/office/officeart/2005/8/layout/vList5"/>
    <dgm:cxn modelId="{BF7AE748-AD01-40DE-9ED3-D25CAF29924E}" srcId="{91B3DBD9-D9C5-429E-9D42-3757107542D3}" destId="{023BC86F-7EC4-4FD0-840C-B51BA2DC92B0}" srcOrd="0" destOrd="0" parTransId="{9A4E7EAA-9313-4664-927B-E6DC21D2B5B9}" sibTransId="{EC6F187E-CE03-4352-A9AB-22450F874971}"/>
    <dgm:cxn modelId="{41AA92AB-B413-41EE-8D8E-1AA349DB60DA}" type="presOf" srcId="{023BC86F-7EC4-4FD0-840C-B51BA2DC92B0}" destId="{FAA431CB-E0F6-4589-B2B6-D68A46601087}" srcOrd="0" destOrd="0" presId="urn:microsoft.com/office/officeart/2005/8/layout/vList5"/>
    <dgm:cxn modelId="{D059B837-2F8A-4779-B46B-F152C2D51455}" srcId="{6A8101AE-A83C-4956-9AF6-F844F7F9A183}" destId="{91B3DBD9-D9C5-429E-9D42-3757107542D3}" srcOrd="0" destOrd="0" parTransId="{D181400D-9603-498B-AA09-E2B27B7807CF}" sibTransId="{C22064DA-145C-4D06-A5FE-6C832FE862BD}"/>
    <dgm:cxn modelId="{C4A1F0D0-D379-4675-BC87-B3C5CFE843CD}" srcId="{91B3DBD9-D9C5-429E-9D42-3757107542D3}" destId="{DC737C8F-FBE4-48DA-87C5-8F5F00801782}" srcOrd="2" destOrd="0" parTransId="{26018A7B-EBF5-4553-838B-3DFD9C516CF2}" sibTransId="{B62841D4-EC78-455D-9F85-819623155AB6}"/>
    <dgm:cxn modelId="{0EB19B0C-8076-4584-8F6B-6E1A8D0D6AD2}" type="presOf" srcId="{14A58638-1BC3-4785-AE7D-23FC914AD095}" destId="{6B937E5D-EF4E-4B79-8D80-BF128AB41978}" srcOrd="0" destOrd="1" presId="urn:microsoft.com/office/officeart/2005/8/layout/vList5"/>
    <dgm:cxn modelId="{9CA31B5E-4BC7-4DC5-B02F-64514E2D5DAE}" type="presOf" srcId="{AFA37FBD-526D-4014-BA64-1482FBF61951}" destId="{6B937E5D-EF4E-4B79-8D80-BF128AB41978}" srcOrd="0" destOrd="0" presId="urn:microsoft.com/office/officeart/2005/8/layout/vList5"/>
    <dgm:cxn modelId="{39050D73-7034-4810-9641-AF2EFC5291E3}" type="presOf" srcId="{24ED0E89-3EE8-4764-AD39-D4ED51683B26}" destId="{24F67B7C-64D8-441E-997D-E3B096D634F0}" srcOrd="0" destOrd="0" presId="urn:microsoft.com/office/officeart/2005/8/layout/vList5"/>
    <dgm:cxn modelId="{14EFC658-AB44-4AE9-9859-3A788853D9EF}" type="presOf" srcId="{6A8101AE-A83C-4956-9AF6-F844F7F9A183}" destId="{11CE3E64-6858-4460-8844-45B2B25C6FFA}" srcOrd="0" destOrd="0" presId="urn:microsoft.com/office/officeart/2005/8/layout/vList5"/>
    <dgm:cxn modelId="{43D51A7A-00C5-4EA6-9B0B-F6F7BF80CD99}" srcId="{6A8101AE-A83C-4956-9AF6-F844F7F9A183}" destId="{24ED0E89-3EE8-4764-AD39-D4ED51683B26}" srcOrd="1" destOrd="0" parTransId="{9F91219B-68E1-4998-AF17-14CC985ADE59}" sibTransId="{32441D56-D8D1-4968-B06F-A6D5F7A469F3}"/>
    <dgm:cxn modelId="{F43BB063-87CB-4F78-88D7-0B66EF9F1162}" srcId="{91B3DBD9-D9C5-429E-9D42-3757107542D3}" destId="{1C1E94EC-13CB-4D36-BF1C-268732189314}" srcOrd="1" destOrd="0" parTransId="{8333D3BC-31F3-42FF-86BD-AD8AFA31136F}" sibTransId="{880BE349-103A-4F15-823F-9C08DF01C0B9}"/>
    <dgm:cxn modelId="{2DFA83A4-46B4-4BFE-B0E2-347D4AF9A2E0}" srcId="{24ED0E89-3EE8-4764-AD39-D4ED51683B26}" destId="{AFA37FBD-526D-4014-BA64-1482FBF61951}" srcOrd="0" destOrd="0" parTransId="{2C1B5FF1-0CD6-4777-B427-185CB5BDACFD}" sibTransId="{7A3E9E14-0365-4D84-9FA6-01952B72726E}"/>
    <dgm:cxn modelId="{CFDFDE56-7670-4130-8928-E4E5A1A3C993}" type="presOf" srcId="{91B3DBD9-D9C5-429E-9D42-3757107542D3}" destId="{1448A0AA-762F-4A47-8365-F2915F8F9FE9}" srcOrd="0" destOrd="0" presId="urn:microsoft.com/office/officeart/2005/8/layout/vList5"/>
    <dgm:cxn modelId="{EC24B6E4-D84C-4297-BFBF-597C5783FEC8}" type="presParOf" srcId="{11CE3E64-6858-4460-8844-45B2B25C6FFA}" destId="{44C8D347-80E5-49E0-9038-2DB8357D12F4}" srcOrd="0" destOrd="0" presId="urn:microsoft.com/office/officeart/2005/8/layout/vList5"/>
    <dgm:cxn modelId="{66B0FECE-35E0-43C1-9606-002A64E2B52A}" type="presParOf" srcId="{44C8D347-80E5-49E0-9038-2DB8357D12F4}" destId="{1448A0AA-762F-4A47-8365-F2915F8F9FE9}" srcOrd="0" destOrd="0" presId="urn:microsoft.com/office/officeart/2005/8/layout/vList5"/>
    <dgm:cxn modelId="{3CB09F32-77A8-470C-9375-AE922CEE1FB6}" type="presParOf" srcId="{44C8D347-80E5-49E0-9038-2DB8357D12F4}" destId="{FAA431CB-E0F6-4589-B2B6-D68A46601087}" srcOrd="1" destOrd="0" presId="urn:microsoft.com/office/officeart/2005/8/layout/vList5"/>
    <dgm:cxn modelId="{3BB43919-498D-40B1-8C4C-2CAC4FA906C7}" type="presParOf" srcId="{11CE3E64-6858-4460-8844-45B2B25C6FFA}" destId="{BD04875B-878F-4E73-8188-80E16DCF9D49}" srcOrd="1" destOrd="0" presId="urn:microsoft.com/office/officeart/2005/8/layout/vList5"/>
    <dgm:cxn modelId="{042806F3-F244-4A5E-BDEB-BCBC5D928ABC}" type="presParOf" srcId="{11CE3E64-6858-4460-8844-45B2B25C6FFA}" destId="{921AB7F2-9CD3-4057-B52A-B00FAAD4C053}" srcOrd="2" destOrd="0" presId="urn:microsoft.com/office/officeart/2005/8/layout/vList5"/>
    <dgm:cxn modelId="{6B341647-3214-449A-8E1D-72F401E33359}" type="presParOf" srcId="{921AB7F2-9CD3-4057-B52A-B00FAAD4C053}" destId="{24F67B7C-64D8-441E-997D-E3B096D634F0}" srcOrd="0" destOrd="0" presId="urn:microsoft.com/office/officeart/2005/8/layout/vList5"/>
    <dgm:cxn modelId="{151A7F38-54A7-4F87-8D32-E359BA239337}"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2" csCatId="colorful" phldr="1"/>
      <dgm:spPr/>
      <dgm:t>
        <a:bodyPr/>
        <a:lstStyle/>
        <a:p>
          <a:endParaRPr lang="en-US"/>
        </a:p>
      </dgm:t>
    </dgm:pt>
    <dgm:pt modelId="{C2D3029B-151C-4500-8951-03D8D006926F}">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Limits ability to use emissions for unrelated projects</a:t>
          </a:r>
          <a:endParaRPr lang="en-US" dirty="0">
            <a:latin typeface="Times New Roman" pitchFamily="18" charset="0"/>
            <a:cs typeface="Times New Roman" pitchFamily="18" charset="0"/>
          </a:endParaRPr>
        </a:p>
      </dgm:t>
    </dgm:pt>
    <dgm:pt modelId="{96869BC4-5D97-482B-B5B2-D1140231C519}" type="sibTrans" cxnId="{9AB4D0C4-203D-404D-A09A-7BA13C942935}">
      <dgm:prSet/>
      <dgm:spPr/>
      <dgm:t>
        <a:bodyPr/>
        <a:lstStyle/>
        <a:p>
          <a:endParaRPr lang="en-US">
            <a:latin typeface="Times New Roman" pitchFamily="18" charset="0"/>
            <a:cs typeface="Times New Roman" pitchFamily="18" charset="0"/>
          </a:endParaRPr>
        </a:p>
      </dgm:t>
    </dgm:pt>
    <dgm:pt modelId="{5DFF5AB5-B2A7-4F77-BDD0-3A2E11ED1C5F}" type="parTrans" cxnId="{9AB4D0C4-203D-404D-A09A-7BA13C942935}">
      <dgm:prSet/>
      <dgm:spPr/>
      <dgm:t>
        <a:bodyPr/>
        <a:lstStyle/>
        <a:p>
          <a:endParaRPr lang="en-US">
            <a:latin typeface="Times New Roman" pitchFamily="18" charset="0"/>
            <a:cs typeface="Times New Roman" pitchFamily="18" charset="0"/>
          </a:endParaRPr>
        </a:p>
      </dgm:t>
    </dgm:pt>
    <dgm:pt modelId="{C4F8A93E-5B8F-4347-9D58-758FDC2E99B3}">
      <dgm:prSet custT="1"/>
      <dgm:spPr>
        <a:solidFill>
          <a:schemeClr val="accent6">
            <a:lumMod val="75000"/>
          </a:schemeClr>
        </a:solidFill>
      </dgm:spPr>
      <dgm:t>
        <a:bodyPr/>
        <a:lstStyle/>
        <a:p>
          <a:r>
            <a:rPr lang="en-US" sz="3200" dirty="0" smtClean="0">
              <a:latin typeface="Times New Roman" pitchFamily="18" charset="0"/>
              <a:cs typeface="Times New Roman" pitchFamily="18" charset="0"/>
            </a:rPr>
            <a:t>Impacts on Business</a:t>
          </a:r>
          <a:endParaRPr lang="en-US" sz="3200" dirty="0">
            <a:latin typeface="Times New Roman" pitchFamily="18" charset="0"/>
            <a:cs typeface="Times New Roman" pitchFamily="18" charset="0"/>
          </a:endParaRPr>
        </a:p>
      </dgm:t>
    </dgm:pt>
    <dgm:pt modelId="{18300AE4-7CC0-4B9D-AA30-FA7159E182D2}" type="sibTrans" cxnId="{FDCEE7B3-5E1F-4FC8-B2D5-2BA622825105}">
      <dgm:prSet/>
      <dgm:spPr/>
      <dgm:t>
        <a:bodyPr/>
        <a:lstStyle/>
        <a:p>
          <a:endParaRPr lang="en-US">
            <a:latin typeface="Times New Roman" pitchFamily="18" charset="0"/>
            <a:cs typeface="Times New Roman" pitchFamily="18" charset="0"/>
          </a:endParaRPr>
        </a:p>
      </dgm:t>
    </dgm:pt>
    <dgm:pt modelId="{9FD34318-3C2C-45C7-A33C-2951BABC4689}" type="parTrans" cxnId="{FDCEE7B3-5E1F-4FC8-B2D5-2BA622825105}">
      <dgm:prSet/>
      <dgm:spPr/>
      <dgm:t>
        <a:bodyPr/>
        <a:lstStyle/>
        <a:p>
          <a:endParaRPr lang="en-US">
            <a:latin typeface="Times New Roman" pitchFamily="18" charset="0"/>
            <a:cs typeface="Times New Roman" pitchFamily="18" charset="0"/>
          </a:endParaRPr>
        </a:p>
      </dgm:t>
    </dgm:pt>
    <dgm:pt modelId="{36693833-12DB-4D2E-A4CB-5EBFD66CEA46}">
      <dgm:prSet/>
      <dgm:spPr>
        <a:solidFill>
          <a:schemeClr val="bg1">
            <a:lumMod val="85000"/>
            <a:alpha val="90000"/>
          </a:schemeClr>
        </a:solidFill>
      </dgm:spPr>
      <dgm:t>
        <a:bodyPr/>
        <a:lstStyle/>
        <a:p>
          <a:r>
            <a:rPr lang="en-US" dirty="0" smtClean="0">
              <a:solidFill>
                <a:schemeClr val="tx1"/>
              </a:solidFill>
              <a:latin typeface="Times New Roman" pitchFamily="18" charset="0"/>
              <a:cs typeface="Times New Roman" pitchFamily="18" charset="0"/>
            </a:rPr>
            <a:t>Ensures </a:t>
          </a:r>
          <a:r>
            <a:rPr lang="en-US" dirty="0" smtClean="0">
              <a:latin typeface="Times New Roman" pitchFamily="18" charset="0"/>
              <a:cs typeface="Times New Roman" pitchFamily="18" charset="0"/>
            </a:rPr>
            <a:t>construction approval</a:t>
          </a:r>
          <a:endParaRPr lang="en-US" dirty="0">
            <a:latin typeface="Times New Roman" pitchFamily="18" charset="0"/>
            <a:cs typeface="Times New Roman" pitchFamily="18" charset="0"/>
          </a:endParaRPr>
        </a:p>
      </dgm:t>
    </dgm:pt>
    <dgm:pt modelId="{33B2A0CE-8B95-40A4-A176-AC67F807B0FD}" type="parTrans" cxnId="{1477C2DD-3CDE-49A6-B0C0-F3533E9E206C}">
      <dgm:prSet/>
      <dgm:spPr/>
      <dgm:t>
        <a:bodyPr/>
        <a:lstStyle/>
        <a:p>
          <a:endParaRPr lang="en-US">
            <a:latin typeface="Times New Roman" pitchFamily="18" charset="0"/>
            <a:cs typeface="Times New Roman" pitchFamily="18" charset="0"/>
          </a:endParaRPr>
        </a:p>
      </dgm:t>
    </dgm:pt>
    <dgm:pt modelId="{17004987-2B52-45B9-97F1-598386688502}" type="sibTrans" cxnId="{1477C2DD-3CDE-49A6-B0C0-F3533E9E206C}">
      <dgm:prSet/>
      <dgm:spPr/>
      <dgm:t>
        <a:bodyPr/>
        <a:lstStyle/>
        <a:p>
          <a:endParaRPr lang="en-US">
            <a:latin typeface="Times New Roman" pitchFamily="18" charset="0"/>
            <a:cs typeface="Times New Roman" pitchFamily="18" charset="0"/>
          </a:endParaRPr>
        </a:p>
      </dgm:t>
    </dgm:pt>
    <dgm:pt modelId="{28BB09B7-388A-483E-B9F5-AF54C9FA1429}">
      <dgm:prSet custT="1"/>
      <dgm:spPr>
        <a:solidFill>
          <a:srgbClr val="8D8E84"/>
        </a:solidFill>
      </dgm:spPr>
      <dgm:t>
        <a:bodyPr/>
        <a:lstStyle/>
        <a:p>
          <a:r>
            <a:rPr lang="en-US" sz="3100" dirty="0" smtClean="0">
              <a:latin typeface="Times New Roman" pitchFamily="18" charset="0"/>
              <a:cs typeface="Times New Roman" pitchFamily="18" charset="0"/>
            </a:rPr>
            <a:t>Impacts on Environment</a:t>
          </a:r>
          <a:endParaRPr lang="en-US" sz="3100" dirty="0">
            <a:latin typeface="Times New Roman" pitchFamily="18" charset="0"/>
            <a:cs typeface="Times New Roman" pitchFamily="18" charset="0"/>
          </a:endParaRPr>
        </a:p>
      </dgm:t>
    </dgm:pt>
    <dgm:pt modelId="{6864FFCC-56AF-436E-8A78-1C919640848A}" type="parTrans" cxnId="{06FA166D-A111-49F5-8126-D90E7A8C8138}">
      <dgm:prSet/>
      <dgm:spPr/>
      <dgm:t>
        <a:bodyPr/>
        <a:lstStyle/>
        <a:p>
          <a:endParaRPr lang="en-US">
            <a:latin typeface="Times New Roman" pitchFamily="18" charset="0"/>
            <a:cs typeface="Times New Roman" pitchFamily="18" charset="0"/>
          </a:endParaRPr>
        </a:p>
      </dgm:t>
    </dgm:pt>
    <dgm:pt modelId="{4B6757DD-1BA1-42EB-A529-0E65B3B11231}" type="sibTrans" cxnId="{06FA166D-A111-49F5-8126-D90E7A8C8138}">
      <dgm:prSet/>
      <dgm:spPr/>
      <dgm:t>
        <a:bodyPr/>
        <a:lstStyle/>
        <a:p>
          <a:endParaRPr lang="en-US">
            <a:latin typeface="Times New Roman" pitchFamily="18" charset="0"/>
            <a:cs typeface="Times New Roman" pitchFamily="18" charset="0"/>
          </a:endParaRPr>
        </a:p>
      </dgm:t>
    </dgm:pt>
    <dgm:pt modelId="{F757D9AE-16D7-4347-82A3-8C9E75D15153}">
      <dgm:prSet/>
      <dgm:spPr/>
      <dgm:t>
        <a:bodyPr/>
        <a:lstStyle/>
        <a:p>
          <a:r>
            <a:rPr lang="en-US" dirty="0" smtClean="0">
              <a:latin typeface="Times New Roman" pitchFamily="18" charset="0"/>
              <a:cs typeface="Times New Roman" pitchFamily="18" charset="0"/>
            </a:rPr>
            <a:t>Clarifies requirements for splitting sources </a:t>
          </a:r>
          <a:endParaRPr lang="en-US" dirty="0">
            <a:latin typeface="Times New Roman" pitchFamily="18" charset="0"/>
            <a:cs typeface="Times New Roman" pitchFamily="18" charset="0"/>
          </a:endParaRPr>
        </a:p>
      </dgm:t>
    </dgm:pt>
    <dgm:pt modelId="{BD6FFF0B-1961-4071-92BA-0448B22D23B6}" type="parTrans" cxnId="{8AB104AA-718F-4C3F-8E38-CF4FA141878B}">
      <dgm:prSet/>
      <dgm:spPr/>
      <dgm:t>
        <a:bodyPr/>
        <a:lstStyle/>
        <a:p>
          <a:endParaRPr lang="en-US"/>
        </a:p>
      </dgm:t>
    </dgm:pt>
    <dgm:pt modelId="{59228B2E-9895-4D1F-8551-0FD3834E0CC8}" type="sibTrans" cxnId="{8AB104AA-718F-4C3F-8E38-CF4FA141878B}">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AC417CC0-610E-40AF-9D99-39F213116FE8}" type="pres">
      <dgm:prSet presAssocID="{C4F8A93E-5B8F-4347-9D58-758FDC2E99B3}" presName="linNode" presStyleCnt="0"/>
      <dgm:spPr/>
    </dgm:pt>
    <dgm:pt modelId="{2ED86746-5FA9-4455-BAB0-6A2D73435DB8}" type="pres">
      <dgm:prSet presAssocID="{C4F8A93E-5B8F-4347-9D58-758FDC2E99B3}" presName="parentText" presStyleLbl="node1" presStyleIdx="0" presStyleCnt="2">
        <dgm:presLayoutVars>
          <dgm:chMax val="1"/>
          <dgm:bulletEnabled val="1"/>
        </dgm:presLayoutVars>
      </dgm:prSet>
      <dgm:spPr/>
      <dgm:t>
        <a:bodyPr/>
        <a:lstStyle/>
        <a:p>
          <a:endParaRPr lang="en-US"/>
        </a:p>
      </dgm:t>
    </dgm:pt>
    <dgm:pt modelId="{9123B9EC-B45A-4DCE-B255-DBC5D8C94B98}" type="pres">
      <dgm:prSet presAssocID="{C4F8A93E-5B8F-4347-9D58-758FDC2E99B3}" presName="descendantText" presStyleLbl="alignAccFollowNode1" presStyleIdx="0" presStyleCnt="2">
        <dgm:presLayoutVars>
          <dgm:bulletEnabled val="1"/>
        </dgm:presLayoutVars>
      </dgm:prSet>
      <dgm:spPr/>
      <dgm:t>
        <a:bodyPr/>
        <a:lstStyle/>
        <a:p>
          <a:endParaRPr lang="en-US"/>
        </a:p>
      </dgm:t>
    </dgm:pt>
    <dgm:pt modelId="{9119DC3D-1707-46AC-B04D-DA429FE2F037}" type="pres">
      <dgm:prSet presAssocID="{18300AE4-7CC0-4B9D-AA30-FA7159E182D2}" presName="sp" presStyleCnt="0"/>
      <dgm:spPr/>
    </dgm:pt>
    <dgm:pt modelId="{118E5325-E9CC-4561-B166-B5A45BAA6BB5}" type="pres">
      <dgm:prSet presAssocID="{28BB09B7-388A-483E-B9F5-AF54C9FA1429}" presName="linNode" presStyleCnt="0"/>
      <dgm:spPr/>
    </dgm:pt>
    <dgm:pt modelId="{A6FF4326-8EDB-49BD-8AA9-B4BD85A5A465}" type="pres">
      <dgm:prSet presAssocID="{28BB09B7-388A-483E-B9F5-AF54C9FA1429}" presName="parentText" presStyleLbl="node1" presStyleIdx="1" presStyleCnt="2">
        <dgm:presLayoutVars>
          <dgm:chMax val="1"/>
          <dgm:bulletEnabled val="1"/>
        </dgm:presLayoutVars>
      </dgm:prSet>
      <dgm:spPr/>
      <dgm:t>
        <a:bodyPr/>
        <a:lstStyle/>
        <a:p>
          <a:endParaRPr lang="en-US"/>
        </a:p>
      </dgm:t>
    </dgm:pt>
    <dgm:pt modelId="{2A54A8A0-E017-4BA4-8F66-EFA9F4015BFD}" type="pres">
      <dgm:prSet presAssocID="{28BB09B7-388A-483E-B9F5-AF54C9FA1429}" presName="descendantText" presStyleLbl="alignAccFollowNode1" presStyleIdx="1" presStyleCnt="2" custLinFactNeighborY="-1393">
        <dgm:presLayoutVars>
          <dgm:bulletEnabled val="1"/>
        </dgm:presLayoutVars>
      </dgm:prSet>
      <dgm:spPr/>
      <dgm:t>
        <a:bodyPr/>
        <a:lstStyle/>
        <a:p>
          <a:endParaRPr lang="en-US"/>
        </a:p>
      </dgm:t>
    </dgm:pt>
  </dgm:ptLst>
  <dgm:cxnLst>
    <dgm:cxn modelId="{D173B222-D5FE-4F62-8A99-2EA6EC0D6CDB}" type="presOf" srcId="{C2D3029B-151C-4500-8951-03D8D006926F}" destId="{9123B9EC-B45A-4DCE-B255-DBC5D8C94B98}" srcOrd="0" destOrd="0" presId="urn:microsoft.com/office/officeart/2005/8/layout/vList5"/>
    <dgm:cxn modelId="{8AB104AA-718F-4C3F-8E38-CF4FA141878B}" srcId="{C4F8A93E-5B8F-4347-9D58-758FDC2E99B3}" destId="{F757D9AE-16D7-4347-82A3-8C9E75D15153}" srcOrd="1" destOrd="0" parTransId="{BD6FFF0B-1961-4071-92BA-0448B22D23B6}" sibTransId="{59228B2E-9895-4D1F-8551-0FD3834E0CC8}"/>
    <dgm:cxn modelId="{06FA166D-A111-49F5-8126-D90E7A8C8138}" srcId="{6A8101AE-A83C-4956-9AF6-F844F7F9A183}" destId="{28BB09B7-388A-483E-B9F5-AF54C9FA1429}" srcOrd="1" destOrd="0" parTransId="{6864FFCC-56AF-436E-8A78-1C919640848A}" sibTransId="{4B6757DD-1BA1-42EB-A529-0E65B3B11231}"/>
    <dgm:cxn modelId="{D12E7514-DE86-4523-B2BC-01907A55248C}" type="presOf" srcId="{36693833-12DB-4D2E-A4CB-5EBFD66CEA46}" destId="{2A54A8A0-E017-4BA4-8F66-EFA9F4015BFD}" srcOrd="0" destOrd="0" presId="urn:microsoft.com/office/officeart/2005/8/layout/vList5"/>
    <dgm:cxn modelId="{FDCEE7B3-5E1F-4FC8-B2D5-2BA622825105}" srcId="{6A8101AE-A83C-4956-9AF6-F844F7F9A183}" destId="{C4F8A93E-5B8F-4347-9D58-758FDC2E99B3}" srcOrd="0" destOrd="0" parTransId="{9FD34318-3C2C-45C7-A33C-2951BABC4689}" sibTransId="{18300AE4-7CC0-4B9D-AA30-FA7159E182D2}"/>
    <dgm:cxn modelId="{D71816E6-9C5E-4E23-994C-78A98EA5FF84}" type="presOf" srcId="{6A8101AE-A83C-4956-9AF6-F844F7F9A183}" destId="{11CE3E64-6858-4460-8844-45B2B25C6FFA}" srcOrd="0" destOrd="0" presId="urn:microsoft.com/office/officeart/2005/8/layout/vList5"/>
    <dgm:cxn modelId="{E806C420-43CE-4FD7-BB72-6F1962C3062D}" type="presOf" srcId="{28BB09B7-388A-483E-B9F5-AF54C9FA1429}" destId="{A6FF4326-8EDB-49BD-8AA9-B4BD85A5A465}" srcOrd="0" destOrd="0" presId="urn:microsoft.com/office/officeart/2005/8/layout/vList5"/>
    <dgm:cxn modelId="{CCAC89EB-4785-4488-A227-A26171559E02}" type="presOf" srcId="{F757D9AE-16D7-4347-82A3-8C9E75D15153}" destId="{9123B9EC-B45A-4DCE-B255-DBC5D8C94B98}" srcOrd="0" destOrd="1" presId="urn:microsoft.com/office/officeart/2005/8/layout/vList5"/>
    <dgm:cxn modelId="{9AB4D0C4-203D-404D-A09A-7BA13C942935}" srcId="{C4F8A93E-5B8F-4347-9D58-758FDC2E99B3}" destId="{C2D3029B-151C-4500-8951-03D8D006926F}" srcOrd="0" destOrd="0" parTransId="{5DFF5AB5-B2A7-4F77-BDD0-3A2E11ED1C5F}" sibTransId="{96869BC4-5D97-482B-B5B2-D1140231C519}"/>
    <dgm:cxn modelId="{1477C2DD-3CDE-49A6-B0C0-F3533E9E206C}" srcId="{28BB09B7-388A-483E-B9F5-AF54C9FA1429}" destId="{36693833-12DB-4D2E-A4CB-5EBFD66CEA46}" srcOrd="0" destOrd="0" parTransId="{33B2A0CE-8B95-40A4-A176-AC67F807B0FD}" sibTransId="{17004987-2B52-45B9-97F1-598386688502}"/>
    <dgm:cxn modelId="{9F745E99-44E0-4EE5-A4D9-672A92D6B105}" type="presOf" srcId="{C4F8A93E-5B8F-4347-9D58-758FDC2E99B3}" destId="{2ED86746-5FA9-4455-BAB0-6A2D73435DB8}" srcOrd="0" destOrd="0" presId="urn:microsoft.com/office/officeart/2005/8/layout/vList5"/>
    <dgm:cxn modelId="{75172378-B6DC-498B-BEC1-45448762ABA8}" type="presParOf" srcId="{11CE3E64-6858-4460-8844-45B2B25C6FFA}" destId="{AC417CC0-610E-40AF-9D99-39F213116FE8}" srcOrd="0" destOrd="0" presId="urn:microsoft.com/office/officeart/2005/8/layout/vList5"/>
    <dgm:cxn modelId="{8FD0EFF9-F4CB-4A9E-B740-02746DBAA57C}" type="presParOf" srcId="{AC417CC0-610E-40AF-9D99-39F213116FE8}" destId="{2ED86746-5FA9-4455-BAB0-6A2D73435DB8}" srcOrd="0" destOrd="0" presId="urn:microsoft.com/office/officeart/2005/8/layout/vList5"/>
    <dgm:cxn modelId="{15156434-CCFA-440B-91AF-2D6C4185066F}" type="presParOf" srcId="{AC417CC0-610E-40AF-9D99-39F213116FE8}" destId="{9123B9EC-B45A-4DCE-B255-DBC5D8C94B98}" srcOrd="1" destOrd="0" presId="urn:microsoft.com/office/officeart/2005/8/layout/vList5"/>
    <dgm:cxn modelId="{714BAAA4-7D01-4B23-8EA0-5ED625FAC3C4}" type="presParOf" srcId="{11CE3E64-6858-4460-8844-45B2B25C6FFA}" destId="{9119DC3D-1707-46AC-B04D-DA429FE2F037}" srcOrd="1" destOrd="0" presId="urn:microsoft.com/office/officeart/2005/8/layout/vList5"/>
    <dgm:cxn modelId="{7519C355-7315-437E-B39F-6B6FA3F5A85C}" type="presParOf" srcId="{11CE3E64-6858-4460-8844-45B2B25C6FFA}" destId="{118E5325-E9CC-4561-B166-B5A45BAA6BB5}" srcOrd="2" destOrd="0" presId="urn:microsoft.com/office/officeart/2005/8/layout/vList5"/>
    <dgm:cxn modelId="{C04E3FAF-65DF-4C01-91E3-DD5088BECE22}" type="presParOf" srcId="{118E5325-E9CC-4561-B166-B5A45BAA6BB5}" destId="{A6FF4326-8EDB-49BD-8AA9-B4BD85A5A465}" srcOrd="0" destOrd="0" presId="urn:microsoft.com/office/officeart/2005/8/layout/vList5"/>
    <dgm:cxn modelId="{322FA790-1AFD-48D2-8FCF-BFC0ED31A318}" type="presParOf" srcId="{118E5325-E9CC-4561-B166-B5A45BAA6BB5}" destId="{2A54A8A0-E017-4BA4-8F66-EFA9F4015BFD}" srcOrd="1" destOrd="0" presId="urn:microsoft.com/office/officeart/2005/8/layout/vList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3" csCatId="colorful" phldr="1"/>
      <dgm:spPr/>
      <dgm:t>
        <a:bodyPr/>
        <a:lstStyle/>
        <a:p>
          <a:endParaRPr lang="en-US"/>
        </a:p>
      </dgm:t>
    </dgm:pt>
    <dgm:pt modelId="{45A05766-95A5-4B08-BF82-E55ED2D428C1}">
      <dgm:prSet phldrT="[Text]" custT="1"/>
      <dgm:spPr/>
      <dgm:t>
        <a:bodyPr/>
        <a:lstStyle/>
        <a:p>
          <a:r>
            <a:rPr lang="en-US" sz="3600" dirty="0" smtClean="0">
              <a:latin typeface="Times New Roman" pitchFamily="18" charset="0"/>
              <a:cs typeface="Times New Roman" pitchFamily="18" charset="0"/>
            </a:rPr>
            <a:t>Issue</a:t>
          </a:r>
          <a:endParaRPr lang="en-US" sz="3600" dirty="0">
            <a:latin typeface="Times New Roman" pitchFamily="18" charset="0"/>
            <a:cs typeface="Times New Roman" pitchFamily="18" charset="0"/>
          </a:endParaRPr>
        </a:p>
      </dgm:t>
    </dgm:pt>
    <dgm:pt modelId="{E31BEC82-2FBF-468D-939A-AB8B940C95E9}" type="parTrans" cxnId="{A52B2429-DB32-40A8-A136-93F6E6870B28}">
      <dgm:prSet/>
      <dgm:spPr/>
      <dgm:t>
        <a:bodyPr/>
        <a:lstStyle/>
        <a:p>
          <a:endParaRPr lang="en-US">
            <a:latin typeface="Times New Roman" pitchFamily="18" charset="0"/>
            <a:cs typeface="Times New Roman" pitchFamily="18" charset="0"/>
          </a:endParaRPr>
        </a:p>
      </dgm:t>
    </dgm:pt>
    <dgm:pt modelId="{C7D22B54-E988-4712-956F-509783A17C47}" type="sibTrans" cxnId="{A52B2429-DB32-40A8-A136-93F6E6870B28}">
      <dgm:prSet/>
      <dgm:spPr/>
      <dgm:t>
        <a:bodyPr/>
        <a:lstStyle/>
        <a:p>
          <a:endParaRPr lang="en-US">
            <a:latin typeface="Times New Roman" pitchFamily="18" charset="0"/>
            <a:cs typeface="Times New Roman" pitchFamily="18" charset="0"/>
          </a:endParaRPr>
        </a:p>
      </dgm:t>
    </dgm:pt>
    <dgm:pt modelId="{2DB61AF5-517D-4248-810F-20F89DD4C13B}">
      <dgm:prSet phldrT="[Text]"/>
      <dgm:spPr/>
      <dgm:t>
        <a:bodyPr/>
        <a:lstStyle/>
        <a:p>
          <a:r>
            <a:rPr lang="en-US" dirty="0" smtClean="0">
              <a:latin typeface="Times New Roman" pitchFamily="18" charset="0"/>
              <a:cs typeface="Times New Roman" pitchFamily="18" charset="0"/>
            </a:rPr>
            <a:t>Need prevention provisions in problem areas</a:t>
          </a:r>
          <a:endParaRPr lang="en-US" dirty="0">
            <a:latin typeface="Times New Roman" pitchFamily="18" charset="0"/>
            <a:cs typeface="Times New Roman" pitchFamily="18" charset="0"/>
          </a:endParaRPr>
        </a:p>
      </dgm:t>
    </dgm:pt>
    <dgm:pt modelId="{C27900F6-D7F0-437C-98A1-7AE5F9703614}" type="parTrans" cxnId="{F0A134D3-21BF-4182-AC3E-81338D6A6EAE}">
      <dgm:prSet/>
      <dgm:spPr/>
      <dgm:t>
        <a:bodyPr/>
        <a:lstStyle/>
        <a:p>
          <a:endParaRPr lang="en-US">
            <a:latin typeface="Times New Roman" pitchFamily="18" charset="0"/>
            <a:cs typeface="Times New Roman" pitchFamily="18" charset="0"/>
          </a:endParaRPr>
        </a:p>
      </dgm:t>
    </dgm:pt>
    <dgm:pt modelId="{85DD4B9D-2E02-4A95-85B3-D693F80765F5}" type="sibTrans" cxnId="{F0A134D3-21BF-4182-AC3E-81338D6A6EAE}">
      <dgm:prSet/>
      <dgm:spPr/>
      <dgm:t>
        <a:bodyPr/>
        <a:lstStyle/>
        <a:p>
          <a:endParaRPr lang="en-US">
            <a:latin typeface="Times New Roman" pitchFamily="18" charset="0"/>
            <a:cs typeface="Times New Roman" pitchFamily="18" charset="0"/>
          </a:endParaRPr>
        </a:p>
      </dgm:t>
    </dgm:pt>
    <dgm:pt modelId="{23FE93F6-2015-4413-B0F2-DA94AF516138}">
      <dgm:prSet phldrT="[Text]" custT="1"/>
      <dgm:spPr/>
      <dgm:t>
        <a:bodyPr/>
        <a:lstStyle/>
        <a:p>
          <a:r>
            <a:rPr lang="en-US" sz="3500" dirty="0" smtClean="0">
              <a:latin typeface="Times New Roman" pitchFamily="18" charset="0"/>
              <a:cs typeface="Times New Roman" pitchFamily="18" charset="0"/>
            </a:rPr>
            <a:t>Background/</a:t>
          </a:r>
        </a:p>
        <a:p>
          <a:r>
            <a:rPr lang="en-US" sz="3500" dirty="0" smtClean="0">
              <a:latin typeface="Times New Roman" pitchFamily="18" charset="0"/>
              <a:cs typeface="Times New Roman" pitchFamily="18" charset="0"/>
            </a:rPr>
            <a:t>Affected</a:t>
          </a:r>
          <a:endParaRPr lang="en-US" sz="3500" dirty="0">
            <a:latin typeface="Times New Roman" pitchFamily="18" charset="0"/>
            <a:cs typeface="Times New Roman" pitchFamily="18" charset="0"/>
          </a:endParaRPr>
        </a:p>
      </dgm:t>
    </dgm:pt>
    <dgm:pt modelId="{6E4471CB-9EDE-4836-9B01-76920315F532}" type="parTrans" cxnId="{543555C9-7263-4503-B9F9-D7FFCAD23007}">
      <dgm:prSet/>
      <dgm:spPr/>
      <dgm:t>
        <a:bodyPr/>
        <a:lstStyle/>
        <a:p>
          <a:endParaRPr lang="en-US">
            <a:latin typeface="Times New Roman" pitchFamily="18" charset="0"/>
            <a:cs typeface="Times New Roman" pitchFamily="18" charset="0"/>
          </a:endParaRPr>
        </a:p>
      </dgm:t>
    </dgm:pt>
    <dgm:pt modelId="{111C073F-DA9C-47EB-90E0-FF12E0A09224}" type="sibTrans" cxnId="{543555C9-7263-4503-B9F9-D7FFCAD23007}">
      <dgm:prSet/>
      <dgm:spPr/>
      <dgm:t>
        <a:bodyPr/>
        <a:lstStyle/>
        <a:p>
          <a:endParaRPr lang="en-US">
            <a:latin typeface="Times New Roman" pitchFamily="18" charset="0"/>
            <a:cs typeface="Times New Roman" pitchFamily="18" charset="0"/>
          </a:endParaRPr>
        </a:p>
      </dgm:t>
    </dgm:pt>
    <dgm:pt modelId="{118C321B-2459-4847-B98D-B3602E3AD32D}">
      <dgm:prSet phldrT="[Text]"/>
      <dgm:spPr/>
      <dgm:t>
        <a:bodyPr/>
        <a:lstStyle/>
        <a:p>
          <a:r>
            <a:rPr lang="en-US" dirty="0" smtClean="0">
              <a:latin typeface="Times New Roman" pitchFamily="18" charset="0"/>
              <a:cs typeface="Times New Roman" pitchFamily="18" charset="0"/>
            </a:rPr>
            <a:t>The requirement for EPA redesignation delays implementing appropriate programs</a:t>
          </a:r>
          <a:endParaRPr lang="en-US" dirty="0">
            <a:latin typeface="Times New Roman" pitchFamily="18" charset="0"/>
            <a:cs typeface="Times New Roman" pitchFamily="18" charset="0"/>
          </a:endParaRPr>
        </a:p>
      </dgm:t>
    </dgm:pt>
    <dgm:pt modelId="{898FD7F9-A60C-44AB-9B5D-1A445AFDABFD}" type="parTrans" cxnId="{17C8A0A8-C877-4AE0-8005-0E03BB1B2116}">
      <dgm:prSet/>
      <dgm:spPr/>
      <dgm:t>
        <a:bodyPr/>
        <a:lstStyle/>
        <a:p>
          <a:endParaRPr lang="en-US">
            <a:latin typeface="Times New Roman" pitchFamily="18" charset="0"/>
            <a:cs typeface="Times New Roman" pitchFamily="18" charset="0"/>
          </a:endParaRPr>
        </a:p>
      </dgm:t>
    </dgm:pt>
    <dgm:pt modelId="{8CB9112F-1C7D-4880-BF9E-CD1145C5A54A}" type="sibTrans" cxnId="{17C8A0A8-C877-4AE0-8005-0E03BB1B2116}">
      <dgm:prSet/>
      <dgm:spPr/>
      <dgm:t>
        <a:bodyPr/>
        <a:lstStyle/>
        <a:p>
          <a:endParaRPr lang="en-US">
            <a:latin typeface="Times New Roman" pitchFamily="18" charset="0"/>
            <a:cs typeface="Times New Roman" pitchFamily="18" charset="0"/>
          </a:endParaRPr>
        </a:p>
      </dgm:t>
    </dgm:pt>
    <dgm:pt modelId="{36381353-938F-4113-9B60-857366FC105D}">
      <dgm:prSet phldrT="[Text]"/>
      <dgm:spPr/>
      <dgm:t>
        <a:bodyPr/>
        <a:lstStyle/>
        <a:p>
          <a:r>
            <a:rPr lang="en-US" dirty="0" smtClean="0">
              <a:latin typeface="Times New Roman" pitchFamily="18" charset="0"/>
              <a:cs typeface="Times New Roman" pitchFamily="18" charset="0"/>
            </a:rPr>
            <a:t>Need incentives to address priority sources</a:t>
          </a:r>
          <a:endParaRPr lang="en-US" dirty="0">
            <a:latin typeface="Times New Roman" pitchFamily="18" charset="0"/>
            <a:cs typeface="Times New Roman" pitchFamily="18" charset="0"/>
          </a:endParaRPr>
        </a:p>
      </dgm:t>
    </dgm:pt>
    <dgm:pt modelId="{70438EB7-A4FF-49CF-8080-AB13CC16F0EB}" type="parTrans" cxnId="{95F7F87D-3496-4655-AC4C-BB7FD8636127}">
      <dgm:prSet/>
      <dgm:spPr/>
      <dgm:t>
        <a:bodyPr/>
        <a:lstStyle/>
        <a:p>
          <a:endParaRPr lang="en-US"/>
        </a:p>
      </dgm:t>
    </dgm:pt>
    <dgm:pt modelId="{F759B0A2-A319-4615-9D15-7DA37815DDCC}" type="sibTrans" cxnId="{95F7F87D-3496-4655-AC4C-BB7FD8636127}">
      <dgm:prSet/>
      <dgm:spPr/>
      <dgm:t>
        <a:bodyPr/>
        <a:lstStyle/>
        <a:p>
          <a:endParaRPr lang="en-US"/>
        </a:p>
      </dgm:t>
    </dgm:pt>
    <dgm:pt modelId="{A3A3488F-487B-4059-9526-58F1D65A046C}">
      <dgm:prSet phldrT="[Text]"/>
      <dgm:spPr/>
      <dgm:t>
        <a:bodyPr/>
        <a:lstStyle/>
        <a:p>
          <a:r>
            <a:rPr lang="en-US" dirty="0" smtClean="0">
              <a:latin typeface="Times New Roman" pitchFamily="18" charset="0"/>
              <a:cs typeface="Times New Roman" pitchFamily="18" charset="0"/>
            </a:rPr>
            <a:t>Current rules prevent environmentally beneficial projects from going forward</a:t>
          </a:r>
          <a:endParaRPr lang="en-US" dirty="0">
            <a:latin typeface="Times New Roman" pitchFamily="18" charset="0"/>
            <a:cs typeface="Times New Roman" pitchFamily="18" charset="0"/>
          </a:endParaRPr>
        </a:p>
      </dgm:t>
    </dgm:pt>
    <dgm:pt modelId="{28E5690A-304D-4C3B-BBF7-D09C67A4AA4B}" type="parTrans" cxnId="{DB26041B-2D26-4C53-8DF2-73386FC934AB}">
      <dgm:prSet/>
      <dgm:spPr/>
      <dgm:t>
        <a:bodyPr/>
        <a:lstStyle/>
        <a:p>
          <a:endParaRPr lang="en-US"/>
        </a:p>
      </dgm:t>
    </dgm:pt>
    <dgm:pt modelId="{873988FD-1169-4414-BAD1-9CCB0FD505D5}" type="sibTrans" cxnId="{DB26041B-2D26-4C53-8DF2-73386FC934AB}">
      <dgm:prSet/>
      <dgm:spPr/>
      <dgm:t>
        <a:bodyPr/>
        <a:lstStyle/>
        <a:p>
          <a:endParaRPr lang="en-US"/>
        </a:p>
      </dgm:t>
    </dgm:pt>
    <dgm:pt modelId="{A5C5048C-6694-4920-8BDE-5676E5F2C672}">
      <dgm:prSet phldrT="[Text]"/>
      <dgm:spPr/>
      <dgm:t>
        <a:bodyPr/>
        <a:lstStyle/>
        <a:p>
          <a:r>
            <a:rPr lang="en-US" dirty="0" smtClean="0">
              <a:latin typeface="Times New Roman" pitchFamily="18" charset="0"/>
              <a:cs typeface="Times New Roman" pitchFamily="18" charset="0"/>
            </a:rPr>
            <a:t>Current program treats large and small businesses the same but the federal program treats them differently</a:t>
          </a:r>
          <a:endParaRPr lang="en-US" dirty="0">
            <a:latin typeface="Times New Roman" pitchFamily="18" charset="0"/>
            <a:cs typeface="Times New Roman" pitchFamily="18" charset="0"/>
          </a:endParaRPr>
        </a:p>
      </dgm:t>
    </dgm:pt>
    <dgm:pt modelId="{2933A813-F29A-410E-B520-DA9F2D42C99B}" type="parTrans" cxnId="{BD7A9A1E-BCBD-4738-AA3A-32990CD77F76}">
      <dgm:prSet/>
      <dgm:spPr/>
      <dgm:t>
        <a:bodyPr/>
        <a:lstStyle/>
        <a:p>
          <a:endParaRPr lang="en-US"/>
        </a:p>
      </dgm:t>
    </dgm:pt>
    <dgm:pt modelId="{4309B4A1-0A7B-44FE-8946-B3CC0BBBB6EF}" type="sibTrans" cxnId="{BD7A9A1E-BCBD-4738-AA3A-32990CD77F76}">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950D188E-FF56-4887-86AE-A07B18A25F5E}" type="pres">
      <dgm:prSet presAssocID="{45A05766-95A5-4B08-BF82-E55ED2D428C1}" presName="linNode" presStyleCnt="0"/>
      <dgm:spPr/>
    </dgm:pt>
    <dgm:pt modelId="{990EE2E8-547D-46E1-B0DE-F7264FB94993}" type="pres">
      <dgm:prSet presAssocID="{45A05766-95A5-4B08-BF82-E55ED2D428C1}" presName="parentText" presStyleLbl="node1" presStyleIdx="0" presStyleCnt="2">
        <dgm:presLayoutVars>
          <dgm:chMax val="1"/>
          <dgm:bulletEnabled val="1"/>
        </dgm:presLayoutVars>
      </dgm:prSet>
      <dgm:spPr/>
      <dgm:t>
        <a:bodyPr/>
        <a:lstStyle/>
        <a:p>
          <a:endParaRPr lang="en-US"/>
        </a:p>
      </dgm:t>
    </dgm:pt>
    <dgm:pt modelId="{26711CDC-A410-4273-B226-636F55B83048}" type="pres">
      <dgm:prSet presAssocID="{45A05766-95A5-4B08-BF82-E55ED2D428C1}" presName="descendantText" presStyleLbl="alignAccFollowNode1" presStyleIdx="0" presStyleCnt="2">
        <dgm:presLayoutVars>
          <dgm:bulletEnabled val="1"/>
        </dgm:presLayoutVars>
      </dgm:prSet>
      <dgm:spPr/>
      <dgm:t>
        <a:bodyPr/>
        <a:lstStyle/>
        <a:p>
          <a:endParaRPr lang="en-US"/>
        </a:p>
      </dgm:t>
    </dgm:pt>
    <dgm:pt modelId="{87F05B81-DD20-4204-985E-C91D48D3A801}" type="pres">
      <dgm:prSet presAssocID="{C7D22B54-E988-4712-956F-509783A17C47}" presName="sp" presStyleCnt="0"/>
      <dgm:spPr/>
    </dgm:pt>
    <dgm:pt modelId="{4FFFF5F0-4A53-4E9F-A88F-4B6ACBE8FCF2}" type="pres">
      <dgm:prSet presAssocID="{23FE93F6-2015-4413-B0F2-DA94AF516138}" presName="linNode" presStyleCnt="0"/>
      <dgm:spPr/>
    </dgm:pt>
    <dgm:pt modelId="{24D333B7-5241-401F-9D21-10FB241A969F}" type="pres">
      <dgm:prSet presAssocID="{23FE93F6-2015-4413-B0F2-DA94AF516138}" presName="parentText" presStyleLbl="node1" presStyleIdx="1" presStyleCnt="2">
        <dgm:presLayoutVars>
          <dgm:chMax val="1"/>
          <dgm:bulletEnabled val="1"/>
        </dgm:presLayoutVars>
      </dgm:prSet>
      <dgm:spPr/>
      <dgm:t>
        <a:bodyPr/>
        <a:lstStyle/>
        <a:p>
          <a:endParaRPr lang="en-US"/>
        </a:p>
      </dgm:t>
    </dgm:pt>
    <dgm:pt modelId="{3DC5B56B-712F-4CB3-8463-DE3F99DA6E36}" type="pres">
      <dgm:prSet presAssocID="{23FE93F6-2015-4413-B0F2-DA94AF516138}" presName="descendantText" presStyleLbl="alignAccFollowNode1" presStyleIdx="1" presStyleCnt="2">
        <dgm:presLayoutVars>
          <dgm:bulletEnabled val="1"/>
        </dgm:presLayoutVars>
      </dgm:prSet>
      <dgm:spPr/>
      <dgm:t>
        <a:bodyPr/>
        <a:lstStyle/>
        <a:p>
          <a:endParaRPr lang="en-US"/>
        </a:p>
      </dgm:t>
    </dgm:pt>
  </dgm:ptLst>
  <dgm:cxnLst>
    <dgm:cxn modelId="{BD7A9A1E-BCBD-4738-AA3A-32990CD77F76}" srcId="{23FE93F6-2015-4413-B0F2-DA94AF516138}" destId="{A5C5048C-6694-4920-8BDE-5676E5F2C672}" srcOrd="1" destOrd="0" parTransId="{2933A813-F29A-410E-B520-DA9F2D42C99B}" sibTransId="{4309B4A1-0A7B-44FE-8946-B3CC0BBBB6EF}"/>
    <dgm:cxn modelId="{A52B2429-DB32-40A8-A136-93F6E6870B28}" srcId="{6A8101AE-A83C-4956-9AF6-F844F7F9A183}" destId="{45A05766-95A5-4B08-BF82-E55ED2D428C1}" srcOrd="0" destOrd="0" parTransId="{E31BEC82-2FBF-468D-939A-AB8B940C95E9}" sibTransId="{C7D22B54-E988-4712-956F-509783A17C47}"/>
    <dgm:cxn modelId="{F62B80F7-49C9-4127-89E4-F020D73C828C}" type="presOf" srcId="{A5C5048C-6694-4920-8BDE-5676E5F2C672}" destId="{3DC5B56B-712F-4CB3-8463-DE3F99DA6E36}" srcOrd="0" destOrd="1" presId="urn:microsoft.com/office/officeart/2005/8/layout/vList5"/>
    <dgm:cxn modelId="{543555C9-7263-4503-B9F9-D7FFCAD23007}" srcId="{6A8101AE-A83C-4956-9AF6-F844F7F9A183}" destId="{23FE93F6-2015-4413-B0F2-DA94AF516138}" srcOrd="1" destOrd="0" parTransId="{6E4471CB-9EDE-4836-9B01-76920315F532}" sibTransId="{111C073F-DA9C-47EB-90E0-FF12E0A09224}"/>
    <dgm:cxn modelId="{F85A0281-80BF-4C13-A167-BE38831FDEED}" type="presOf" srcId="{36381353-938F-4113-9B60-857366FC105D}" destId="{26711CDC-A410-4273-B226-636F55B83048}" srcOrd="0" destOrd="1" presId="urn:microsoft.com/office/officeart/2005/8/layout/vList5"/>
    <dgm:cxn modelId="{5619D1A9-0B15-4E8A-9D9E-8C96E6D6A85E}" type="presOf" srcId="{45A05766-95A5-4B08-BF82-E55ED2D428C1}" destId="{990EE2E8-547D-46E1-B0DE-F7264FB94993}" srcOrd="0" destOrd="0" presId="urn:microsoft.com/office/officeart/2005/8/layout/vList5"/>
    <dgm:cxn modelId="{95F7F87D-3496-4655-AC4C-BB7FD8636127}" srcId="{45A05766-95A5-4B08-BF82-E55ED2D428C1}" destId="{36381353-938F-4113-9B60-857366FC105D}" srcOrd="1" destOrd="0" parTransId="{70438EB7-A4FF-49CF-8080-AB13CC16F0EB}" sibTransId="{F759B0A2-A319-4615-9D15-7DA37815DDCC}"/>
    <dgm:cxn modelId="{FA75FCA8-72D8-473D-AE92-FEAFCFEF505E}" type="presOf" srcId="{6A8101AE-A83C-4956-9AF6-F844F7F9A183}" destId="{11CE3E64-6858-4460-8844-45B2B25C6FFA}" srcOrd="0" destOrd="0" presId="urn:microsoft.com/office/officeart/2005/8/layout/vList5"/>
    <dgm:cxn modelId="{17C8A0A8-C877-4AE0-8005-0E03BB1B2116}" srcId="{23FE93F6-2015-4413-B0F2-DA94AF516138}" destId="{118C321B-2459-4847-B98D-B3602E3AD32D}" srcOrd="0" destOrd="0" parTransId="{898FD7F9-A60C-44AB-9B5D-1A445AFDABFD}" sibTransId="{8CB9112F-1C7D-4880-BF9E-CD1145C5A54A}"/>
    <dgm:cxn modelId="{16034E35-69C8-4009-AD71-6A1EBE424684}" type="presOf" srcId="{2DB61AF5-517D-4248-810F-20F89DD4C13B}" destId="{26711CDC-A410-4273-B226-636F55B83048}" srcOrd="0" destOrd="0" presId="urn:microsoft.com/office/officeart/2005/8/layout/vList5"/>
    <dgm:cxn modelId="{E45114F4-3512-444F-868A-C83CEBF76043}" type="presOf" srcId="{23FE93F6-2015-4413-B0F2-DA94AF516138}" destId="{24D333B7-5241-401F-9D21-10FB241A969F}" srcOrd="0" destOrd="0" presId="urn:microsoft.com/office/officeart/2005/8/layout/vList5"/>
    <dgm:cxn modelId="{DB26041B-2D26-4C53-8DF2-73386FC934AB}" srcId="{45A05766-95A5-4B08-BF82-E55ED2D428C1}" destId="{A3A3488F-487B-4059-9526-58F1D65A046C}" srcOrd="2" destOrd="0" parTransId="{28E5690A-304D-4C3B-BBF7-D09C67A4AA4B}" sibTransId="{873988FD-1169-4414-BAD1-9CCB0FD505D5}"/>
    <dgm:cxn modelId="{2CF73A9C-5486-4BB7-A11F-BB195097C53E}" type="presOf" srcId="{A3A3488F-487B-4059-9526-58F1D65A046C}" destId="{26711CDC-A410-4273-B226-636F55B83048}" srcOrd="0" destOrd="2" presId="urn:microsoft.com/office/officeart/2005/8/layout/vList5"/>
    <dgm:cxn modelId="{F0A134D3-21BF-4182-AC3E-81338D6A6EAE}" srcId="{45A05766-95A5-4B08-BF82-E55ED2D428C1}" destId="{2DB61AF5-517D-4248-810F-20F89DD4C13B}" srcOrd="0" destOrd="0" parTransId="{C27900F6-D7F0-437C-98A1-7AE5F9703614}" sibTransId="{85DD4B9D-2E02-4A95-85B3-D693F80765F5}"/>
    <dgm:cxn modelId="{DD3B8417-4B21-4AAF-8C5C-132D48CD1B5F}" type="presOf" srcId="{118C321B-2459-4847-B98D-B3602E3AD32D}" destId="{3DC5B56B-712F-4CB3-8463-DE3F99DA6E36}" srcOrd="0" destOrd="0" presId="urn:microsoft.com/office/officeart/2005/8/layout/vList5"/>
    <dgm:cxn modelId="{7604FC99-69CE-4276-9295-EE3CFDC9EC78}" type="presParOf" srcId="{11CE3E64-6858-4460-8844-45B2B25C6FFA}" destId="{950D188E-FF56-4887-86AE-A07B18A25F5E}" srcOrd="0" destOrd="0" presId="urn:microsoft.com/office/officeart/2005/8/layout/vList5"/>
    <dgm:cxn modelId="{33063155-51C6-4199-BAD7-0EDF4E6BC893}" type="presParOf" srcId="{950D188E-FF56-4887-86AE-A07B18A25F5E}" destId="{990EE2E8-547D-46E1-B0DE-F7264FB94993}" srcOrd="0" destOrd="0" presId="urn:microsoft.com/office/officeart/2005/8/layout/vList5"/>
    <dgm:cxn modelId="{0AF99157-5828-46A7-982A-0D926F49D564}" type="presParOf" srcId="{950D188E-FF56-4887-86AE-A07B18A25F5E}" destId="{26711CDC-A410-4273-B226-636F55B83048}" srcOrd="1" destOrd="0" presId="urn:microsoft.com/office/officeart/2005/8/layout/vList5"/>
    <dgm:cxn modelId="{60761C75-949A-46AD-A277-A72B2387B6B1}" type="presParOf" srcId="{11CE3E64-6858-4460-8844-45B2B25C6FFA}" destId="{87F05B81-DD20-4204-985E-C91D48D3A801}" srcOrd="1" destOrd="0" presId="urn:microsoft.com/office/officeart/2005/8/layout/vList5"/>
    <dgm:cxn modelId="{820B2CFF-58DC-4F0A-A0B8-58E6343F3E83}" type="presParOf" srcId="{11CE3E64-6858-4460-8844-45B2B25C6FFA}" destId="{4FFFF5F0-4A53-4E9F-A88F-4B6ACBE8FCF2}" srcOrd="2" destOrd="0" presId="urn:microsoft.com/office/officeart/2005/8/layout/vList5"/>
    <dgm:cxn modelId="{9A818E0F-8638-4D44-B0BB-AD8562BC2428}" type="presParOf" srcId="{4FFFF5F0-4A53-4E9F-A88F-4B6ACBE8FCF2}" destId="{24D333B7-5241-401F-9D21-10FB241A969F}" srcOrd="0" destOrd="0" presId="urn:microsoft.com/office/officeart/2005/8/layout/vList5"/>
    <dgm:cxn modelId="{240A367F-37E8-4BE7-9CB6-C0E481C710F5}" type="presParOf" srcId="{4FFFF5F0-4A53-4E9F-A88F-4B6ACBE8FCF2}" destId="{3DC5B56B-712F-4CB3-8463-DE3F99DA6E36}"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4"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Establish </a:t>
          </a:r>
          <a:r>
            <a:rPr lang="en-US" b="1" dirty="0" smtClean="0">
              <a:solidFill>
                <a:srgbClr val="C00000"/>
              </a:solidFill>
              <a:latin typeface="Times New Roman" pitchFamily="18" charset="0"/>
              <a:cs typeface="Times New Roman" pitchFamily="18" charset="0"/>
            </a:rPr>
            <a:t>sustainment</a:t>
          </a:r>
          <a:r>
            <a:rPr lang="en-US" dirty="0" smtClean="0">
              <a:latin typeface="Times New Roman" pitchFamily="18" charset="0"/>
              <a:cs typeface="Times New Roman" pitchFamily="18" charset="0"/>
            </a:rPr>
            <a:t> areas to help prevent nonattainment</a:t>
          </a:r>
          <a:endParaRPr lang="en-US" dirty="0">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AFA37FBD-526D-4014-BA64-1482FBF61951}">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Training for NSR permit writers to learn program revisions</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28BDA81B-71B5-47EC-82F9-84C81D09B998}">
      <dgm:prSet/>
      <dgm:spPr/>
      <dgm:t>
        <a:bodyPr/>
        <a:lstStyle/>
        <a:p>
          <a:r>
            <a:rPr lang="en-US" dirty="0" smtClean="0">
              <a:latin typeface="Times New Roman" pitchFamily="18" charset="0"/>
              <a:cs typeface="Times New Roman" pitchFamily="18" charset="0"/>
            </a:rPr>
            <a:t>Establish </a:t>
          </a:r>
          <a:r>
            <a:rPr lang="en-US" b="1" dirty="0" err="1" smtClean="0">
              <a:solidFill>
                <a:srgbClr val="00B0F0"/>
              </a:solidFill>
              <a:latin typeface="Times New Roman" pitchFamily="18" charset="0"/>
              <a:cs typeface="Times New Roman" pitchFamily="18" charset="0"/>
            </a:rPr>
            <a:t>reattainment</a:t>
          </a:r>
          <a:r>
            <a:rPr lang="en-US" dirty="0" smtClean="0">
              <a:latin typeface="Times New Roman" pitchFamily="18" charset="0"/>
              <a:cs typeface="Times New Roman" pitchFamily="18" charset="0"/>
            </a:rPr>
            <a:t> areas to remove barriers to development</a:t>
          </a:r>
          <a:endParaRPr lang="en-US" dirty="0">
            <a:latin typeface="Times New Roman" pitchFamily="18" charset="0"/>
            <a:cs typeface="Times New Roman" pitchFamily="18" charset="0"/>
          </a:endParaRPr>
        </a:p>
      </dgm:t>
    </dgm:pt>
    <dgm:pt modelId="{8E077B88-751A-46B3-8DBE-5199078C324F}" type="parTrans" cxnId="{0135578A-8570-4219-B8FD-B50AF8FA0B77}">
      <dgm:prSet/>
      <dgm:spPr/>
      <dgm:t>
        <a:bodyPr/>
        <a:lstStyle/>
        <a:p>
          <a:endParaRPr lang="en-US"/>
        </a:p>
      </dgm:t>
    </dgm:pt>
    <dgm:pt modelId="{D8F98AA4-960C-4AFF-B30B-37135E9231D1}" type="sibTrans" cxnId="{0135578A-8570-4219-B8FD-B50AF8FA0B77}">
      <dgm:prSet/>
      <dgm:spPr/>
      <dgm:t>
        <a:bodyPr/>
        <a:lstStyle/>
        <a:p>
          <a:endParaRPr lang="en-US"/>
        </a:p>
      </dgm:t>
    </dgm:pt>
    <dgm:pt modelId="{A4212398-2582-4EE1-B863-68E1ED75A912}">
      <dgm:prSet/>
      <dgm:spPr/>
      <dgm:t>
        <a:bodyPr/>
        <a:lstStyle/>
        <a:p>
          <a:r>
            <a:rPr lang="en-US" dirty="0" smtClean="0">
              <a:latin typeface="Times New Roman" pitchFamily="18" charset="0"/>
              <a:cs typeface="Times New Roman" pitchFamily="18" charset="0"/>
            </a:rPr>
            <a:t>Separate Major NSR from non-Major NSR</a:t>
          </a:r>
          <a:endParaRPr lang="en-US" dirty="0">
            <a:latin typeface="Times New Roman" pitchFamily="18" charset="0"/>
            <a:cs typeface="Times New Roman" pitchFamily="18" charset="0"/>
          </a:endParaRPr>
        </a:p>
      </dgm:t>
    </dgm:pt>
    <dgm:pt modelId="{39135305-0123-444F-BEE1-C81C2A05CF99}" type="parTrans" cxnId="{71161905-2001-489F-9BD3-A7DF57F57B86}">
      <dgm:prSet/>
      <dgm:spPr/>
      <dgm:t>
        <a:bodyPr/>
        <a:lstStyle/>
        <a:p>
          <a:endParaRPr lang="en-US"/>
        </a:p>
      </dgm:t>
    </dgm:pt>
    <dgm:pt modelId="{DFC961EE-8919-4824-B584-0C3449D35ABA}" type="sibTrans" cxnId="{71161905-2001-489F-9BD3-A7DF57F57B86}">
      <dgm:prSet/>
      <dgm:spPr/>
      <dgm:t>
        <a:bodyPr/>
        <a:lstStyle/>
        <a:p>
          <a:endParaRPr lang="en-US"/>
        </a:p>
      </dgm:t>
    </dgm:pt>
    <dgm:pt modelId="{818F7F68-9428-47BC-ACD2-68C2809619A7}">
      <dgm:prSet/>
      <dgm:spPr/>
      <dgm:t>
        <a:bodyPr/>
        <a:lstStyle/>
        <a:p>
          <a:r>
            <a:rPr lang="en-US" dirty="0" smtClean="0">
              <a:latin typeface="Times New Roman" pitchFamily="18" charset="0"/>
              <a:cs typeface="Times New Roman" pitchFamily="18" charset="0"/>
            </a:rPr>
            <a:t>Potentially fewer major NSR permit actions</a:t>
          </a:r>
          <a:endParaRPr lang="en-US" dirty="0">
            <a:latin typeface="Times New Roman" pitchFamily="18" charset="0"/>
            <a:cs typeface="Times New Roman" pitchFamily="18" charset="0"/>
          </a:endParaRPr>
        </a:p>
      </dgm:t>
    </dgm:pt>
    <dgm:pt modelId="{26274093-9186-47D5-A25C-120FC079C3C5}" type="parTrans" cxnId="{FAF77050-D4B5-4DC8-8A83-CC456B139D7C}">
      <dgm:prSet/>
      <dgm:spPr/>
      <dgm:t>
        <a:bodyPr/>
        <a:lstStyle/>
        <a:p>
          <a:endParaRPr lang="en-US"/>
        </a:p>
      </dgm:t>
    </dgm:pt>
    <dgm:pt modelId="{231213AA-F127-4381-8A23-325FB24A7C63}" type="sibTrans" cxnId="{FAF77050-D4B5-4DC8-8A83-CC456B139D7C}">
      <dgm:prSet/>
      <dgm:spPr/>
      <dgm:t>
        <a:bodyPr/>
        <a:lstStyle/>
        <a:p>
          <a:endParaRPr lang="en-US"/>
        </a:p>
      </dgm:t>
    </dgm:pt>
    <dgm:pt modelId="{44BF4F3C-5155-46E3-9671-A0BF5A60BD9C}">
      <dgm:prSet/>
      <dgm:spPr/>
      <dgm:t>
        <a:bodyPr/>
        <a:lstStyle/>
        <a:p>
          <a:r>
            <a:rPr lang="en-US" dirty="0" smtClean="0">
              <a:latin typeface="Times New Roman" pitchFamily="18" charset="0"/>
              <a:cs typeface="Times New Roman" pitchFamily="18" charset="0"/>
            </a:rPr>
            <a:t>Identify areas and develop prevention plans (e.g., PM Advance)</a:t>
          </a:r>
          <a:endParaRPr lang="en-US" dirty="0">
            <a:latin typeface="Times New Roman" pitchFamily="18" charset="0"/>
            <a:cs typeface="Times New Roman" pitchFamily="18" charset="0"/>
          </a:endParaRPr>
        </a:p>
      </dgm:t>
    </dgm:pt>
    <dgm:pt modelId="{87B1F1BF-CD4E-4A59-8A8E-0694DE053B7E}" type="parTrans" cxnId="{8050FE69-4A37-4A26-84AE-E47C394A22CD}">
      <dgm:prSet/>
      <dgm:spPr/>
      <dgm:t>
        <a:bodyPr/>
        <a:lstStyle/>
        <a:p>
          <a:endParaRPr lang="en-US"/>
        </a:p>
      </dgm:t>
    </dgm:pt>
    <dgm:pt modelId="{CBA96A39-F09E-4DC4-940D-C900FF4F7F03}" type="sibTrans" cxnId="{8050FE69-4A37-4A26-84AE-E47C394A22CD}">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BF7AE748-AD01-40DE-9ED3-D25CAF29924E}" srcId="{91B3DBD9-D9C5-429E-9D42-3757107542D3}" destId="{023BC86F-7EC4-4FD0-840C-B51BA2DC92B0}" srcOrd="0" destOrd="0" parTransId="{9A4E7EAA-9313-4664-927B-E6DC21D2B5B9}" sibTransId="{EC6F187E-CE03-4352-A9AB-22450F874971}"/>
    <dgm:cxn modelId="{FAF77050-D4B5-4DC8-8A83-CC456B139D7C}" srcId="{24ED0E89-3EE8-4764-AD39-D4ED51683B26}" destId="{818F7F68-9428-47BC-ACD2-68C2809619A7}" srcOrd="1" destOrd="0" parTransId="{26274093-9186-47D5-A25C-120FC079C3C5}" sibTransId="{231213AA-F127-4381-8A23-325FB24A7C63}"/>
    <dgm:cxn modelId="{8050FE69-4A37-4A26-84AE-E47C394A22CD}" srcId="{24ED0E89-3EE8-4764-AD39-D4ED51683B26}" destId="{44BF4F3C-5155-46E3-9671-A0BF5A60BD9C}" srcOrd="2" destOrd="0" parTransId="{87B1F1BF-CD4E-4A59-8A8E-0694DE053B7E}" sibTransId="{CBA96A39-F09E-4DC4-940D-C900FF4F7F03}"/>
    <dgm:cxn modelId="{0135578A-8570-4219-B8FD-B50AF8FA0B77}" srcId="{91B3DBD9-D9C5-429E-9D42-3757107542D3}" destId="{28BDA81B-71B5-47EC-82F9-84C81D09B998}" srcOrd="1" destOrd="0" parTransId="{8E077B88-751A-46B3-8DBE-5199078C324F}" sibTransId="{D8F98AA4-960C-4AFF-B30B-37135E9231D1}"/>
    <dgm:cxn modelId="{04AE72B0-4EBE-4DE4-9A14-6B4B6A536668}" type="presOf" srcId="{24ED0E89-3EE8-4764-AD39-D4ED51683B26}" destId="{24F67B7C-64D8-441E-997D-E3B096D634F0}" srcOrd="0" destOrd="0" presId="urn:microsoft.com/office/officeart/2005/8/layout/vList5"/>
    <dgm:cxn modelId="{49424EAF-2500-411E-88BA-FCDC68879ED8}" type="presOf" srcId="{AFA37FBD-526D-4014-BA64-1482FBF61951}" destId="{6B937E5D-EF4E-4B79-8D80-BF128AB41978}" srcOrd="0" destOrd="0" presId="urn:microsoft.com/office/officeart/2005/8/layout/vList5"/>
    <dgm:cxn modelId="{119CDBCA-68FA-496B-88A5-C8F4291CAD79}" type="presOf" srcId="{44BF4F3C-5155-46E3-9671-A0BF5A60BD9C}" destId="{6B937E5D-EF4E-4B79-8D80-BF128AB41978}" srcOrd="0" destOrd="2" presId="urn:microsoft.com/office/officeart/2005/8/layout/vList5"/>
    <dgm:cxn modelId="{D059B837-2F8A-4779-B46B-F152C2D51455}" srcId="{6A8101AE-A83C-4956-9AF6-F844F7F9A183}" destId="{91B3DBD9-D9C5-429E-9D42-3757107542D3}" srcOrd="0" destOrd="0" parTransId="{D181400D-9603-498B-AA09-E2B27B7807CF}" sibTransId="{C22064DA-145C-4D06-A5FE-6C832FE862BD}"/>
    <dgm:cxn modelId="{B7AD74B3-08F7-4F36-96F0-21613BEE8B91}" type="presOf" srcId="{28BDA81B-71B5-47EC-82F9-84C81D09B998}" destId="{FAA431CB-E0F6-4589-B2B6-D68A46601087}" srcOrd="0" destOrd="1" presId="urn:microsoft.com/office/officeart/2005/8/layout/vList5"/>
    <dgm:cxn modelId="{7558F48A-6A22-4870-B462-9EB270444A90}" type="presOf" srcId="{A4212398-2582-4EE1-B863-68E1ED75A912}" destId="{FAA431CB-E0F6-4589-B2B6-D68A46601087}" srcOrd="0" destOrd="2" presId="urn:microsoft.com/office/officeart/2005/8/layout/vList5"/>
    <dgm:cxn modelId="{E6785A71-874F-4683-B1A4-816983DF24A5}" type="presOf" srcId="{818F7F68-9428-47BC-ACD2-68C2809619A7}" destId="{6B937E5D-EF4E-4B79-8D80-BF128AB41978}" srcOrd="0" destOrd="1" presId="urn:microsoft.com/office/officeart/2005/8/layout/vList5"/>
    <dgm:cxn modelId="{169BEFE5-2411-4860-BC41-C1BF26E56636}" type="presOf" srcId="{6A8101AE-A83C-4956-9AF6-F844F7F9A183}" destId="{11CE3E64-6858-4460-8844-45B2B25C6FFA}" srcOrd="0" destOrd="0" presId="urn:microsoft.com/office/officeart/2005/8/layout/vList5"/>
    <dgm:cxn modelId="{43D51A7A-00C5-4EA6-9B0B-F6F7BF80CD99}" srcId="{6A8101AE-A83C-4956-9AF6-F844F7F9A183}" destId="{24ED0E89-3EE8-4764-AD39-D4ED51683B26}" srcOrd="1" destOrd="0" parTransId="{9F91219B-68E1-4998-AF17-14CC985ADE59}" sibTransId="{32441D56-D8D1-4968-B06F-A6D5F7A469F3}"/>
    <dgm:cxn modelId="{F8994F66-4222-443A-8C5C-D13E93F66B23}" type="presOf" srcId="{91B3DBD9-D9C5-429E-9D42-3757107542D3}" destId="{1448A0AA-762F-4A47-8365-F2915F8F9FE9}" srcOrd="0" destOrd="0" presId="urn:microsoft.com/office/officeart/2005/8/layout/vList5"/>
    <dgm:cxn modelId="{71161905-2001-489F-9BD3-A7DF57F57B86}" srcId="{91B3DBD9-D9C5-429E-9D42-3757107542D3}" destId="{A4212398-2582-4EE1-B863-68E1ED75A912}" srcOrd="2" destOrd="0" parTransId="{39135305-0123-444F-BEE1-C81C2A05CF99}" sibTransId="{DFC961EE-8919-4824-B584-0C3449D35ABA}"/>
    <dgm:cxn modelId="{2DFA83A4-46B4-4BFE-B0E2-347D4AF9A2E0}" srcId="{24ED0E89-3EE8-4764-AD39-D4ED51683B26}" destId="{AFA37FBD-526D-4014-BA64-1482FBF61951}" srcOrd="0" destOrd="0" parTransId="{2C1B5FF1-0CD6-4777-B427-185CB5BDACFD}" sibTransId="{7A3E9E14-0365-4D84-9FA6-01952B72726E}"/>
    <dgm:cxn modelId="{9CB9D91A-E66B-4330-9388-92D935DF0130}" type="presOf" srcId="{023BC86F-7EC4-4FD0-840C-B51BA2DC92B0}" destId="{FAA431CB-E0F6-4589-B2B6-D68A46601087}" srcOrd="0" destOrd="0" presId="urn:microsoft.com/office/officeart/2005/8/layout/vList5"/>
    <dgm:cxn modelId="{BD33DBA7-93DB-47F8-AB0A-44C9B17AB117}" type="presParOf" srcId="{11CE3E64-6858-4460-8844-45B2B25C6FFA}" destId="{44C8D347-80E5-49E0-9038-2DB8357D12F4}" srcOrd="0" destOrd="0" presId="urn:microsoft.com/office/officeart/2005/8/layout/vList5"/>
    <dgm:cxn modelId="{52AFF910-B80A-4BA2-BB1C-26D25CB3ED89}" type="presParOf" srcId="{44C8D347-80E5-49E0-9038-2DB8357D12F4}" destId="{1448A0AA-762F-4A47-8365-F2915F8F9FE9}" srcOrd="0" destOrd="0" presId="urn:microsoft.com/office/officeart/2005/8/layout/vList5"/>
    <dgm:cxn modelId="{C9E0235D-2AA2-4DCE-A07C-7D850D76851C}" type="presParOf" srcId="{44C8D347-80E5-49E0-9038-2DB8357D12F4}" destId="{FAA431CB-E0F6-4589-B2B6-D68A46601087}" srcOrd="1" destOrd="0" presId="urn:microsoft.com/office/officeart/2005/8/layout/vList5"/>
    <dgm:cxn modelId="{938B3BD1-5EBB-4D9D-8E44-5DEBF5E5219D}" type="presParOf" srcId="{11CE3E64-6858-4460-8844-45B2B25C6FFA}" destId="{BD04875B-878F-4E73-8188-80E16DCF9D49}" srcOrd="1" destOrd="0" presId="urn:microsoft.com/office/officeart/2005/8/layout/vList5"/>
    <dgm:cxn modelId="{A824AB7C-0C23-4482-874C-F27B3A40DDBC}" type="presParOf" srcId="{11CE3E64-6858-4460-8844-45B2B25C6FFA}" destId="{921AB7F2-9CD3-4057-B52A-B00FAAD4C053}" srcOrd="2" destOrd="0" presId="urn:microsoft.com/office/officeart/2005/8/layout/vList5"/>
    <dgm:cxn modelId="{8D540C04-0711-45D8-AA18-194918E33A0D}" type="presParOf" srcId="{921AB7F2-9CD3-4057-B52A-B00FAAD4C053}" destId="{24F67B7C-64D8-441E-997D-E3B096D634F0}" srcOrd="0" destOrd="0" presId="urn:microsoft.com/office/officeart/2005/8/layout/vList5"/>
    <dgm:cxn modelId="{F89E3FD0-BEFB-488A-A922-FC5616628B91}"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5" csCatId="colorful" phldr="1"/>
      <dgm:spPr/>
      <dgm:t>
        <a:bodyPr/>
        <a:lstStyle/>
        <a:p>
          <a:endParaRPr lang="en-US"/>
        </a:p>
      </dgm:t>
    </dgm:pt>
    <dgm:pt modelId="{C2D3029B-151C-4500-8951-03D8D006926F}">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Higher offset ratios if using non-priority source offsets</a:t>
          </a:r>
          <a:endParaRPr lang="en-US" dirty="0">
            <a:latin typeface="Times New Roman" pitchFamily="18" charset="0"/>
            <a:cs typeface="Times New Roman" pitchFamily="18" charset="0"/>
          </a:endParaRPr>
        </a:p>
      </dgm:t>
    </dgm:pt>
    <dgm:pt modelId="{96869BC4-5D97-482B-B5B2-D1140231C519}" type="sibTrans" cxnId="{9AB4D0C4-203D-404D-A09A-7BA13C942935}">
      <dgm:prSet/>
      <dgm:spPr/>
      <dgm:t>
        <a:bodyPr/>
        <a:lstStyle/>
        <a:p>
          <a:endParaRPr lang="en-US">
            <a:latin typeface="Times New Roman" pitchFamily="18" charset="0"/>
            <a:cs typeface="Times New Roman" pitchFamily="18" charset="0"/>
          </a:endParaRPr>
        </a:p>
      </dgm:t>
    </dgm:pt>
    <dgm:pt modelId="{5DFF5AB5-B2A7-4F77-BDD0-3A2E11ED1C5F}" type="parTrans" cxnId="{9AB4D0C4-203D-404D-A09A-7BA13C942935}">
      <dgm:prSet/>
      <dgm:spPr/>
      <dgm:t>
        <a:bodyPr/>
        <a:lstStyle/>
        <a:p>
          <a:endParaRPr lang="en-US">
            <a:latin typeface="Times New Roman" pitchFamily="18" charset="0"/>
            <a:cs typeface="Times New Roman" pitchFamily="18" charset="0"/>
          </a:endParaRPr>
        </a:p>
      </dgm:t>
    </dgm:pt>
    <dgm:pt modelId="{C4F8A93E-5B8F-4347-9D58-758FDC2E99B3}">
      <dgm:prSet custT="1"/>
      <dgm:spPr>
        <a:solidFill>
          <a:schemeClr val="accent6">
            <a:lumMod val="75000"/>
          </a:schemeClr>
        </a:solidFill>
      </dgm:spPr>
      <dgm:t>
        <a:bodyPr/>
        <a:lstStyle/>
        <a:p>
          <a:r>
            <a:rPr lang="en-US" sz="3400" dirty="0" smtClean="0">
              <a:latin typeface="Times New Roman" pitchFamily="18" charset="0"/>
              <a:cs typeface="Times New Roman" pitchFamily="18" charset="0"/>
            </a:rPr>
            <a:t>Impacts on Business</a:t>
          </a:r>
          <a:endParaRPr lang="en-US" sz="3400" dirty="0">
            <a:latin typeface="Times New Roman" pitchFamily="18" charset="0"/>
            <a:cs typeface="Times New Roman" pitchFamily="18" charset="0"/>
          </a:endParaRPr>
        </a:p>
      </dgm:t>
    </dgm:pt>
    <dgm:pt modelId="{18300AE4-7CC0-4B9D-AA30-FA7159E182D2}" type="sibTrans" cxnId="{FDCEE7B3-5E1F-4FC8-B2D5-2BA622825105}">
      <dgm:prSet/>
      <dgm:spPr/>
      <dgm:t>
        <a:bodyPr/>
        <a:lstStyle/>
        <a:p>
          <a:endParaRPr lang="en-US">
            <a:latin typeface="Times New Roman" pitchFamily="18" charset="0"/>
            <a:cs typeface="Times New Roman" pitchFamily="18" charset="0"/>
          </a:endParaRPr>
        </a:p>
      </dgm:t>
    </dgm:pt>
    <dgm:pt modelId="{9FD34318-3C2C-45C7-A33C-2951BABC4689}" type="parTrans" cxnId="{FDCEE7B3-5E1F-4FC8-B2D5-2BA622825105}">
      <dgm:prSet/>
      <dgm:spPr/>
      <dgm:t>
        <a:bodyPr/>
        <a:lstStyle/>
        <a:p>
          <a:endParaRPr lang="en-US">
            <a:latin typeface="Times New Roman" pitchFamily="18" charset="0"/>
            <a:cs typeface="Times New Roman" pitchFamily="18" charset="0"/>
          </a:endParaRPr>
        </a:p>
      </dgm:t>
    </dgm:pt>
    <dgm:pt modelId="{36693833-12DB-4D2E-A4CB-5EBFD66CEA46}">
      <dgm:prSet/>
      <dgm:spPr>
        <a:solidFill>
          <a:schemeClr val="bg1">
            <a:lumMod val="85000"/>
            <a:alpha val="90000"/>
          </a:schemeClr>
        </a:solidFill>
      </dgm:spPr>
      <dgm:t>
        <a:bodyPr/>
        <a:lstStyle/>
        <a:p>
          <a:r>
            <a:rPr lang="en-US" dirty="0" smtClean="0">
              <a:latin typeface="Times New Roman" pitchFamily="18" charset="0"/>
              <a:cs typeface="Times New Roman" pitchFamily="18" charset="0"/>
            </a:rPr>
            <a:t>Improve AQ in areas near or over standard by providing incentives to reduce emissions from priority sources</a:t>
          </a:r>
          <a:endParaRPr lang="en-US" dirty="0">
            <a:latin typeface="Times New Roman" pitchFamily="18" charset="0"/>
            <a:cs typeface="Times New Roman" pitchFamily="18" charset="0"/>
          </a:endParaRPr>
        </a:p>
      </dgm:t>
    </dgm:pt>
    <dgm:pt modelId="{33B2A0CE-8B95-40A4-A176-AC67F807B0FD}" type="parTrans" cxnId="{1477C2DD-3CDE-49A6-B0C0-F3533E9E206C}">
      <dgm:prSet/>
      <dgm:spPr/>
      <dgm:t>
        <a:bodyPr/>
        <a:lstStyle/>
        <a:p>
          <a:endParaRPr lang="en-US">
            <a:latin typeface="Times New Roman" pitchFamily="18" charset="0"/>
            <a:cs typeface="Times New Roman" pitchFamily="18" charset="0"/>
          </a:endParaRPr>
        </a:p>
      </dgm:t>
    </dgm:pt>
    <dgm:pt modelId="{17004987-2B52-45B9-97F1-598386688502}" type="sibTrans" cxnId="{1477C2DD-3CDE-49A6-B0C0-F3533E9E206C}">
      <dgm:prSet/>
      <dgm:spPr/>
      <dgm:t>
        <a:bodyPr/>
        <a:lstStyle/>
        <a:p>
          <a:endParaRPr lang="en-US">
            <a:latin typeface="Times New Roman" pitchFamily="18" charset="0"/>
            <a:cs typeface="Times New Roman" pitchFamily="18" charset="0"/>
          </a:endParaRPr>
        </a:p>
      </dgm:t>
    </dgm:pt>
    <dgm:pt modelId="{28BB09B7-388A-483E-B9F5-AF54C9FA1429}">
      <dgm:prSet custT="1"/>
      <dgm:spPr>
        <a:solidFill>
          <a:srgbClr val="8D8E84"/>
        </a:solidFill>
      </dgm:spPr>
      <dgm:t>
        <a:bodyPr/>
        <a:lstStyle/>
        <a:p>
          <a:r>
            <a:rPr lang="en-US" sz="3400" dirty="0" smtClean="0">
              <a:latin typeface="Times New Roman" pitchFamily="18" charset="0"/>
              <a:cs typeface="Times New Roman" pitchFamily="18" charset="0"/>
            </a:rPr>
            <a:t>Impacts on Environment</a:t>
          </a:r>
          <a:endParaRPr lang="en-US" sz="3400" dirty="0">
            <a:latin typeface="Times New Roman" pitchFamily="18" charset="0"/>
            <a:cs typeface="Times New Roman" pitchFamily="18" charset="0"/>
          </a:endParaRPr>
        </a:p>
      </dgm:t>
    </dgm:pt>
    <dgm:pt modelId="{6864FFCC-56AF-436E-8A78-1C919640848A}" type="parTrans" cxnId="{06FA166D-A111-49F5-8126-D90E7A8C8138}">
      <dgm:prSet/>
      <dgm:spPr/>
      <dgm:t>
        <a:bodyPr/>
        <a:lstStyle/>
        <a:p>
          <a:endParaRPr lang="en-US">
            <a:latin typeface="Times New Roman" pitchFamily="18" charset="0"/>
            <a:cs typeface="Times New Roman" pitchFamily="18" charset="0"/>
          </a:endParaRPr>
        </a:p>
      </dgm:t>
    </dgm:pt>
    <dgm:pt modelId="{4B6757DD-1BA1-42EB-A529-0E65B3B11231}" type="sibTrans" cxnId="{06FA166D-A111-49F5-8126-D90E7A8C8138}">
      <dgm:prSet/>
      <dgm:spPr/>
      <dgm:t>
        <a:bodyPr/>
        <a:lstStyle/>
        <a:p>
          <a:endParaRPr lang="en-US">
            <a:latin typeface="Times New Roman" pitchFamily="18" charset="0"/>
            <a:cs typeface="Times New Roman" pitchFamily="18" charset="0"/>
          </a:endParaRPr>
        </a:p>
      </dgm:t>
    </dgm:pt>
    <dgm:pt modelId="{04004A62-DD8D-4102-8E93-B6D22F0D4F9B}">
      <dgm:prSet/>
      <dgm:spPr/>
      <dgm:t>
        <a:bodyPr/>
        <a:lstStyle/>
        <a:p>
          <a:r>
            <a:rPr lang="en-US" dirty="0" smtClean="0">
              <a:latin typeface="Times New Roman" pitchFamily="18" charset="0"/>
              <a:cs typeface="Times New Roman" pitchFamily="18" charset="0"/>
            </a:rPr>
            <a:t>Required preconstruction monitoring for major businesses in problem areas</a:t>
          </a:r>
          <a:endParaRPr lang="en-US" dirty="0">
            <a:latin typeface="Times New Roman" pitchFamily="18" charset="0"/>
            <a:cs typeface="Times New Roman" pitchFamily="18" charset="0"/>
          </a:endParaRPr>
        </a:p>
      </dgm:t>
    </dgm:pt>
    <dgm:pt modelId="{80333AB2-5BAC-4826-B8AA-98B3B9C09CAE}" type="parTrans" cxnId="{BE05B60C-6356-441E-A355-D9A9939DFDEB}">
      <dgm:prSet/>
      <dgm:spPr/>
      <dgm:t>
        <a:bodyPr/>
        <a:lstStyle/>
        <a:p>
          <a:endParaRPr lang="en-US"/>
        </a:p>
      </dgm:t>
    </dgm:pt>
    <dgm:pt modelId="{C1F6B7B9-4FC6-4C46-97AF-6CB6A7D3A84B}" type="sibTrans" cxnId="{BE05B60C-6356-441E-A355-D9A9939DFDEB}">
      <dgm:prSet/>
      <dgm:spPr/>
      <dgm:t>
        <a:bodyPr/>
        <a:lstStyle/>
        <a:p>
          <a:endParaRPr lang="en-US"/>
        </a:p>
      </dgm:t>
    </dgm:pt>
    <dgm:pt modelId="{41F78A38-D873-4E43-B0F8-472878ACBEFE}">
      <dgm:prSet/>
      <dgm:spPr/>
      <dgm:t>
        <a:bodyPr/>
        <a:lstStyle/>
        <a:p>
          <a:r>
            <a:rPr lang="en-US" dirty="0" smtClean="0">
              <a:latin typeface="Times New Roman" pitchFamily="18" charset="0"/>
              <a:cs typeface="Times New Roman" pitchFamily="18" charset="0"/>
            </a:rPr>
            <a:t>More flexibility for smaller businesses that are not the cause of the problem</a:t>
          </a:r>
          <a:endParaRPr lang="en-US" dirty="0">
            <a:latin typeface="Times New Roman" pitchFamily="18" charset="0"/>
            <a:cs typeface="Times New Roman" pitchFamily="18" charset="0"/>
          </a:endParaRPr>
        </a:p>
      </dgm:t>
    </dgm:pt>
    <dgm:pt modelId="{58D82CAB-2669-463C-AD6C-9A0628A0EE17}" type="parTrans" cxnId="{F82FB0B4-8BBC-4904-B08D-88D10E6E5EDB}">
      <dgm:prSet/>
      <dgm:spPr/>
      <dgm:t>
        <a:bodyPr/>
        <a:lstStyle/>
        <a:p>
          <a:endParaRPr lang="en-US"/>
        </a:p>
      </dgm:t>
    </dgm:pt>
    <dgm:pt modelId="{D8CC3476-FE4A-4CBF-BD43-1D427A1F090A}" type="sibTrans" cxnId="{F82FB0B4-8BBC-4904-B08D-88D10E6E5EDB}">
      <dgm:prSet/>
      <dgm:spPr/>
      <dgm:t>
        <a:bodyPr/>
        <a:lstStyle/>
        <a:p>
          <a:endParaRPr lang="en-US"/>
        </a:p>
      </dgm:t>
    </dgm:pt>
    <dgm:pt modelId="{10B6C3B4-C628-4219-9F6B-0AF23D3033BA}">
      <dgm:prSet/>
      <dgm:spPr/>
      <dgm:t>
        <a:bodyPr/>
        <a:lstStyle/>
        <a:p>
          <a:r>
            <a:rPr lang="en-US" dirty="0" smtClean="0">
              <a:solidFill>
                <a:schemeClr val="tx1"/>
              </a:solidFill>
              <a:latin typeface="Times New Roman" pitchFamily="18" charset="0"/>
              <a:cs typeface="Times New Roman" pitchFamily="18" charset="0"/>
            </a:rPr>
            <a:t>For smaller businesses in nonattainment areas require </a:t>
          </a:r>
          <a:r>
            <a:rPr lang="en-US" dirty="0" smtClean="0">
              <a:solidFill>
                <a:srgbClr val="FF0000"/>
              </a:solidFill>
              <a:latin typeface="Times New Roman" pitchFamily="18" charset="0"/>
              <a:cs typeface="Times New Roman" pitchFamily="18" charset="0"/>
            </a:rPr>
            <a:t>BACT instead of LAER</a:t>
          </a:r>
          <a:endParaRPr lang="en-US" dirty="0">
            <a:solidFill>
              <a:srgbClr val="FF0000"/>
            </a:solidFill>
            <a:latin typeface="Times New Roman" pitchFamily="18" charset="0"/>
            <a:cs typeface="Times New Roman" pitchFamily="18" charset="0"/>
          </a:endParaRPr>
        </a:p>
      </dgm:t>
    </dgm:pt>
    <dgm:pt modelId="{0A0AB6C6-2723-4886-B48A-85197B40CDB0}" type="parTrans" cxnId="{ADE08E61-EEA4-4000-B159-D7943299BCE6}">
      <dgm:prSet/>
      <dgm:spPr/>
      <dgm:t>
        <a:bodyPr/>
        <a:lstStyle/>
        <a:p>
          <a:endParaRPr lang="en-US"/>
        </a:p>
      </dgm:t>
    </dgm:pt>
    <dgm:pt modelId="{18DD6AD7-9AB2-406B-A32D-0537C13DAE3C}" type="sibTrans" cxnId="{ADE08E61-EEA4-4000-B159-D7943299BCE6}">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AC417CC0-610E-40AF-9D99-39F213116FE8}" type="pres">
      <dgm:prSet presAssocID="{C4F8A93E-5B8F-4347-9D58-758FDC2E99B3}" presName="linNode" presStyleCnt="0"/>
      <dgm:spPr/>
    </dgm:pt>
    <dgm:pt modelId="{2ED86746-5FA9-4455-BAB0-6A2D73435DB8}" type="pres">
      <dgm:prSet presAssocID="{C4F8A93E-5B8F-4347-9D58-758FDC2E99B3}" presName="parentText" presStyleLbl="node1" presStyleIdx="0" presStyleCnt="2">
        <dgm:presLayoutVars>
          <dgm:chMax val="1"/>
          <dgm:bulletEnabled val="1"/>
        </dgm:presLayoutVars>
      </dgm:prSet>
      <dgm:spPr/>
      <dgm:t>
        <a:bodyPr/>
        <a:lstStyle/>
        <a:p>
          <a:endParaRPr lang="en-US"/>
        </a:p>
      </dgm:t>
    </dgm:pt>
    <dgm:pt modelId="{9123B9EC-B45A-4DCE-B255-DBC5D8C94B98}" type="pres">
      <dgm:prSet presAssocID="{C4F8A93E-5B8F-4347-9D58-758FDC2E99B3}" presName="descendantText" presStyleLbl="alignAccFollowNode1" presStyleIdx="0" presStyleCnt="2">
        <dgm:presLayoutVars>
          <dgm:bulletEnabled val="1"/>
        </dgm:presLayoutVars>
      </dgm:prSet>
      <dgm:spPr/>
      <dgm:t>
        <a:bodyPr/>
        <a:lstStyle/>
        <a:p>
          <a:endParaRPr lang="en-US"/>
        </a:p>
      </dgm:t>
    </dgm:pt>
    <dgm:pt modelId="{9119DC3D-1707-46AC-B04D-DA429FE2F037}" type="pres">
      <dgm:prSet presAssocID="{18300AE4-7CC0-4B9D-AA30-FA7159E182D2}" presName="sp" presStyleCnt="0"/>
      <dgm:spPr/>
    </dgm:pt>
    <dgm:pt modelId="{118E5325-E9CC-4561-B166-B5A45BAA6BB5}" type="pres">
      <dgm:prSet presAssocID="{28BB09B7-388A-483E-B9F5-AF54C9FA1429}" presName="linNode" presStyleCnt="0"/>
      <dgm:spPr/>
    </dgm:pt>
    <dgm:pt modelId="{A6FF4326-8EDB-49BD-8AA9-B4BD85A5A465}" type="pres">
      <dgm:prSet presAssocID="{28BB09B7-388A-483E-B9F5-AF54C9FA1429}" presName="parentText" presStyleLbl="node1" presStyleIdx="1" presStyleCnt="2">
        <dgm:presLayoutVars>
          <dgm:chMax val="1"/>
          <dgm:bulletEnabled val="1"/>
        </dgm:presLayoutVars>
      </dgm:prSet>
      <dgm:spPr/>
      <dgm:t>
        <a:bodyPr/>
        <a:lstStyle/>
        <a:p>
          <a:endParaRPr lang="en-US"/>
        </a:p>
      </dgm:t>
    </dgm:pt>
    <dgm:pt modelId="{2A54A8A0-E017-4BA4-8F66-EFA9F4015BFD}" type="pres">
      <dgm:prSet presAssocID="{28BB09B7-388A-483E-B9F5-AF54C9FA1429}" presName="descendantText" presStyleLbl="alignAccFollowNode1" presStyleIdx="1" presStyleCnt="2" custLinFactNeighborY="-1393">
        <dgm:presLayoutVars>
          <dgm:bulletEnabled val="1"/>
        </dgm:presLayoutVars>
      </dgm:prSet>
      <dgm:spPr/>
      <dgm:t>
        <a:bodyPr/>
        <a:lstStyle/>
        <a:p>
          <a:endParaRPr lang="en-US"/>
        </a:p>
      </dgm:t>
    </dgm:pt>
  </dgm:ptLst>
  <dgm:cxnLst>
    <dgm:cxn modelId="{9A01483B-9CB1-4E60-8D5B-A8754820EF4A}" type="presOf" srcId="{C4F8A93E-5B8F-4347-9D58-758FDC2E99B3}" destId="{2ED86746-5FA9-4455-BAB0-6A2D73435DB8}" srcOrd="0" destOrd="0" presId="urn:microsoft.com/office/officeart/2005/8/layout/vList5"/>
    <dgm:cxn modelId="{BE05B60C-6356-441E-A355-D9A9939DFDEB}" srcId="{C4F8A93E-5B8F-4347-9D58-758FDC2E99B3}" destId="{04004A62-DD8D-4102-8E93-B6D22F0D4F9B}" srcOrd="1" destOrd="0" parTransId="{80333AB2-5BAC-4826-B8AA-98B3B9C09CAE}" sibTransId="{C1F6B7B9-4FC6-4C46-97AF-6CB6A7D3A84B}"/>
    <dgm:cxn modelId="{F82FB0B4-8BBC-4904-B08D-88D10E6E5EDB}" srcId="{C4F8A93E-5B8F-4347-9D58-758FDC2E99B3}" destId="{41F78A38-D873-4E43-B0F8-472878ACBEFE}" srcOrd="2" destOrd="0" parTransId="{58D82CAB-2669-463C-AD6C-9A0628A0EE17}" sibTransId="{D8CC3476-FE4A-4CBF-BD43-1D427A1F090A}"/>
    <dgm:cxn modelId="{06FA166D-A111-49F5-8126-D90E7A8C8138}" srcId="{6A8101AE-A83C-4956-9AF6-F844F7F9A183}" destId="{28BB09B7-388A-483E-B9F5-AF54C9FA1429}" srcOrd="1" destOrd="0" parTransId="{6864FFCC-56AF-436E-8A78-1C919640848A}" sibTransId="{4B6757DD-1BA1-42EB-A529-0E65B3B11231}"/>
    <dgm:cxn modelId="{6782E4E5-1748-43B3-8D1E-DC1B538B7CC6}" type="presOf" srcId="{36693833-12DB-4D2E-A4CB-5EBFD66CEA46}" destId="{2A54A8A0-E017-4BA4-8F66-EFA9F4015BFD}" srcOrd="0" destOrd="0" presId="urn:microsoft.com/office/officeart/2005/8/layout/vList5"/>
    <dgm:cxn modelId="{ADE08E61-EEA4-4000-B159-D7943299BCE6}" srcId="{28BB09B7-388A-483E-B9F5-AF54C9FA1429}" destId="{10B6C3B4-C628-4219-9F6B-0AF23D3033BA}" srcOrd="1" destOrd="0" parTransId="{0A0AB6C6-2723-4886-B48A-85197B40CDB0}" sibTransId="{18DD6AD7-9AB2-406B-A32D-0537C13DAE3C}"/>
    <dgm:cxn modelId="{FDCEE7B3-5E1F-4FC8-B2D5-2BA622825105}" srcId="{6A8101AE-A83C-4956-9AF6-F844F7F9A183}" destId="{C4F8A93E-5B8F-4347-9D58-758FDC2E99B3}" srcOrd="0" destOrd="0" parTransId="{9FD34318-3C2C-45C7-A33C-2951BABC4689}" sibTransId="{18300AE4-7CC0-4B9D-AA30-FA7159E182D2}"/>
    <dgm:cxn modelId="{4B4318ED-437C-4274-A5A3-7D06928F45CC}" type="presOf" srcId="{C2D3029B-151C-4500-8951-03D8D006926F}" destId="{9123B9EC-B45A-4DCE-B255-DBC5D8C94B98}" srcOrd="0" destOrd="0" presId="urn:microsoft.com/office/officeart/2005/8/layout/vList5"/>
    <dgm:cxn modelId="{010B88AC-4CE6-4EE3-A402-62A808DB401D}" type="presOf" srcId="{41F78A38-D873-4E43-B0F8-472878ACBEFE}" destId="{9123B9EC-B45A-4DCE-B255-DBC5D8C94B98}" srcOrd="0" destOrd="2" presId="urn:microsoft.com/office/officeart/2005/8/layout/vList5"/>
    <dgm:cxn modelId="{DD0F0E6A-A641-4B66-90D8-652D5C882C87}" type="presOf" srcId="{6A8101AE-A83C-4956-9AF6-F844F7F9A183}" destId="{11CE3E64-6858-4460-8844-45B2B25C6FFA}" srcOrd="0" destOrd="0" presId="urn:microsoft.com/office/officeart/2005/8/layout/vList5"/>
    <dgm:cxn modelId="{165F6553-4269-47FF-87AB-FBAC34FD05A5}" type="presOf" srcId="{28BB09B7-388A-483E-B9F5-AF54C9FA1429}" destId="{A6FF4326-8EDB-49BD-8AA9-B4BD85A5A465}" srcOrd="0" destOrd="0" presId="urn:microsoft.com/office/officeart/2005/8/layout/vList5"/>
    <dgm:cxn modelId="{9AB4D0C4-203D-404D-A09A-7BA13C942935}" srcId="{C4F8A93E-5B8F-4347-9D58-758FDC2E99B3}" destId="{C2D3029B-151C-4500-8951-03D8D006926F}" srcOrd="0" destOrd="0" parTransId="{5DFF5AB5-B2A7-4F77-BDD0-3A2E11ED1C5F}" sibTransId="{96869BC4-5D97-482B-B5B2-D1140231C519}"/>
    <dgm:cxn modelId="{DF35BBA1-C0A5-4968-8533-6086C140EDBD}" type="presOf" srcId="{10B6C3B4-C628-4219-9F6B-0AF23D3033BA}" destId="{2A54A8A0-E017-4BA4-8F66-EFA9F4015BFD}" srcOrd="0" destOrd="1" presId="urn:microsoft.com/office/officeart/2005/8/layout/vList5"/>
    <dgm:cxn modelId="{1477C2DD-3CDE-49A6-B0C0-F3533E9E206C}" srcId="{28BB09B7-388A-483E-B9F5-AF54C9FA1429}" destId="{36693833-12DB-4D2E-A4CB-5EBFD66CEA46}" srcOrd="0" destOrd="0" parTransId="{33B2A0CE-8B95-40A4-A176-AC67F807B0FD}" sibTransId="{17004987-2B52-45B9-97F1-598386688502}"/>
    <dgm:cxn modelId="{16B627B4-E7AE-45B3-869F-E23308FFADCB}" type="presOf" srcId="{04004A62-DD8D-4102-8E93-B6D22F0D4F9B}" destId="{9123B9EC-B45A-4DCE-B255-DBC5D8C94B98}" srcOrd="0" destOrd="1" presId="urn:microsoft.com/office/officeart/2005/8/layout/vList5"/>
    <dgm:cxn modelId="{5EFE5936-333F-48E7-8DC4-DC1829B318B2}" type="presParOf" srcId="{11CE3E64-6858-4460-8844-45B2B25C6FFA}" destId="{AC417CC0-610E-40AF-9D99-39F213116FE8}" srcOrd="0" destOrd="0" presId="urn:microsoft.com/office/officeart/2005/8/layout/vList5"/>
    <dgm:cxn modelId="{6F65354A-53C7-41E9-A838-F8E122AEAA72}" type="presParOf" srcId="{AC417CC0-610E-40AF-9D99-39F213116FE8}" destId="{2ED86746-5FA9-4455-BAB0-6A2D73435DB8}" srcOrd="0" destOrd="0" presId="urn:microsoft.com/office/officeart/2005/8/layout/vList5"/>
    <dgm:cxn modelId="{EFD43130-D3F5-4E76-99A4-2FD4ABE1ABD5}" type="presParOf" srcId="{AC417CC0-610E-40AF-9D99-39F213116FE8}" destId="{9123B9EC-B45A-4DCE-B255-DBC5D8C94B98}" srcOrd="1" destOrd="0" presId="urn:microsoft.com/office/officeart/2005/8/layout/vList5"/>
    <dgm:cxn modelId="{9AE96798-0130-4D66-A728-527112969DE9}" type="presParOf" srcId="{11CE3E64-6858-4460-8844-45B2B25C6FFA}" destId="{9119DC3D-1707-46AC-B04D-DA429FE2F037}" srcOrd="1" destOrd="0" presId="urn:microsoft.com/office/officeart/2005/8/layout/vList5"/>
    <dgm:cxn modelId="{A2404B43-9A9A-4680-9E46-8A21B075F782}" type="presParOf" srcId="{11CE3E64-6858-4460-8844-45B2B25C6FFA}" destId="{118E5325-E9CC-4561-B166-B5A45BAA6BB5}" srcOrd="2" destOrd="0" presId="urn:microsoft.com/office/officeart/2005/8/layout/vList5"/>
    <dgm:cxn modelId="{8B5A3FE0-A24B-4012-9905-6DC35F455884}" type="presParOf" srcId="{118E5325-E9CC-4561-B166-B5A45BAA6BB5}" destId="{A6FF4326-8EDB-49BD-8AA9-B4BD85A5A465}" srcOrd="0" destOrd="0" presId="urn:microsoft.com/office/officeart/2005/8/layout/vList5"/>
    <dgm:cxn modelId="{B7BA7460-0D70-464B-89B0-946AD5884480}" type="presParOf" srcId="{118E5325-E9CC-4561-B166-B5A45BAA6BB5}" destId="{2A54A8A0-E017-4BA4-8F66-EFA9F4015BFD}"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6" csCatId="colorful" phldr="1"/>
      <dgm:spPr/>
      <dgm:t>
        <a:bodyPr/>
        <a:lstStyle/>
        <a:p>
          <a:endParaRPr lang="en-US"/>
        </a:p>
      </dgm:t>
    </dgm:pt>
    <dgm:pt modelId="{45A05766-95A5-4B08-BF82-E55ED2D428C1}">
      <dgm:prSet phldrT="[Text]" custT="1"/>
      <dgm:spPr/>
      <dgm:t>
        <a:bodyPr/>
        <a:lstStyle/>
        <a:p>
          <a:r>
            <a:rPr lang="en-US" sz="3600" dirty="0" smtClean="0">
              <a:latin typeface="Times New Roman" pitchFamily="18" charset="0"/>
              <a:cs typeface="Times New Roman" pitchFamily="18" charset="0"/>
            </a:rPr>
            <a:t>Issue</a:t>
          </a:r>
          <a:endParaRPr lang="en-US" sz="3600" dirty="0">
            <a:latin typeface="Times New Roman" pitchFamily="18" charset="0"/>
            <a:cs typeface="Times New Roman" pitchFamily="18" charset="0"/>
          </a:endParaRPr>
        </a:p>
      </dgm:t>
    </dgm:pt>
    <dgm:pt modelId="{E31BEC82-2FBF-468D-939A-AB8B940C95E9}" type="parTrans" cxnId="{A52B2429-DB32-40A8-A136-93F6E6870B28}">
      <dgm:prSet/>
      <dgm:spPr/>
      <dgm:t>
        <a:bodyPr/>
        <a:lstStyle/>
        <a:p>
          <a:endParaRPr lang="en-US">
            <a:latin typeface="Times New Roman" pitchFamily="18" charset="0"/>
            <a:cs typeface="Times New Roman" pitchFamily="18" charset="0"/>
          </a:endParaRPr>
        </a:p>
      </dgm:t>
    </dgm:pt>
    <dgm:pt modelId="{C7D22B54-E988-4712-956F-509783A17C47}" type="sibTrans" cxnId="{A52B2429-DB32-40A8-A136-93F6E6870B28}">
      <dgm:prSet/>
      <dgm:spPr/>
      <dgm:t>
        <a:bodyPr/>
        <a:lstStyle/>
        <a:p>
          <a:endParaRPr lang="en-US">
            <a:latin typeface="Times New Roman" pitchFamily="18" charset="0"/>
            <a:cs typeface="Times New Roman" pitchFamily="18" charset="0"/>
          </a:endParaRPr>
        </a:p>
      </dgm:t>
    </dgm:pt>
    <dgm:pt modelId="{2DB61AF5-517D-4248-810F-20F89DD4C13B}">
      <dgm:prSet phldrT="[Text]"/>
      <dgm:spPr/>
      <dgm:t>
        <a:bodyPr/>
        <a:lstStyle/>
        <a:p>
          <a:r>
            <a:rPr lang="en-US" dirty="0" smtClean="0">
              <a:latin typeface="Times New Roman" pitchFamily="18" charset="0"/>
              <a:cs typeface="Times New Roman" pitchFamily="18" charset="0"/>
            </a:rPr>
            <a:t>Current rules don’t allow community   &amp; environmentally beneficial offset projects because the source cannot show NAQB unless offsetting source is co-located with new source</a:t>
          </a:r>
          <a:endParaRPr lang="en-US" dirty="0">
            <a:latin typeface="Times New Roman" pitchFamily="18" charset="0"/>
            <a:cs typeface="Times New Roman" pitchFamily="18" charset="0"/>
          </a:endParaRPr>
        </a:p>
      </dgm:t>
    </dgm:pt>
    <dgm:pt modelId="{C27900F6-D7F0-437C-98A1-7AE5F9703614}" type="parTrans" cxnId="{F0A134D3-21BF-4182-AC3E-81338D6A6EAE}">
      <dgm:prSet/>
      <dgm:spPr/>
      <dgm:t>
        <a:bodyPr/>
        <a:lstStyle/>
        <a:p>
          <a:endParaRPr lang="en-US">
            <a:latin typeface="Times New Roman" pitchFamily="18" charset="0"/>
            <a:cs typeface="Times New Roman" pitchFamily="18" charset="0"/>
          </a:endParaRPr>
        </a:p>
      </dgm:t>
    </dgm:pt>
    <dgm:pt modelId="{85DD4B9D-2E02-4A95-85B3-D693F80765F5}" type="sibTrans" cxnId="{F0A134D3-21BF-4182-AC3E-81338D6A6EAE}">
      <dgm:prSet/>
      <dgm:spPr/>
      <dgm:t>
        <a:bodyPr/>
        <a:lstStyle/>
        <a:p>
          <a:endParaRPr lang="en-US">
            <a:latin typeface="Times New Roman" pitchFamily="18" charset="0"/>
            <a:cs typeface="Times New Roman" pitchFamily="18" charset="0"/>
          </a:endParaRPr>
        </a:p>
      </dgm:t>
    </dgm:pt>
    <dgm:pt modelId="{23FE93F6-2015-4413-B0F2-DA94AF516138}">
      <dgm:prSet phldrT="[Text]" custT="1"/>
      <dgm:spPr/>
      <dgm:t>
        <a:bodyPr/>
        <a:lstStyle/>
        <a:p>
          <a:r>
            <a:rPr lang="en-US" sz="3100" dirty="0" smtClean="0">
              <a:latin typeface="Times New Roman" pitchFamily="18" charset="0"/>
              <a:cs typeface="Times New Roman" pitchFamily="18" charset="0"/>
            </a:rPr>
            <a:t>Background/</a:t>
          </a:r>
        </a:p>
        <a:p>
          <a:r>
            <a:rPr lang="en-US" sz="3100" dirty="0" smtClean="0">
              <a:latin typeface="Times New Roman" pitchFamily="18" charset="0"/>
              <a:cs typeface="Times New Roman" pitchFamily="18" charset="0"/>
            </a:rPr>
            <a:t>Affected</a:t>
          </a:r>
          <a:endParaRPr lang="en-US" sz="3100" dirty="0">
            <a:latin typeface="Times New Roman" pitchFamily="18" charset="0"/>
            <a:cs typeface="Times New Roman" pitchFamily="18" charset="0"/>
          </a:endParaRPr>
        </a:p>
      </dgm:t>
    </dgm:pt>
    <dgm:pt modelId="{6E4471CB-9EDE-4836-9B01-76920315F532}" type="parTrans" cxnId="{543555C9-7263-4503-B9F9-D7FFCAD23007}">
      <dgm:prSet/>
      <dgm:spPr/>
      <dgm:t>
        <a:bodyPr/>
        <a:lstStyle/>
        <a:p>
          <a:endParaRPr lang="en-US">
            <a:latin typeface="Times New Roman" pitchFamily="18" charset="0"/>
            <a:cs typeface="Times New Roman" pitchFamily="18" charset="0"/>
          </a:endParaRPr>
        </a:p>
      </dgm:t>
    </dgm:pt>
    <dgm:pt modelId="{111C073F-DA9C-47EB-90E0-FF12E0A09224}" type="sibTrans" cxnId="{543555C9-7263-4503-B9F9-D7FFCAD23007}">
      <dgm:prSet/>
      <dgm:spPr/>
      <dgm:t>
        <a:bodyPr/>
        <a:lstStyle/>
        <a:p>
          <a:endParaRPr lang="en-US">
            <a:latin typeface="Times New Roman" pitchFamily="18" charset="0"/>
            <a:cs typeface="Times New Roman" pitchFamily="18" charset="0"/>
          </a:endParaRPr>
        </a:p>
      </dgm:t>
    </dgm:pt>
    <dgm:pt modelId="{118C321B-2459-4847-B98D-B3602E3AD32D}">
      <dgm:prSet phldrT="[Text]"/>
      <dgm:spPr/>
      <dgm:t>
        <a:bodyPr/>
        <a:lstStyle/>
        <a:p>
          <a:r>
            <a:rPr lang="en-US" dirty="0" smtClean="0">
              <a:latin typeface="Times New Roman" pitchFamily="18" charset="0"/>
              <a:cs typeface="Times New Roman" pitchFamily="18" charset="0"/>
            </a:rPr>
            <a:t>Businesses that want to locate in or impact nonattainment areas cannot build</a:t>
          </a:r>
          <a:endParaRPr lang="en-US" dirty="0">
            <a:latin typeface="Times New Roman" pitchFamily="18" charset="0"/>
            <a:cs typeface="Times New Roman" pitchFamily="18" charset="0"/>
          </a:endParaRPr>
        </a:p>
      </dgm:t>
    </dgm:pt>
    <dgm:pt modelId="{898FD7F9-A60C-44AB-9B5D-1A445AFDABFD}" type="parTrans" cxnId="{17C8A0A8-C877-4AE0-8005-0E03BB1B2116}">
      <dgm:prSet/>
      <dgm:spPr/>
      <dgm:t>
        <a:bodyPr/>
        <a:lstStyle/>
        <a:p>
          <a:endParaRPr lang="en-US">
            <a:latin typeface="Times New Roman" pitchFamily="18" charset="0"/>
            <a:cs typeface="Times New Roman" pitchFamily="18" charset="0"/>
          </a:endParaRPr>
        </a:p>
      </dgm:t>
    </dgm:pt>
    <dgm:pt modelId="{8CB9112F-1C7D-4880-BF9E-CD1145C5A54A}" type="sibTrans" cxnId="{17C8A0A8-C877-4AE0-8005-0E03BB1B2116}">
      <dgm:prSet/>
      <dgm:spPr/>
      <dgm:t>
        <a:bodyPr/>
        <a:lstStyle/>
        <a:p>
          <a:endParaRPr lang="en-US">
            <a:latin typeface="Times New Roman" pitchFamily="18" charset="0"/>
            <a:cs typeface="Times New Roman" pitchFamily="18" charset="0"/>
          </a:endParaRPr>
        </a:p>
      </dgm:t>
    </dgm:pt>
    <dgm:pt modelId="{90D1357A-330B-4A50-BBA9-2768D6D6E4E9}">
      <dgm:prSet phldrT="[Text]"/>
      <dgm:spPr/>
      <dgm:t>
        <a:bodyPr/>
        <a:lstStyle/>
        <a:p>
          <a:r>
            <a:rPr lang="en-US" dirty="0" smtClean="0">
              <a:solidFill>
                <a:schemeClr val="tx1"/>
              </a:solidFill>
              <a:latin typeface="Times New Roman" pitchFamily="18" charset="0"/>
              <a:cs typeface="Times New Roman" pitchFamily="18" charset="0"/>
            </a:rPr>
            <a:t>Lower PM</a:t>
          </a:r>
          <a:r>
            <a:rPr lang="en-US" baseline="-25000" dirty="0" smtClean="0">
              <a:solidFill>
                <a:schemeClr val="tx1"/>
              </a:solidFill>
              <a:latin typeface="Times New Roman" pitchFamily="18" charset="0"/>
              <a:cs typeface="Times New Roman" pitchFamily="18" charset="0"/>
            </a:rPr>
            <a:t>2.5</a:t>
          </a:r>
          <a:r>
            <a:rPr lang="en-US" dirty="0" smtClean="0">
              <a:solidFill>
                <a:schemeClr val="tx1"/>
              </a:solidFill>
              <a:latin typeface="Times New Roman" pitchFamily="18" charset="0"/>
              <a:cs typeface="Times New Roman" pitchFamily="18" charset="0"/>
            </a:rPr>
            <a:t> standard has revealed this problem with the rules</a:t>
          </a:r>
          <a:endParaRPr lang="en-US" dirty="0">
            <a:solidFill>
              <a:schemeClr val="tx1"/>
            </a:solidFill>
            <a:latin typeface="Times New Roman" pitchFamily="18" charset="0"/>
            <a:cs typeface="Times New Roman" pitchFamily="18" charset="0"/>
          </a:endParaRPr>
        </a:p>
      </dgm:t>
    </dgm:pt>
    <dgm:pt modelId="{E9017FAF-D7B3-4026-A87A-8EFCD093BE29}" type="parTrans" cxnId="{B285D3CE-8DEC-4361-8FFE-D0FE925B7D41}">
      <dgm:prSet/>
      <dgm:spPr/>
      <dgm:t>
        <a:bodyPr/>
        <a:lstStyle/>
        <a:p>
          <a:endParaRPr lang="en-US"/>
        </a:p>
      </dgm:t>
    </dgm:pt>
    <dgm:pt modelId="{A221B508-BB3C-4E04-9653-F37EE867F6DC}" type="sibTrans" cxnId="{B285D3CE-8DEC-4361-8FFE-D0FE925B7D41}">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950D188E-FF56-4887-86AE-A07B18A25F5E}" type="pres">
      <dgm:prSet presAssocID="{45A05766-95A5-4B08-BF82-E55ED2D428C1}" presName="linNode" presStyleCnt="0"/>
      <dgm:spPr/>
    </dgm:pt>
    <dgm:pt modelId="{990EE2E8-547D-46E1-B0DE-F7264FB94993}" type="pres">
      <dgm:prSet presAssocID="{45A05766-95A5-4B08-BF82-E55ED2D428C1}" presName="parentText" presStyleLbl="node1" presStyleIdx="0" presStyleCnt="2">
        <dgm:presLayoutVars>
          <dgm:chMax val="1"/>
          <dgm:bulletEnabled val="1"/>
        </dgm:presLayoutVars>
      </dgm:prSet>
      <dgm:spPr/>
      <dgm:t>
        <a:bodyPr/>
        <a:lstStyle/>
        <a:p>
          <a:endParaRPr lang="en-US"/>
        </a:p>
      </dgm:t>
    </dgm:pt>
    <dgm:pt modelId="{26711CDC-A410-4273-B226-636F55B83048}" type="pres">
      <dgm:prSet presAssocID="{45A05766-95A5-4B08-BF82-E55ED2D428C1}" presName="descendantText" presStyleLbl="alignAccFollowNode1" presStyleIdx="0" presStyleCnt="2">
        <dgm:presLayoutVars>
          <dgm:bulletEnabled val="1"/>
        </dgm:presLayoutVars>
      </dgm:prSet>
      <dgm:spPr/>
      <dgm:t>
        <a:bodyPr/>
        <a:lstStyle/>
        <a:p>
          <a:endParaRPr lang="en-US"/>
        </a:p>
      </dgm:t>
    </dgm:pt>
    <dgm:pt modelId="{87F05B81-DD20-4204-985E-C91D48D3A801}" type="pres">
      <dgm:prSet presAssocID="{C7D22B54-E988-4712-956F-509783A17C47}" presName="sp" presStyleCnt="0"/>
      <dgm:spPr/>
    </dgm:pt>
    <dgm:pt modelId="{4FFFF5F0-4A53-4E9F-A88F-4B6ACBE8FCF2}" type="pres">
      <dgm:prSet presAssocID="{23FE93F6-2015-4413-B0F2-DA94AF516138}" presName="linNode" presStyleCnt="0"/>
      <dgm:spPr/>
    </dgm:pt>
    <dgm:pt modelId="{24D333B7-5241-401F-9D21-10FB241A969F}" type="pres">
      <dgm:prSet presAssocID="{23FE93F6-2015-4413-B0F2-DA94AF516138}" presName="parentText" presStyleLbl="node1" presStyleIdx="1" presStyleCnt="2">
        <dgm:presLayoutVars>
          <dgm:chMax val="1"/>
          <dgm:bulletEnabled val="1"/>
        </dgm:presLayoutVars>
      </dgm:prSet>
      <dgm:spPr/>
      <dgm:t>
        <a:bodyPr/>
        <a:lstStyle/>
        <a:p>
          <a:endParaRPr lang="en-US"/>
        </a:p>
      </dgm:t>
    </dgm:pt>
    <dgm:pt modelId="{3DC5B56B-712F-4CB3-8463-DE3F99DA6E36}" type="pres">
      <dgm:prSet presAssocID="{23FE93F6-2015-4413-B0F2-DA94AF516138}" presName="descendantText" presStyleLbl="alignAccFollowNode1" presStyleIdx="1" presStyleCnt="2">
        <dgm:presLayoutVars>
          <dgm:bulletEnabled val="1"/>
        </dgm:presLayoutVars>
      </dgm:prSet>
      <dgm:spPr/>
      <dgm:t>
        <a:bodyPr/>
        <a:lstStyle/>
        <a:p>
          <a:endParaRPr lang="en-US"/>
        </a:p>
      </dgm:t>
    </dgm:pt>
  </dgm:ptLst>
  <dgm:cxnLst>
    <dgm:cxn modelId="{A52B2429-DB32-40A8-A136-93F6E6870B28}" srcId="{6A8101AE-A83C-4956-9AF6-F844F7F9A183}" destId="{45A05766-95A5-4B08-BF82-E55ED2D428C1}" srcOrd="0" destOrd="0" parTransId="{E31BEC82-2FBF-468D-939A-AB8B940C95E9}" sibTransId="{C7D22B54-E988-4712-956F-509783A17C47}"/>
    <dgm:cxn modelId="{543555C9-7263-4503-B9F9-D7FFCAD23007}" srcId="{6A8101AE-A83C-4956-9AF6-F844F7F9A183}" destId="{23FE93F6-2015-4413-B0F2-DA94AF516138}" srcOrd="1" destOrd="0" parTransId="{6E4471CB-9EDE-4836-9B01-76920315F532}" sibTransId="{111C073F-DA9C-47EB-90E0-FF12E0A09224}"/>
    <dgm:cxn modelId="{17C8A0A8-C877-4AE0-8005-0E03BB1B2116}" srcId="{23FE93F6-2015-4413-B0F2-DA94AF516138}" destId="{118C321B-2459-4847-B98D-B3602E3AD32D}" srcOrd="0" destOrd="0" parTransId="{898FD7F9-A60C-44AB-9B5D-1A445AFDABFD}" sibTransId="{8CB9112F-1C7D-4880-BF9E-CD1145C5A54A}"/>
    <dgm:cxn modelId="{699227A0-2597-47BD-9917-EAE560BF02BF}" type="presOf" srcId="{2DB61AF5-517D-4248-810F-20F89DD4C13B}" destId="{26711CDC-A410-4273-B226-636F55B83048}" srcOrd="0" destOrd="0" presId="urn:microsoft.com/office/officeart/2005/8/layout/vList5"/>
    <dgm:cxn modelId="{3F6A6445-82DF-4828-A16C-39D6839359B5}" type="presOf" srcId="{6A8101AE-A83C-4956-9AF6-F844F7F9A183}" destId="{11CE3E64-6858-4460-8844-45B2B25C6FFA}" srcOrd="0" destOrd="0" presId="urn:microsoft.com/office/officeart/2005/8/layout/vList5"/>
    <dgm:cxn modelId="{B285D3CE-8DEC-4361-8FFE-D0FE925B7D41}" srcId="{23FE93F6-2015-4413-B0F2-DA94AF516138}" destId="{90D1357A-330B-4A50-BBA9-2768D6D6E4E9}" srcOrd="1" destOrd="0" parTransId="{E9017FAF-D7B3-4026-A87A-8EFCD093BE29}" sibTransId="{A221B508-BB3C-4E04-9653-F37EE867F6DC}"/>
    <dgm:cxn modelId="{D39804B4-533A-4CA9-BFCB-D363D190B1B7}" type="presOf" srcId="{23FE93F6-2015-4413-B0F2-DA94AF516138}" destId="{24D333B7-5241-401F-9D21-10FB241A969F}" srcOrd="0" destOrd="0" presId="urn:microsoft.com/office/officeart/2005/8/layout/vList5"/>
    <dgm:cxn modelId="{DCF03D7E-96BA-4902-AD2B-576F0D4FC87A}" type="presOf" srcId="{90D1357A-330B-4A50-BBA9-2768D6D6E4E9}" destId="{3DC5B56B-712F-4CB3-8463-DE3F99DA6E36}" srcOrd="0" destOrd="1" presId="urn:microsoft.com/office/officeart/2005/8/layout/vList5"/>
    <dgm:cxn modelId="{3B8EFB1A-3102-4092-9496-18EF64961A41}" type="presOf" srcId="{45A05766-95A5-4B08-BF82-E55ED2D428C1}" destId="{990EE2E8-547D-46E1-B0DE-F7264FB94993}" srcOrd="0" destOrd="0" presId="urn:microsoft.com/office/officeart/2005/8/layout/vList5"/>
    <dgm:cxn modelId="{F0A134D3-21BF-4182-AC3E-81338D6A6EAE}" srcId="{45A05766-95A5-4B08-BF82-E55ED2D428C1}" destId="{2DB61AF5-517D-4248-810F-20F89DD4C13B}" srcOrd="0" destOrd="0" parTransId="{C27900F6-D7F0-437C-98A1-7AE5F9703614}" sibTransId="{85DD4B9D-2E02-4A95-85B3-D693F80765F5}"/>
    <dgm:cxn modelId="{23FC773A-8BDC-4EBE-A24D-E49AE7E2A7C7}" type="presOf" srcId="{118C321B-2459-4847-B98D-B3602E3AD32D}" destId="{3DC5B56B-712F-4CB3-8463-DE3F99DA6E36}" srcOrd="0" destOrd="0" presId="urn:microsoft.com/office/officeart/2005/8/layout/vList5"/>
    <dgm:cxn modelId="{E4D6054E-105E-49FD-9689-F4BABCAD8D93}" type="presParOf" srcId="{11CE3E64-6858-4460-8844-45B2B25C6FFA}" destId="{950D188E-FF56-4887-86AE-A07B18A25F5E}" srcOrd="0" destOrd="0" presId="urn:microsoft.com/office/officeart/2005/8/layout/vList5"/>
    <dgm:cxn modelId="{A348C932-5CB9-410F-8255-3D09BA804EBD}" type="presParOf" srcId="{950D188E-FF56-4887-86AE-A07B18A25F5E}" destId="{990EE2E8-547D-46E1-B0DE-F7264FB94993}" srcOrd="0" destOrd="0" presId="urn:microsoft.com/office/officeart/2005/8/layout/vList5"/>
    <dgm:cxn modelId="{2BD63354-DFA0-4912-AEBE-0F6E9FD990C9}" type="presParOf" srcId="{950D188E-FF56-4887-86AE-A07B18A25F5E}" destId="{26711CDC-A410-4273-B226-636F55B83048}" srcOrd="1" destOrd="0" presId="urn:microsoft.com/office/officeart/2005/8/layout/vList5"/>
    <dgm:cxn modelId="{C85B974C-55A3-412B-80A4-C53F13891540}" type="presParOf" srcId="{11CE3E64-6858-4460-8844-45B2B25C6FFA}" destId="{87F05B81-DD20-4204-985E-C91D48D3A801}" srcOrd="1" destOrd="0" presId="urn:microsoft.com/office/officeart/2005/8/layout/vList5"/>
    <dgm:cxn modelId="{57456C1E-22B9-41F6-8574-E72EE1AF9B1B}" type="presParOf" srcId="{11CE3E64-6858-4460-8844-45B2B25C6FFA}" destId="{4FFFF5F0-4A53-4E9F-A88F-4B6ACBE8FCF2}" srcOrd="2" destOrd="0" presId="urn:microsoft.com/office/officeart/2005/8/layout/vList5"/>
    <dgm:cxn modelId="{B57593C8-9CFA-4D67-99A6-D2BCC96AD34C}" type="presParOf" srcId="{4FFFF5F0-4A53-4E9F-A88F-4B6ACBE8FCF2}" destId="{24D333B7-5241-401F-9D21-10FB241A969F}" srcOrd="0" destOrd="0" presId="urn:microsoft.com/office/officeart/2005/8/layout/vList5"/>
    <dgm:cxn modelId="{497CD2A5-0060-46D3-8360-BCAA1747FF48}" type="presParOf" srcId="{4FFFF5F0-4A53-4E9F-A88F-4B6ACBE8FCF2}" destId="{3DC5B56B-712F-4CB3-8463-DE3F99DA6E36}"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7"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Increase offset ratios</a:t>
          </a:r>
          <a:endParaRPr lang="en-US" dirty="0">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AFA37FBD-526D-4014-BA64-1482FBF61951}">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Training for permit writers/modelers to learn program revisions</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A3A83090-B0E8-4F90-8D20-104F00262C37}">
      <dgm:prSet/>
      <dgm:spPr/>
      <dgm:t>
        <a:bodyPr/>
        <a:lstStyle/>
        <a:p>
          <a:r>
            <a:rPr lang="en-US" dirty="0" smtClean="0">
              <a:latin typeface="Times New Roman" pitchFamily="18" charset="0"/>
              <a:cs typeface="Times New Roman" pitchFamily="18" charset="0"/>
            </a:rPr>
            <a:t>Revise modeling criteria for NAQB</a:t>
          </a:r>
          <a:endParaRPr lang="en-US" dirty="0">
            <a:latin typeface="Times New Roman" pitchFamily="18" charset="0"/>
            <a:cs typeface="Times New Roman" pitchFamily="18" charset="0"/>
          </a:endParaRPr>
        </a:p>
      </dgm:t>
    </dgm:pt>
    <dgm:pt modelId="{51D2E130-65F4-43C4-B547-E1AF5726B617}" type="parTrans" cxnId="{8B3F3A0E-CA36-4651-8A49-C7A6DE4628BE}">
      <dgm:prSet/>
      <dgm:spPr/>
      <dgm:t>
        <a:bodyPr/>
        <a:lstStyle/>
        <a:p>
          <a:endParaRPr lang="en-US"/>
        </a:p>
      </dgm:t>
    </dgm:pt>
    <dgm:pt modelId="{580F1139-A3CD-4C7C-AF7F-4F25D22B1870}" type="sibTrans" cxnId="{8B3F3A0E-CA36-4651-8A49-C7A6DE4628BE}">
      <dgm:prSet/>
      <dgm:spPr/>
      <dgm:t>
        <a:bodyPr/>
        <a:lstStyle/>
        <a:p>
          <a:endParaRPr lang="en-US"/>
        </a:p>
      </dgm:t>
    </dgm:pt>
    <dgm:pt modelId="{2B6ACFC3-ADF1-41BC-B22A-5E3BE22CAB29}">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Reduce ratios if from priority sources</a:t>
          </a:r>
          <a:endParaRPr lang="en-US" dirty="0">
            <a:latin typeface="Times New Roman" pitchFamily="18" charset="0"/>
            <a:cs typeface="Times New Roman" pitchFamily="18" charset="0"/>
          </a:endParaRPr>
        </a:p>
      </dgm:t>
    </dgm:pt>
    <dgm:pt modelId="{9AB32872-71F4-4330-9D0E-853AACFA204C}" type="parTrans" cxnId="{2ACEF201-6261-4AC0-81DA-8867328854AF}">
      <dgm:prSet/>
      <dgm:spPr/>
      <dgm:t>
        <a:bodyPr/>
        <a:lstStyle/>
        <a:p>
          <a:endParaRPr lang="en-US"/>
        </a:p>
      </dgm:t>
    </dgm:pt>
    <dgm:pt modelId="{ACB3EA27-0894-4E12-BD3D-7EFC1E60A01A}" type="sibTrans" cxnId="{2ACEF201-6261-4AC0-81DA-8867328854AF}">
      <dgm:prSet/>
      <dgm:spPr/>
      <dgm:t>
        <a:bodyPr/>
        <a:lstStyle/>
        <a:p>
          <a:endParaRPr lang="en-US"/>
        </a:p>
      </dgm:t>
    </dgm:pt>
    <dgm:pt modelId="{540C95D7-D4B3-4E00-88F5-A71CA5335EE0}">
      <dgm:prSet/>
      <dgm:spPr/>
      <dgm:t>
        <a:bodyPr/>
        <a:lstStyle/>
        <a:p>
          <a:r>
            <a:rPr lang="en-US" dirty="0" smtClean="0">
              <a:latin typeface="Times New Roman" pitchFamily="18" charset="0"/>
              <a:cs typeface="Times New Roman" pitchFamily="18" charset="0"/>
            </a:rPr>
            <a:t>Focus on the local air quality problems</a:t>
          </a:r>
          <a:endParaRPr lang="en-US" dirty="0">
            <a:latin typeface="Times New Roman" pitchFamily="18" charset="0"/>
            <a:cs typeface="Times New Roman" pitchFamily="18" charset="0"/>
          </a:endParaRPr>
        </a:p>
      </dgm:t>
    </dgm:pt>
    <dgm:pt modelId="{0ED58CFA-BBD1-47E8-96E1-07E7BD048799}" type="parTrans" cxnId="{67DCC776-3672-4948-ACC9-A004A4AE0206}">
      <dgm:prSet/>
      <dgm:spPr/>
      <dgm:t>
        <a:bodyPr/>
        <a:lstStyle/>
        <a:p>
          <a:endParaRPr lang="en-US"/>
        </a:p>
      </dgm:t>
    </dgm:pt>
    <dgm:pt modelId="{92FA666D-C5E4-4613-8C3E-738B52D232BC}" type="sibTrans" cxnId="{67DCC776-3672-4948-ACC9-A004A4AE0206}">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8B3F3A0E-CA36-4651-8A49-C7A6DE4628BE}" srcId="{91B3DBD9-D9C5-429E-9D42-3757107542D3}" destId="{A3A83090-B0E8-4F90-8D20-104F00262C37}" srcOrd="2" destOrd="0" parTransId="{51D2E130-65F4-43C4-B547-E1AF5726B617}" sibTransId="{580F1139-A3CD-4C7C-AF7F-4F25D22B1870}"/>
    <dgm:cxn modelId="{BE784EFA-6F56-44FE-9F1F-1B4F289B7890}" type="presOf" srcId="{6A8101AE-A83C-4956-9AF6-F844F7F9A183}" destId="{11CE3E64-6858-4460-8844-45B2B25C6FFA}" srcOrd="0" destOrd="0" presId="urn:microsoft.com/office/officeart/2005/8/layout/vList5"/>
    <dgm:cxn modelId="{67DCC776-3672-4948-ACC9-A004A4AE0206}" srcId="{91B3DBD9-D9C5-429E-9D42-3757107542D3}" destId="{540C95D7-D4B3-4E00-88F5-A71CA5335EE0}" srcOrd="3" destOrd="0" parTransId="{0ED58CFA-BBD1-47E8-96E1-07E7BD048799}" sibTransId="{92FA666D-C5E4-4613-8C3E-738B52D232BC}"/>
    <dgm:cxn modelId="{BF7AE748-AD01-40DE-9ED3-D25CAF29924E}" srcId="{91B3DBD9-D9C5-429E-9D42-3757107542D3}" destId="{023BC86F-7EC4-4FD0-840C-B51BA2DC92B0}" srcOrd="0" destOrd="0" parTransId="{9A4E7EAA-9313-4664-927B-E6DC21D2B5B9}" sibTransId="{EC6F187E-CE03-4352-A9AB-22450F874971}"/>
    <dgm:cxn modelId="{70FF3477-DF36-47A2-8C39-3DC37E1A6B5C}" type="presOf" srcId="{91B3DBD9-D9C5-429E-9D42-3757107542D3}" destId="{1448A0AA-762F-4A47-8365-F2915F8F9FE9}" srcOrd="0" destOrd="0" presId="urn:microsoft.com/office/officeart/2005/8/layout/vList5"/>
    <dgm:cxn modelId="{68A038C1-0178-4FC3-91CA-4F9D30CDA4F6}" type="presOf" srcId="{540C95D7-D4B3-4E00-88F5-A71CA5335EE0}" destId="{FAA431CB-E0F6-4589-B2B6-D68A46601087}" srcOrd="0" destOrd="3" presId="urn:microsoft.com/office/officeart/2005/8/layout/vList5"/>
    <dgm:cxn modelId="{D059B837-2F8A-4779-B46B-F152C2D51455}" srcId="{6A8101AE-A83C-4956-9AF6-F844F7F9A183}" destId="{91B3DBD9-D9C5-429E-9D42-3757107542D3}" srcOrd="0" destOrd="0" parTransId="{D181400D-9603-498B-AA09-E2B27B7807CF}" sibTransId="{C22064DA-145C-4D06-A5FE-6C832FE862BD}"/>
    <dgm:cxn modelId="{09777F56-252B-4E04-88DF-042E07747206}" type="presOf" srcId="{AFA37FBD-526D-4014-BA64-1482FBF61951}" destId="{6B937E5D-EF4E-4B79-8D80-BF128AB41978}" srcOrd="0" destOrd="0" presId="urn:microsoft.com/office/officeart/2005/8/layout/vList5"/>
    <dgm:cxn modelId="{ED4DD96E-9330-4574-8155-0D1E2D8E7CBA}" type="presOf" srcId="{023BC86F-7EC4-4FD0-840C-B51BA2DC92B0}" destId="{FAA431CB-E0F6-4589-B2B6-D68A46601087}" srcOrd="0" destOrd="0" presId="urn:microsoft.com/office/officeart/2005/8/layout/vList5"/>
    <dgm:cxn modelId="{E728E6C7-AEE0-4D66-AA55-0D03389D7D09}" type="presOf" srcId="{24ED0E89-3EE8-4764-AD39-D4ED51683B26}" destId="{24F67B7C-64D8-441E-997D-E3B096D634F0}" srcOrd="0" destOrd="0" presId="urn:microsoft.com/office/officeart/2005/8/layout/vList5"/>
    <dgm:cxn modelId="{2ACEF201-6261-4AC0-81DA-8867328854AF}" srcId="{91B3DBD9-D9C5-429E-9D42-3757107542D3}" destId="{2B6ACFC3-ADF1-41BC-B22A-5E3BE22CAB29}" srcOrd="1" destOrd="0" parTransId="{9AB32872-71F4-4330-9D0E-853AACFA204C}" sibTransId="{ACB3EA27-0894-4E12-BD3D-7EFC1E60A01A}"/>
    <dgm:cxn modelId="{43D51A7A-00C5-4EA6-9B0B-F6F7BF80CD99}" srcId="{6A8101AE-A83C-4956-9AF6-F844F7F9A183}" destId="{24ED0E89-3EE8-4764-AD39-D4ED51683B26}" srcOrd="1" destOrd="0" parTransId="{9F91219B-68E1-4998-AF17-14CC985ADE59}" sibTransId="{32441D56-D8D1-4968-B06F-A6D5F7A469F3}"/>
    <dgm:cxn modelId="{DEA4711C-18D5-46DC-A757-52DD9C6695F9}" type="presOf" srcId="{A3A83090-B0E8-4F90-8D20-104F00262C37}" destId="{FAA431CB-E0F6-4589-B2B6-D68A46601087}" srcOrd="0" destOrd="2" presId="urn:microsoft.com/office/officeart/2005/8/layout/vList5"/>
    <dgm:cxn modelId="{2DFA83A4-46B4-4BFE-B0E2-347D4AF9A2E0}" srcId="{24ED0E89-3EE8-4764-AD39-D4ED51683B26}" destId="{AFA37FBD-526D-4014-BA64-1482FBF61951}" srcOrd="0" destOrd="0" parTransId="{2C1B5FF1-0CD6-4777-B427-185CB5BDACFD}" sibTransId="{7A3E9E14-0365-4D84-9FA6-01952B72726E}"/>
    <dgm:cxn modelId="{D037C95D-F7FF-41E9-BB54-35B2BE1DF36C}" type="presOf" srcId="{2B6ACFC3-ADF1-41BC-B22A-5E3BE22CAB29}" destId="{FAA431CB-E0F6-4589-B2B6-D68A46601087}" srcOrd="0" destOrd="1" presId="urn:microsoft.com/office/officeart/2005/8/layout/vList5"/>
    <dgm:cxn modelId="{23E1EF2D-A4AB-4872-82B7-86D80999FAF4}" type="presParOf" srcId="{11CE3E64-6858-4460-8844-45B2B25C6FFA}" destId="{44C8D347-80E5-49E0-9038-2DB8357D12F4}" srcOrd="0" destOrd="0" presId="urn:microsoft.com/office/officeart/2005/8/layout/vList5"/>
    <dgm:cxn modelId="{7A2F2F4C-A0F4-4B59-87DA-9C24AC8C0E63}" type="presParOf" srcId="{44C8D347-80E5-49E0-9038-2DB8357D12F4}" destId="{1448A0AA-762F-4A47-8365-F2915F8F9FE9}" srcOrd="0" destOrd="0" presId="urn:microsoft.com/office/officeart/2005/8/layout/vList5"/>
    <dgm:cxn modelId="{80C7B112-3B68-4A3B-9BF5-9E55929100A8}" type="presParOf" srcId="{44C8D347-80E5-49E0-9038-2DB8357D12F4}" destId="{FAA431CB-E0F6-4589-B2B6-D68A46601087}" srcOrd="1" destOrd="0" presId="urn:microsoft.com/office/officeart/2005/8/layout/vList5"/>
    <dgm:cxn modelId="{CCF03C86-8005-431B-82EE-FB61EE5ADE0A}" type="presParOf" srcId="{11CE3E64-6858-4460-8844-45B2B25C6FFA}" destId="{BD04875B-878F-4E73-8188-80E16DCF9D49}" srcOrd="1" destOrd="0" presId="urn:microsoft.com/office/officeart/2005/8/layout/vList5"/>
    <dgm:cxn modelId="{CFAE2CEF-8BEE-4794-88AE-9258342F49C8}" type="presParOf" srcId="{11CE3E64-6858-4460-8844-45B2B25C6FFA}" destId="{921AB7F2-9CD3-4057-B52A-B00FAAD4C053}" srcOrd="2" destOrd="0" presId="urn:microsoft.com/office/officeart/2005/8/layout/vList5"/>
    <dgm:cxn modelId="{271F7DE8-6913-4E10-932A-2A15E8BA7C54}" type="presParOf" srcId="{921AB7F2-9CD3-4057-B52A-B00FAAD4C053}" destId="{24F67B7C-64D8-441E-997D-E3B096D634F0}" srcOrd="0" destOrd="0" presId="urn:microsoft.com/office/officeart/2005/8/layout/vList5"/>
    <dgm:cxn modelId="{32F84E78-2DEC-4E5B-A32B-41A0D413509B}"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8" csCatId="colorful" phldr="1"/>
      <dgm:spPr/>
      <dgm:t>
        <a:bodyPr/>
        <a:lstStyle/>
        <a:p>
          <a:endParaRPr lang="en-US"/>
        </a:p>
      </dgm:t>
    </dgm:pt>
    <dgm:pt modelId="{C2D3029B-151C-4500-8951-03D8D006926F}">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Provides ability to show NAQB</a:t>
          </a:r>
          <a:endParaRPr lang="en-US" dirty="0">
            <a:latin typeface="Times New Roman" pitchFamily="18" charset="0"/>
            <a:cs typeface="Times New Roman" pitchFamily="18" charset="0"/>
          </a:endParaRPr>
        </a:p>
      </dgm:t>
    </dgm:pt>
    <dgm:pt modelId="{96869BC4-5D97-482B-B5B2-D1140231C519}" type="sibTrans" cxnId="{9AB4D0C4-203D-404D-A09A-7BA13C942935}">
      <dgm:prSet/>
      <dgm:spPr/>
      <dgm:t>
        <a:bodyPr/>
        <a:lstStyle/>
        <a:p>
          <a:endParaRPr lang="en-US">
            <a:latin typeface="Times New Roman" pitchFamily="18" charset="0"/>
            <a:cs typeface="Times New Roman" pitchFamily="18" charset="0"/>
          </a:endParaRPr>
        </a:p>
      </dgm:t>
    </dgm:pt>
    <dgm:pt modelId="{5DFF5AB5-B2A7-4F77-BDD0-3A2E11ED1C5F}" type="parTrans" cxnId="{9AB4D0C4-203D-404D-A09A-7BA13C942935}">
      <dgm:prSet/>
      <dgm:spPr/>
      <dgm:t>
        <a:bodyPr/>
        <a:lstStyle/>
        <a:p>
          <a:endParaRPr lang="en-US">
            <a:latin typeface="Times New Roman" pitchFamily="18" charset="0"/>
            <a:cs typeface="Times New Roman" pitchFamily="18" charset="0"/>
          </a:endParaRPr>
        </a:p>
      </dgm:t>
    </dgm:pt>
    <dgm:pt modelId="{C4F8A93E-5B8F-4347-9D58-758FDC2E99B3}">
      <dgm:prSet custT="1"/>
      <dgm:spPr>
        <a:solidFill>
          <a:schemeClr val="accent6">
            <a:lumMod val="75000"/>
          </a:schemeClr>
        </a:solidFill>
      </dgm:spPr>
      <dgm:t>
        <a:bodyPr/>
        <a:lstStyle/>
        <a:p>
          <a:r>
            <a:rPr lang="en-US" sz="3400" dirty="0" smtClean="0">
              <a:latin typeface="Times New Roman" pitchFamily="18" charset="0"/>
              <a:cs typeface="Times New Roman" pitchFamily="18" charset="0"/>
            </a:rPr>
            <a:t>Impacts on Business</a:t>
          </a:r>
          <a:endParaRPr lang="en-US" sz="3400" dirty="0">
            <a:latin typeface="Times New Roman" pitchFamily="18" charset="0"/>
            <a:cs typeface="Times New Roman" pitchFamily="18" charset="0"/>
          </a:endParaRPr>
        </a:p>
      </dgm:t>
    </dgm:pt>
    <dgm:pt modelId="{18300AE4-7CC0-4B9D-AA30-FA7159E182D2}" type="sibTrans" cxnId="{FDCEE7B3-5E1F-4FC8-B2D5-2BA622825105}">
      <dgm:prSet/>
      <dgm:spPr/>
      <dgm:t>
        <a:bodyPr/>
        <a:lstStyle/>
        <a:p>
          <a:endParaRPr lang="en-US">
            <a:latin typeface="Times New Roman" pitchFamily="18" charset="0"/>
            <a:cs typeface="Times New Roman" pitchFamily="18" charset="0"/>
          </a:endParaRPr>
        </a:p>
      </dgm:t>
    </dgm:pt>
    <dgm:pt modelId="{9FD34318-3C2C-45C7-A33C-2951BABC4689}" type="parTrans" cxnId="{FDCEE7B3-5E1F-4FC8-B2D5-2BA622825105}">
      <dgm:prSet/>
      <dgm:spPr/>
      <dgm:t>
        <a:bodyPr/>
        <a:lstStyle/>
        <a:p>
          <a:endParaRPr lang="en-US">
            <a:latin typeface="Times New Roman" pitchFamily="18" charset="0"/>
            <a:cs typeface="Times New Roman" pitchFamily="18" charset="0"/>
          </a:endParaRPr>
        </a:p>
      </dgm:t>
    </dgm:pt>
    <dgm:pt modelId="{36693833-12DB-4D2E-A4CB-5EBFD66CEA46}">
      <dgm:prSet/>
      <dgm:spPr>
        <a:solidFill>
          <a:schemeClr val="bg1">
            <a:lumMod val="85000"/>
            <a:alpha val="90000"/>
          </a:schemeClr>
        </a:solidFill>
      </dgm:spPr>
      <dgm:t>
        <a:bodyPr/>
        <a:lstStyle/>
        <a:p>
          <a:r>
            <a:rPr lang="en-US" dirty="0" smtClean="0">
              <a:latin typeface="Times New Roman" pitchFamily="18" charset="0"/>
              <a:cs typeface="Times New Roman" pitchFamily="18" charset="0"/>
            </a:rPr>
            <a:t>Increases offset ratios unless priority sources addressed</a:t>
          </a:r>
          <a:endParaRPr lang="en-US" dirty="0">
            <a:latin typeface="Times New Roman" pitchFamily="18" charset="0"/>
            <a:cs typeface="Times New Roman" pitchFamily="18" charset="0"/>
          </a:endParaRPr>
        </a:p>
      </dgm:t>
    </dgm:pt>
    <dgm:pt modelId="{33B2A0CE-8B95-40A4-A176-AC67F807B0FD}" type="parTrans" cxnId="{1477C2DD-3CDE-49A6-B0C0-F3533E9E206C}">
      <dgm:prSet/>
      <dgm:spPr/>
      <dgm:t>
        <a:bodyPr/>
        <a:lstStyle/>
        <a:p>
          <a:endParaRPr lang="en-US">
            <a:latin typeface="Times New Roman" pitchFamily="18" charset="0"/>
            <a:cs typeface="Times New Roman" pitchFamily="18" charset="0"/>
          </a:endParaRPr>
        </a:p>
      </dgm:t>
    </dgm:pt>
    <dgm:pt modelId="{17004987-2B52-45B9-97F1-598386688502}" type="sibTrans" cxnId="{1477C2DD-3CDE-49A6-B0C0-F3533E9E206C}">
      <dgm:prSet/>
      <dgm:spPr/>
      <dgm:t>
        <a:bodyPr/>
        <a:lstStyle/>
        <a:p>
          <a:endParaRPr lang="en-US">
            <a:latin typeface="Times New Roman" pitchFamily="18" charset="0"/>
            <a:cs typeface="Times New Roman" pitchFamily="18" charset="0"/>
          </a:endParaRPr>
        </a:p>
      </dgm:t>
    </dgm:pt>
    <dgm:pt modelId="{28BB09B7-388A-483E-B9F5-AF54C9FA1429}">
      <dgm:prSet custT="1"/>
      <dgm:spPr>
        <a:solidFill>
          <a:srgbClr val="8D8E84"/>
        </a:solidFill>
      </dgm:spPr>
      <dgm:t>
        <a:bodyPr/>
        <a:lstStyle/>
        <a:p>
          <a:r>
            <a:rPr lang="en-US" sz="3400" dirty="0" smtClean="0">
              <a:latin typeface="Times New Roman" pitchFamily="18" charset="0"/>
              <a:cs typeface="Times New Roman" pitchFamily="18" charset="0"/>
            </a:rPr>
            <a:t>Impacts on Environment</a:t>
          </a:r>
          <a:endParaRPr lang="en-US" sz="3400" dirty="0">
            <a:latin typeface="Times New Roman" pitchFamily="18" charset="0"/>
            <a:cs typeface="Times New Roman" pitchFamily="18" charset="0"/>
          </a:endParaRPr>
        </a:p>
      </dgm:t>
    </dgm:pt>
    <dgm:pt modelId="{6864FFCC-56AF-436E-8A78-1C919640848A}" type="parTrans" cxnId="{06FA166D-A111-49F5-8126-D90E7A8C8138}">
      <dgm:prSet/>
      <dgm:spPr/>
      <dgm:t>
        <a:bodyPr/>
        <a:lstStyle/>
        <a:p>
          <a:endParaRPr lang="en-US">
            <a:latin typeface="Times New Roman" pitchFamily="18" charset="0"/>
            <a:cs typeface="Times New Roman" pitchFamily="18" charset="0"/>
          </a:endParaRPr>
        </a:p>
      </dgm:t>
    </dgm:pt>
    <dgm:pt modelId="{4B6757DD-1BA1-42EB-A529-0E65B3B11231}" type="sibTrans" cxnId="{06FA166D-A111-49F5-8126-D90E7A8C8138}">
      <dgm:prSet/>
      <dgm:spPr/>
      <dgm:t>
        <a:bodyPr/>
        <a:lstStyle/>
        <a:p>
          <a:endParaRPr lang="en-US">
            <a:latin typeface="Times New Roman" pitchFamily="18" charset="0"/>
            <a:cs typeface="Times New Roman" pitchFamily="18" charset="0"/>
          </a:endParaRPr>
        </a:p>
      </dgm:t>
    </dgm:pt>
    <dgm:pt modelId="{EF3931D1-BC57-4E17-8006-6BCBDCD9CB1D}">
      <dgm:prSet/>
      <dgm:spPr/>
      <dgm:t>
        <a:bodyPr/>
        <a:lstStyle/>
        <a:p>
          <a:r>
            <a:rPr lang="en-US" dirty="0" smtClean="0">
              <a:latin typeface="Times New Roman" pitchFamily="18" charset="0"/>
              <a:cs typeface="Times New Roman" pitchFamily="18" charset="0"/>
            </a:rPr>
            <a:t>Ensures ambient air quality standards are protected</a:t>
          </a:r>
          <a:endParaRPr lang="en-US" dirty="0">
            <a:latin typeface="Times New Roman" pitchFamily="18" charset="0"/>
            <a:cs typeface="Times New Roman" pitchFamily="18" charset="0"/>
          </a:endParaRPr>
        </a:p>
      </dgm:t>
    </dgm:pt>
    <dgm:pt modelId="{F959A5EE-2850-4167-85DB-7C27E151F852}" type="parTrans" cxnId="{437E5B40-23C8-4BF4-A57A-1A22199F92CA}">
      <dgm:prSet/>
      <dgm:spPr/>
      <dgm:t>
        <a:bodyPr/>
        <a:lstStyle/>
        <a:p>
          <a:endParaRPr lang="en-US"/>
        </a:p>
      </dgm:t>
    </dgm:pt>
    <dgm:pt modelId="{D2C7D29C-DC7F-4B6E-82A2-D53A152D1288}" type="sibTrans" cxnId="{437E5B40-23C8-4BF4-A57A-1A22199F92CA}">
      <dgm:prSet/>
      <dgm:spPr/>
      <dgm:t>
        <a:bodyPr/>
        <a:lstStyle/>
        <a:p>
          <a:endParaRPr lang="en-US"/>
        </a:p>
      </dgm:t>
    </dgm:pt>
    <dgm:pt modelId="{EFF2EB0E-093C-4CB6-A80F-B7EB89AAE1F1}">
      <dgm:prSet/>
      <dgm:spPr/>
      <dgm:t>
        <a:bodyPr/>
        <a:lstStyle/>
        <a:p>
          <a:r>
            <a:rPr lang="en-US" dirty="0" smtClean="0">
              <a:latin typeface="Times New Roman" pitchFamily="18" charset="0"/>
              <a:cs typeface="Times New Roman" pitchFamily="18" charset="0"/>
            </a:rPr>
            <a:t>Provides incentives to address priority sources</a:t>
          </a:r>
          <a:endParaRPr lang="en-US" dirty="0">
            <a:latin typeface="Times New Roman" pitchFamily="18" charset="0"/>
            <a:cs typeface="Times New Roman" pitchFamily="18" charset="0"/>
          </a:endParaRPr>
        </a:p>
      </dgm:t>
    </dgm:pt>
    <dgm:pt modelId="{D8C860D8-DFCB-4CF4-B2F0-D826A22FFA26}" type="parTrans" cxnId="{F51E696A-2492-4B06-8F00-9C6985A7D036}">
      <dgm:prSet/>
      <dgm:spPr/>
      <dgm:t>
        <a:bodyPr/>
        <a:lstStyle/>
        <a:p>
          <a:endParaRPr lang="en-US"/>
        </a:p>
      </dgm:t>
    </dgm:pt>
    <dgm:pt modelId="{B42543C5-DE99-4726-96DA-6293C05D264D}" type="sibTrans" cxnId="{F51E696A-2492-4B06-8F00-9C6985A7D036}">
      <dgm:prSet/>
      <dgm:spPr/>
      <dgm:t>
        <a:bodyPr/>
        <a:lstStyle/>
        <a:p>
          <a:endParaRPr lang="en-US"/>
        </a:p>
      </dgm:t>
    </dgm:pt>
    <dgm:pt modelId="{58B1CF65-2440-4D9B-AC44-BBB6ADB78503}">
      <dgm:prSet/>
      <dgm:spPr/>
      <dgm:t>
        <a:bodyPr/>
        <a:lstStyle/>
        <a:p>
          <a:r>
            <a:rPr lang="en-US" dirty="0" smtClean="0">
              <a:latin typeface="Times New Roman" pitchFamily="18" charset="0"/>
              <a:cs typeface="Times New Roman" pitchFamily="18" charset="0"/>
            </a:rPr>
            <a:t>Allow some projects to go forward</a:t>
          </a:r>
          <a:endParaRPr lang="en-US" dirty="0">
            <a:latin typeface="Times New Roman" pitchFamily="18" charset="0"/>
            <a:cs typeface="Times New Roman" pitchFamily="18" charset="0"/>
          </a:endParaRPr>
        </a:p>
      </dgm:t>
    </dgm:pt>
    <dgm:pt modelId="{ECF2AAF2-B7C0-4564-ADCB-7FDB7214A019}" type="parTrans" cxnId="{D63777A0-122E-4702-BC74-848634468F01}">
      <dgm:prSet/>
      <dgm:spPr/>
    </dgm:pt>
    <dgm:pt modelId="{B7FFFD22-FA8D-47CB-A52F-DE40B4225117}" type="sibTrans" cxnId="{D63777A0-122E-4702-BC74-848634468F01}">
      <dgm:prSet/>
      <dgm:spPr/>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AC417CC0-610E-40AF-9D99-39F213116FE8}" type="pres">
      <dgm:prSet presAssocID="{C4F8A93E-5B8F-4347-9D58-758FDC2E99B3}" presName="linNode" presStyleCnt="0"/>
      <dgm:spPr/>
    </dgm:pt>
    <dgm:pt modelId="{2ED86746-5FA9-4455-BAB0-6A2D73435DB8}" type="pres">
      <dgm:prSet presAssocID="{C4F8A93E-5B8F-4347-9D58-758FDC2E99B3}" presName="parentText" presStyleLbl="node1" presStyleIdx="0" presStyleCnt="2">
        <dgm:presLayoutVars>
          <dgm:chMax val="1"/>
          <dgm:bulletEnabled val="1"/>
        </dgm:presLayoutVars>
      </dgm:prSet>
      <dgm:spPr/>
      <dgm:t>
        <a:bodyPr/>
        <a:lstStyle/>
        <a:p>
          <a:endParaRPr lang="en-US"/>
        </a:p>
      </dgm:t>
    </dgm:pt>
    <dgm:pt modelId="{9123B9EC-B45A-4DCE-B255-DBC5D8C94B98}" type="pres">
      <dgm:prSet presAssocID="{C4F8A93E-5B8F-4347-9D58-758FDC2E99B3}" presName="descendantText" presStyleLbl="alignAccFollowNode1" presStyleIdx="0" presStyleCnt="2">
        <dgm:presLayoutVars>
          <dgm:bulletEnabled val="1"/>
        </dgm:presLayoutVars>
      </dgm:prSet>
      <dgm:spPr/>
      <dgm:t>
        <a:bodyPr/>
        <a:lstStyle/>
        <a:p>
          <a:endParaRPr lang="en-US"/>
        </a:p>
      </dgm:t>
    </dgm:pt>
    <dgm:pt modelId="{9119DC3D-1707-46AC-B04D-DA429FE2F037}" type="pres">
      <dgm:prSet presAssocID="{18300AE4-7CC0-4B9D-AA30-FA7159E182D2}" presName="sp" presStyleCnt="0"/>
      <dgm:spPr/>
    </dgm:pt>
    <dgm:pt modelId="{118E5325-E9CC-4561-B166-B5A45BAA6BB5}" type="pres">
      <dgm:prSet presAssocID="{28BB09B7-388A-483E-B9F5-AF54C9FA1429}" presName="linNode" presStyleCnt="0"/>
      <dgm:spPr/>
    </dgm:pt>
    <dgm:pt modelId="{A6FF4326-8EDB-49BD-8AA9-B4BD85A5A465}" type="pres">
      <dgm:prSet presAssocID="{28BB09B7-388A-483E-B9F5-AF54C9FA1429}" presName="parentText" presStyleLbl="node1" presStyleIdx="1" presStyleCnt="2">
        <dgm:presLayoutVars>
          <dgm:chMax val="1"/>
          <dgm:bulletEnabled val="1"/>
        </dgm:presLayoutVars>
      </dgm:prSet>
      <dgm:spPr/>
      <dgm:t>
        <a:bodyPr/>
        <a:lstStyle/>
        <a:p>
          <a:endParaRPr lang="en-US"/>
        </a:p>
      </dgm:t>
    </dgm:pt>
    <dgm:pt modelId="{2A54A8A0-E017-4BA4-8F66-EFA9F4015BFD}" type="pres">
      <dgm:prSet presAssocID="{28BB09B7-388A-483E-B9F5-AF54C9FA1429}" presName="descendantText" presStyleLbl="alignAccFollowNode1" presStyleIdx="1" presStyleCnt="2" custLinFactNeighborY="-1393">
        <dgm:presLayoutVars>
          <dgm:bulletEnabled val="1"/>
        </dgm:presLayoutVars>
      </dgm:prSet>
      <dgm:spPr/>
      <dgm:t>
        <a:bodyPr/>
        <a:lstStyle/>
        <a:p>
          <a:endParaRPr lang="en-US"/>
        </a:p>
      </dgm:t>
    </dgm:pt>
  </dgm:ptLst>
  <dgm:cxnLst>
    <dgm:cxn modelId="{D63777A0-122E-4702-BC74-848634468F01}" srcId="{28BB09B7-388A-483E-B9F5-AF54C9FA1429}" destId="{58B1CF65-2440-4D9B-AC44-BBB6ADB78503}" srcOrd="2" destOrd="0" parTransId="{ECF2AAF2-B7C0-4564-ADCB-7FDB7214A019}" sibTransId="{B7FFFD22-FA8D-47CB-A52F-DE40B4225117}"/>
    <dgm:cxn modelId="{09CC8D22-3D88-4F46-8904-EB0D71487B13}" type="presOf" srcId="{58B1CF65-2440-4D9B-AC44-BBB6ADB78503}" destId="{2A54A8A0-E017-4BA4-8F66-EFA9F4015BFD}" srcOrd="0" destOrd="2" presId="urn:microsoft.com/office/officeart/2005/8/layout/vList5"/>
    <dgm:cxn modelId="{B10E86C5-9404-412C-A2EC-DC1744BD3A9F}" type="presOf" srcId="{C2D3029B-151C-4500-8951-03D8D006926F}" destId="{9123B9EC-B45A-4DCE-B255-DBC5D8C94B98}" srcOrd="0" destOrd="0" presId="urn:microsoft.com/office/officeart/2005/8/layout/vList5"/>
    <dgm:cxn modelId="{4973384C-24D7-44FC-B0A0-8E013EA2475F}" type="presOf" srcId="{28BB09B7-388A-483E-B9F5-AF54C9FA1429}" destId="{A6FF4326-8EDB-49BD-8AA9-B4BD85A5A465}" srcOrd="0" destOrd="0" presId="urn:microsoft.com/office/officeart/2005/8/layout/vList5"/>
    <dgm:cxn modelId="{06FA166D-A111-49F5-8126-D90E7A8C8138}" srcId="{6A8101AE-A83C-4956-9AF6-F844F7F9A183}" destId="{28BB09B7-388A-483E-B9F5-AF54C9FA1429}" srcOrd="1" destOrd="0" parTransId="{6864FFCC-56AF-436E-8A78-1C919640848A}" sibTransId="{4B6757DD-1BA1-42EB-A529-0E65B3B11231}"/>
    <dgm:cxn modelId="{AA27DE3F-0E93-4065-811E-01C941504D2B}" type="presOf" srcId="{36693833-12DB-4D2E-A4CB-5EBFD66CEA46}" destId="{2A54A8A0-E017-4BA4-8F66-EFA9F4015BFD}" srcOrd="0" destOrd="0" presId="urn:microsoft.com/office/officeart/2005/8/layout/vList5"/>
    <dgm:cxn modelId="{FDCEE7B3-5E1F-4FC8-B2D5-2BA622825105}" srcId="{6A8101AE-A83C-4956-9AF6-F844F7F9A183}" destId="{C4F8A93E-5B8F-4347-9D58-758FDC2E99B3}" srcOrd="0" destOrd="0" parTransId="{9FD34318-3C2C-45C7-A33C-2951BABC4689}" sibTransId="{18300AE4-7CC0-4B9D-AA30-FA7159E182D2}"/>
    <dgm:cxn modelId="{1FB5CBB5-C7F1-4DCA-8AC7-82C110BDFA92}" type="presOf" srcId="{6A8101AE-A83C-4956-9AF6-F844F7F9A183}" destId="{11CE3E64-6858-4460-8844-45B2B25C6FFA}" srcOrd="0" destOrd="0" presId="urn:microsoft.com/office/officeart/2005/8/layout/vList5"/>
    <dgm:cxn modelId="{437E5B40-23C8-4BF4-A57A-1A22199F92CA}" srcId="{28BB09B7-388A-483E-B9F5-AF54C9FA1429}" destId="{EF3931D1-BC57-4E17-8006-6BCBDCD9CB1D}" srcOrd="1" destOrd="0" parTransId="{F959A5EE-2850-4167-85DB-7C27E151F852}" sibTransId="{D2C7D29C-DC7F-4B6E-82A2-D53A152D1288}"/>
    <dgm:cxn modelId="{F51E696A-2492-4B06-8F00-9C6985A7D036}" srcId="{C4F8A93E-5B8F-4347-9D58-758FDC2E99B3}" destId="{EFF2EB0E-093C-4CB6-A80F-B7EB89AAE1F1}" srcOrd="1" destOrd="0" parTransId="{D8C860D8-DFCB-4CF4-B2F0-D826A22FFA26}" sibTransId="{B42543C5-DE99-4726-96DA-6293C05D264D}"/>
    <dgm:cxn modelId="{3733A2BB-A3FA-45C6-8CBB-4EE2915CB2B8}" type="presOf" srcId="{C4F8A93E-5B8F-4347-9D58-758FDC2E99B3}" destId="{2ED86746-5FA9-4455-BAB0-6A2D73435DB8}" srcOrd="0" destOrd="0" presId="urn:microsoft.com/office/officeart/2005/8/layout/vList5"/>
    <dgm:cxn modelId="{2B64AE0C-D825-4A94-965F-A5A26D9C74E6}" type="presOf" srcId="{EF3931D1-BC57-4E17-8006-6BCBDCD9CB1D}" destId="{2A54A8A0-E017-4BA4-8F66-EFA9F4015BFD}" srcOrd="0" destOrd="1" presId="urn:microsoft.com/office/officeart/2005/8/layout/vList5"/>
    <dgm:cxn modelId="{9AB4D0C4-203D-404D-A09A-7BA13C942935}" srcId="{C4F8A93E-5B8F-4347-9D58-758FDC2E99B3}" destId="{C2D3029B-151C-4500-8951-03D8D006926F}" srcOrd="0" destOrd="0" parTransId="{5DFF5AB5-B2A7-4F77-BDD0-3A2E11ED1C5F}" sibTransId="{96869BC4-5D97-482B-B5B2-D1140231C519}"/>
    <dgm:cxn modelId="{1477C2DD-3CDE-49A6-B0C0-F3533E9E206C}" srcId="{28BB09B7-388A-483E-B9F5-AF54C9FA1429}" destId="{36693833-12DB-4D2E-A4CB-5EBFD66CEA46}" srcOrd="0" destOrd="0" parTransId="{33B2A0CE-8B95-40A4-A176-AC67F807B0FD}" sibTransId="{17004987-2B52-45B9-97F1-598386688502}"/>
    <dgm:cxn modelId="{D15CAE5A-4BAA-4CFF-874D-C5FB43E6AB50}" type="presOf" srcId="{EFF2EB0E-093C-4CB6-A80F-B7EB89AAE1F1}" destId="{9123B9EC-B45A-4DCE-B255-DBC5D8C94B98}" srcOrd="0" destOrd="1" presId="urn:microsoft.com/office/officeart/2005/8/layout/vList5"/>
    <dgm:cxn modelId="{3DF01DE9-88D4-4B2E-85EA-D6218C160C82}" type="presParOf" srcId="{11CE3E64-6858-4460-8844-45B2B25C6FFA}" destId="{AC417CC0-610E-40AF-9D99-39F213116FE8}" srcOrd="0" destOrd="0" presId="urn:microsoft.com/office/officeart/2005/8/layout/vList5"/>
    <dgm:cxn modelId="{A8051029-E148-4DCF-99B9-9D97A07680C4}" type="presParOf" srcId="{AC417CC0-610E-40AF-9D99-39F213116FE8}" destId="{2ED86746-5FA9-4455-BAB0-6A2D73435DB8}" srcOrd="0" destOrd="0" presId="urn:microsoft.com/office/officeart/2005/8/layout/vList5"/>
    <dgm:cxn modelId="{53088A0A-4887-4307-8AAE-96F1245C205D}" type="presParOf" srcId="{AC417CC0-610E-40AF-9D99-39F213116FE8}" destId="{9123B9EC-B45A-4DCE-B255-DBC5D8C94B98}" srcOrd="1" destOrd="0" presId="urn:microsoft.com/office/officeart/2005/8/layout/vList5"/>
    <dgm:cxn modelId="{5354A297-1CCB-47C3-80FE-CF5FE0E1CD4D}" type="presParOf" srcId="{11CE3E64-6858-4460-8844-45B2B25C6FFA}" destId="{9119DC3D-1707-46AC-B04D-DA429FE2F037}" srcOrd="1" destOrd="0" presId="urn:microsoft.com/office/officeart/2005/8/layout/vList5"/>
    <dgm:cxn modelId="{0DC74872-230E-4483-A690-D3BDFAF94A16}" type="presParOf" srcId="{11CE3E64-6858-4460-8844-45B2B25C6FFA}" destId="{118E5325-E9CC-4561-B166-B5A45BAA6BB5}" srcOrd="2" destOrd="0" presId="urn:microsoft.com/office/officeart/2005/8/layout/vList5"/>
    <dgm:cxn modelId="{DA4E67C2-0CCB-4AE9-8F49-9987704EDD3E}" type="presParOf" srcId="{118E5325-E9CC-4561-B166-B5A45BAA6BB5}" destId="{A6FF4326-8EDB-49BD-8AA9-B4BD85A5A465}" srcOrd="0" destOrd="0" presId="urn:microsoft.com/office/officeart/2005/8/layout/vList5"/>
    <dgm:cxn modelId="{D687095D-FDFD-4716-B26B-DBC67C48C7A9}" type="presParOf" srcId="{118E5325-E9CC-4561-B166-B5A45BAA6BB5}" destId="{2A54A8A0-E017-4BA4-8F66-EFA9F4015BFD}"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9" csCatId="colorful" phldr="1"/>
      <dgm:spPr/>
      <dgm:t>
        <a:bodyPr/>
        <a:lstStyle/>
        <a:p>
          <a:endParaRPr lang="en-US"/>
        </a:p>
      </dgm:t>
    </dgm:pt>
    <dgm:pt modelId="{45A05766-95A5-4B08-BF82-E55ED2D428C1}">
      <dgm:prSet phldrT="[Text]" custT="1"/>
      <dgm:spPr/>
      <dgm:t>
        <a:bodyPr/>
        <a:lstStyle/>
        <a:p>
          <a:r>
            <a:rPr lang="en-US" sz="3600" dirty="0" smtClean="0">
              <a:latin typeface="Times New Roman" pitchFamily="18" charset="0"/>
              <a:cs typeface="Times New Roman" pitchFamily="18" charset="0"/>
            </a:rPr>
            <a:t>Issue</a:t>
          </a:r>
          <a:endParaRPr lang="en-US" sz="3600" dirty="0">
            <a:latin typeface="Times New Roman" pitchFamily="18" charset="0"/>
            <a:cs typeface="Times New Roman" pitchFamily="18" charset="0"/>
          </a:endParaRPr>
        </a:p>
      </dgm:t>
    </dgm:pt>
    <dgm:pt modelId="{E31BEC82-2FBF-468D-939A-AB8B940C95E9}" type="parTrans" cxnId="{A52B2429-DB32-40A8-A136-93F6E6870B28}">
      <dgm:prSet/>
      <dgm:spPr/>
      <dgm:t>
        <a:bodyPr/>
        <a:lstStyle/>
        <a:p>
          <a:endParaRPr lang="en-US">
            <a:latin typeface="Times New Roman" pitchFamily="18" charset="0"/>
            <a:cs typeface="Times New Roman" pitchFamily="18" charset="0"/>
          </a:endParaRPr>
        </a:p>
      </dgm:t>
    </dgm:pt>
    <dgm:pt modelId="{C7D22B54-E988-4712-956F-509783A17C47}" type="sibTrans" cxnId="{A52B2429-DB32-40A8-A136-93F6E6870B28}">
      <dgm:prSet/>
      <dgm:spPr/>
      <dgm:t>
        <a:bodyPr/>
        <a:lstStyle/>
        <a:p>
          <a:endParaRPr lang="en-US">
            <a:latin typeface="Times New Roman" pitchFamily="18" charset="0"/>
            <a:cs typeface="Times New Roman" pitchFamily="18" charset="0"/>
          </a:endParaRPr>
        </a:p>
      </dgm:t>
    </dgm:pt>
    <dgm:pt modelId="{2DB61AF5-517D-4248-810F-20F89DD4C13B}">
      <dgm:prSet phldrT="[Text]"/>
      <dgm:spPr/>
      <dgm:t>
        <a:bodyPr/>
        <a:lstStyle/>
        <a:p>
          <a:r>
            <a:rPr lang="en-US" dirty="0" smtClean="0">
              <a:latin typeface="Times New Roman" pitchFamily="18" charset="0"/>
              <a:cs typeface="Times New Roman" pitchFamily="18" charset="0"/>
            </a:rPr>
            <a:t>If construction is delayed, ensure compliance with current rules</a:t>
          </a:r>
          <a:endParaRPr lang="en-US" dirty="0">
            <a:latin typeface="Times New Roman" pitchFamily="18" charset="0"/>
            <a:cs typeface="Times New Roman" pitchFamily="18" charset="0"/>
          </a:endParaRPr>
        </a:p>
      </dgm:t>
    </dgm:pt>
    <dgm:pt modelId="{C27900F6-D7F0-437C-98A1-7AE5F9703614}" type="parTrans" cxnId="{F0A134D3-21BF-4182-AC3E-81338D6A6EAE}">
      <dgm:prSet/>
      <dgm:spPr/>
      <dgm:t>
        <a:bodyPr/>
        <a:lstStyle/>
        <a:p>
          <a:endParaRPr lang="en-US">
            <a:latin typeface="Times New Roman" pitchFamily="18" charset="0"/>
            <a:cs typeface="Times New Roman" pitchFamily="18" charset="0"/>
          </a:endParaRPr>
        </a:p>
      </dgm:t>
    </dgm:pt>
    <dgm:pt modelId="{85DD4B9D-2E02-4A95-85B3-D693F80765F5}" type="sibTrans" cxnId="{F0A134D3-21BF-4182-AC3E-81338D6A6EAE}">
      <dgm:prSet/>
      <dgm:spPr/>
      <dgm:t>
        <a:bodyPr/>
        <a:lstStyle/>
        <a:p>
          <a:endParaRPr lang="en-US">
            <a:latin typeface="Times New Roman" pitchFamily="18" charset="0"/>
            <a:cs typeface="Times New Roman" pitchFamily="18" charset="0"/>
          </a:endParaRPr>
        </a:p>
      </dgm:t>
    </dgm:pt>
    <dgm:pt modelId="{23FE93F6-2015-4413-B0F2-DA94AF516138}">
      <dgm:prSet phldrT="[Text]" custT="1"/>
      <dgm:spPr/>
      <dgm:t>
        <a:bodyPr/>
        <a:lstStyle/>
        <a:p>
          <a:r>
            <a:rPr lang="en-US" sz="3100" dirty="0" smtClean="0">
              <a:latin typeface="Times New Roman" pitchFamily="18" charset="0"/>
              <a:cs typeface="Times New Roman" pitchFamily="18" charset="0"/>
            </a:rPr>
            <a:t>Background/</a:t>
          </a:r>
        </a:p>
        <a:p>
          <a:r>
            <a:rPr lang="en-US" sz="3100" dirty="0" smtClean="0">
              <a:latin typeface="Times New Roman" pitchFamily="18" charset="0"/>
              <a:cs typeface="Times New Roman" pitchFamily="18" charset="0"/>
            </a:rPr>
            <a:t>Affected</a:t>
          </a:r>
          <a:endParaRPr lang="en-US" sz="3100" dirty="0">
            <a:latin typeface="Times New Roman" pitchFamily="18" charset="0"/>
            <a:cs typeface="Times New Roman" pitchFamily="18" charset="0"/>
          </a:endParaRPr>
        </a:p>
      </dgm:t>
    </dgm:pt>
    <dgm:pt modelId="{6E4471CB-9EDE-4836-9B01-76920315F532}" type="parTrans" cxnId="{543555C9-7263-4503-B9F9-D7FFCAD23007}">
      <dgm:prSet/>
      <dgm:spPr/>
      <dgm:t>
        <a:bodyPr/>
        <a:lstStyle/>
        <a:p>
          <a:endParaRPr lang="en-US">
            <a:latin typeface="Times New Roman" pitchFamily="18" charset="0"/>
            <a:cs typeface="Times New Roman" pitchFamily="18" charset="0"/>
          </a:endParaRPr>
        </a:p>
      </dgm:t>
    </dgm:pt>
    <dgm:pt modelId="{111C073F-DA9C-47EB-90E0-FF12E0A09224}" type="sibTrans" cxnId="{543555C9-7263-4503-B9F9-D7FFCAD23007}">
      <dgm:prSet/>
      <dgm:spPr/>
      <dgm:t>
        <a:bodyPr/>
        <a:lstStyle/>
        <a:p>
          <a:endParaRPr lang="en-US">
            <a:latin typeface="Times New Roman" pitchFamily="18" charset="0"/>
            <a:cs typeface="Times New Roman" pitchFamily="18" charset="0"/>
          </a:endParaRPr>
        </a:p>
      </dgm:t>
    </dgm:pt>
    <dgm:pt modelId="{118C321B-2459-4847-B98D-B3602E3AD32D}">
      <dgm:prSet phldrT="[Text]"/>
      <dgm:spPr/>
      <dgm:t>
        <a:bodyPr/>
        <a:lstStyle/>
        <a:p>
          <a:r>
            <a:rPr lang="en-US" dirty="0" smtClean="0">
              <a:latin typeface="Times New Roman" pitchFamily="18" charset="0"/>
              <a:cs typeface="Times New Roman" pitchFamily="18" charset="0"/>
            </a:rPr>
            <a:t>Unclear requirements for granting extensions</a:t>
          </a:r>
          <a:endParaRPr lang="en-US" dirty="0">
            <a:latin typeface="Times New Roman" pitchFamily="18" charset="0"/>
            <a:cs typeface="Times New Roman" pitchFamily="18" charset="0"/>
          </a:endParaRPr>
        </a:p>
      </dgm:t>
    </dgm:pt>
    <dgm:pt modelId="{898FD7F9-A60C-44AB-9B5D-1A445AFDABFD}" type="parTrans" cxnId="{17C8A0A8-C877-4AE0-8005-0E03BB1B2116}">
      <dgm:prSet/>
      <dgm:spPr/>
      <dgm:t>
        <a:bodyPr/>
        <a:lstStyle/>
        <a:p>
          <a:endParaRPr lang="en-US">
            <a:latin typeface="Times New Roman" pitchFamily="18" charset="0"/>
            <a:cs typeface="Times New Roman" pitchFamily="18" charset="0"/>
          </a:endParaRPr>
        </a:p>
      </dgm:t>
    </dgm:pt>
    <dgm:pt modelId="{8CB9112F-1C7D-4880-BF9E-CD1145C5A54A}" type="sibTrans" cxnId="{17C8A0A8-C877-4AE0-8005-0E03BB1B2116}">
      <dgm:prSet/>
      <dgm:spPr/>
      <dgm:t>
        <a:bodyPr/>
        <a:lstStyle/>
        <a:p>
          <a:endParaRPr lang="en-US">
            <a:latin typeface="Times New Roman" pitchFamily="18" charset="0"/>
            <a:cs typeface="Times New Roman" pitchFamily="18" charset="0"/>
          </a:endParaRPr>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950D188E-FF56-4887-86AE-A07B18A25F5E}" type="pres">
      <dgm:prSet presAssocID="{45A05766-95A5-4B08-BF82-E55ED2D428C1}" presName="linNode" presStyleCnt="0"/>
      <dgm:spPr/>
    </dgm:pt>
    <dgm:pt modelId="{990EE2E8-547D-46E1-B0DE-F7264FB94993}" type="pres">
      <dgm:prSet presAssocID="{45A05766-95A5-4B08-BF82-E55ED2D428C1}" presName="parentText" presStyleLbl="node1" presStyleIdx="0" presStyleCnt="2">
        <dgm:presLayoutVars>
          <dgm:chMax val="1"/>
          <dgm:bulletEnabled val="1"/>
        </dgm:presLayoutVars>
      </dgm:prSet>
      <dgm:spPr/>
      <dgm:t>
        <a:bodyPr/>
        <a:lstStyle/>
        <a:p>
          <a:endParaRPr lang="en-US"/>
        </a:p>
      </dgm:t>
    </dgm:pt>
    <dgm:pt modelId="{26711CDC-A410-4273-B226-636F55B83048}" type="pres">
      <dgm:prSet presAssocID="{45A05766-95A5-4B08-BF82-E55ED2D428C1}" presName="descendantText" presStyleLbl="alignAccFollowNode1" presStyleIdx="0" presStyleCnt="2">
        <dgm:presLayoutVars>
          <dgm:bulletEnabled val="1"/>
        </dgm:presLayoutVars>
      </dgm:prSet>
      <dgm:spPr/>
      <dgm:t>
        <a:bodyPr/>
        <a:lstStyle/>
        <a:p>
          <a:endParaRPr lang="en-US"/>
        </a:p>
      </dgm:t>
    </dgm:pt>
    <dgm:pt modelId="{87F05B81-DD20-4204-985E-C91D48D3A801}" type="pres">
      <dgm:prSet presAssocID="{C7D22B54-E988-4712-956F-509783A17C47}" presName="sp" presStyleCnt="0"/>
      <dgm:spPr/>
    </dgm:pt>
    <dgm:pt modelId="{4FFFF5F0-4A53-4E9F-A88F-4B6ACBE8FCF2}" type="pres">
      <dgm:prSet presAssocID="{23FE93F6-2015-4413-B0F2-DA94AF516138}" presName="linNode" presStyleCnt="0"/>
      <dgm:spPr/>
    </dgm:pt>
    <dgm:pt modelId="{24D333B7-5241-401F-9D21-10FB241A969F}" type="pres">
      <dgm:prSet presAssocID="{23FE93F6-2015-4413-B0F2-DA94AF516138}" presName="parentText" presStyleLbl="node1" presStyleIdx="1" presStyleCnt="2">
        <dgm:presLayoutVars>
          <dgm:chMax val="1"/>
          <dgm:bulletEnabled val="1"/>
        </dgm:presLayoutVars>
      </dgm:prSet>
      <dgm:spPr/>
      <dgm:t>
        <a:bodyPr/>
        <a:lstStyle/>
        <a:p>
          <a:endParaRPr lang="en-US"/>
        </a:p>
      </dgm:t>
    </dgm:pt>
    <dgm:pt modelId="{3DC5B56B-712F-4CB3-8463-DE3F99DA6E36}" type="pres">
      <dgm:prSet presAssocID="{23FE93F6-2015-4413-B0F2-DA94AF516138}" presName="descendantText" presStyleLbl="alignAccFollowNode1" presStyleIdx="1" presStyleCnt="2">
        <dgm:presLayoutVars>
          <dgm:bulletEnabled val="1"/>
        </dgm:presLayoutVars>
      </dgm:prSet>
      <dgm:spPr/>
      <dgm:t>
        <a:bodyPr/>
        <a:lstStyle/>
        <a:p>
          <a:endParaRPr lang="en-US"/>
        </a:p>
      </dgm:t>
    </dgm:pt>
  </dgm:ptLst>
  <dgm:cxnLst>
    <dgm:cxn modelId="{A52B2429-DB32-40A8-A136-93F6E6870B28}" srcId="{6A8101AE-A83C-4956-9AF6-F844F7F9A183}" destId="{45A05766-95A5-4B08-BF82-E55ED2D428C1}" srcOrd="0" destOrd="0" parTransId="{E31BEC82-2FBF-468D-939A-AB8B940C95E9}" sibTransId="{C7D22B54-E988-4712-956F-509783A17C47}"/>
    <dgm:cxn modelId="{543555C9-7263-4503-B9F9-D7FFCAD23007}" srcId="{6A8101AE-A83C-4956-9AF6-F844F7F9A183}" destId="{23FE93F6-2015-4413-B0F2-DA94AF516138}" srcOrd="1" destOrd="0" parTransId="{6E4471CB-9EDE-4836-9B01-76920315F532}" sibTransId="{111C073F-DA9C-47EB-90E0-FF12E0A09224}"/>
    <dgm:cxn modelId="{782E2651-8039-4EBD-8CD2-82A0DADD9334}" type="presOf" srcId="{118C321B-2459-4847-B98D-B3602E3AD32D}" destId="{3DC5B56B-712F-4CB3-8463-DE3F99DA6E36}" srcOrd="0" destOrd="0" presId="urn:microsoft.com/office/officeart/2005/8/layout/vList5"/>
    <dgm:cxn modelId="{C89D0918-C6B0-45EB-A79A-338F869E5879}" type="presOf" srcId="{6A8101AE-A83C-4956-9AF6-F844F7F9A183}" destId="{11CE3E64-6858-4460-8844-45B2B25C6FFA}" srcOrd="0" destOrd="0" presId="urn:microsoft.com/office/officeart/2005/8/layout/vList5"/>
    <dgm:cxn modelId="{17C8A0A8-C877-4AE0-8005-0E03BB1B2116}" srcId="{23FE93F6-2015-4413-B0F2-DA94AF516138}" destId="{118C321B-2459-4847-B98D-B3602E3AD32D}" srcOrd="0" destOrd="0" parTransId="{898FD7F9-A60C-44AB-9B5D-1A445AFDABFD}" sibTransId="{8CB9112F-1C7D-4880-BF9E-CD1145C5A54A}"/>
    <dgm:cxn modelId="{847128D3-AC18-4763-A2D8-441361F6FE6E}" type="presOf" srcId="{45A05766-95A5-4B08-BF82-E55ED2D428C1}" destId="{990EE2E8-547D-46E1-B0DE-F7264FB94993}" srcOrd="0" destOrd="0" presId="urn:microsoft.com/office/officeart/2005/8/layout/vList5"/>
    <dgm:cxn modelId="{F0A134D3-21BF-4182-AC3E-81338D6A6EAE}" srcId="{45A05766-95A5-4B08-BF82-E55ED2D428C1}" destId="{2DB61AF5-517D-4248-810F-20F89DD4C13B}" srcOrd="0" destOrd="0" parTransId="{C27900F6-D7F0-437C-98A1-7AE5F9703614}" sibTransId="{85DD4B9D-2E02-4A95-85B3-D693F80765F5}"/>
    <dgm:cxn modelId="{7240BD4C-3DEC-45C4-B385-C2200229403A}" type="presOf" srcId="{2DB61AF5-517D-4248-810F-20F89DD4C13B}" destId="{26711CDC-A410-4273-B226-636F55B83048}" srcOrd="0" destOrd="0" presId="urn:microsoft.com/office/officeart/2005/8/layout/vList5"/>
    <dgm:cxn modelId="{9D8C4D57-7F26-44CB-BC66-C3F9F12E53E8}" type="presOf" srcId="{23FE93F6-2015-4413-B0F2-DA94AF516138}" destId="{24D333B7-5241-401F-9D21-10FB241A969F}" srcOrd="0" destOrd="0" presId="urn:microsoft.com/office/officeart/2005/8/layout/vList5"/>
    <dgm:cxn modelId="{C8E9C5E6-FC45-4082-B1AB-7EED7F3F821D}" type="presParOf" srcId="{11CE3E64-6858-4460-8844-45B2B25C6FFA}" destId="{950D188E-FF56-4887-86AE-A07B18A25F5E}" srcOrd="0" destOrd="0" presId="urn:microsoft.com/office/officeart/2005/8/layout/vList5"/>
    <dgm:cxn modelId="{F24418D4-63CC-4E22-9B5D-B954D8CC06C7}" type="presParOf" srcId="{950D188E-FF56-4887-86AE-A07B18A25F5E}" destId="{990EE2E8-547D-46E1-B0DE-F7264FB94993}" srcOrd="0" destOrd="0" presId="urn:microsoft.com/office/officeart/2005/8/layout/vList5"/>
    <dgm:cxn modelId="{F67870FF-A813-40A7-A7E8-4D49A0B571E5}" type="presParOf" srcId="{950D188E-FF56-4887-86AE-A07B18A25F5E}" destId="{26711CDC-A410-4273-B226-636F55B83048}" srcOrd="1" destOrd="0" presId="urn:microsoft.com/office/officeart/2005/8/layout/vList5"/>
    <dgm:cxn modelId="{7FF5CEDF-98C8-4B85-AE07-B64F23CCBAE8}" type="presParOf" srcId="{11CE3E64-6858-4460-8844-45B2B25C6FFA}" destId="{87F05B81-DD20-4204-985E-C91D48D3A801}" srcOrd="1" destOrd="0" presId="urn:microsoft.com/office/officeart/2005/8/layout/vList5"/>
    <dgm:cxn modelId="{5C40DD1B-5D42-4E32-90FA-5EB6C96BE8FD}" type="presParOf" srcId="{11CE3E64-6858-4460-8844-45B2B25C6FFA}" destId="{4FFFF5F0-4A53-4E9F-A88F-4B6ACBE8FCF2}" srcOrd="2" destOrd="0" presId="urn:microsoft.com/office/officeart/2005/8/layout/vList5"/>
    <dgm:cxn modelId="{592096EB-E9E6-4763-BB82-4FAA7FABA3F5}" type="presParOf" srcId="{4FFFF5F0-4A53-4E9F-A88F-4B6ACBE8FCF2}" destId="{24D333B7-5241-401F-9D21-10FB241A969F}" srcOrd="0" destOrd="0" presId="urn:microsoft.com/office/officeart/2005/8/layout/vList5"/>
    <dgm:cxn modelId="{B5072332-0278-4DE2-8464-B4B43B031303}" type="presParOf" srcId="{4FFFF5F0-4A53-4E9F-A88F-4B6ACBE8FCF2}" destId="{3DC5B56B-712F-4CB3-8463-DE3F99DA6E36}" srcOrd="1" destOrd="0" presId="urn:microsoft.com/office/officeart/2005/8/layout/vList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2"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Repeal outdated rules </a:t>
          </a:r>
          <a:endParaRPr lang="en-US" dirty="0">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EA77E460-1FFE-4122-A19A-925B39AA07F2}">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Reorganize rules so they are easier to use</a:t>
          </a:r>
          <a:endParaRPr lang="en-US" dirty="0">
            <a:latin typeface="Times New Roman" pitchFamily="18" charset="0"/>
            <a:cs typeface="Times New Roman" pitchFamily="18" charset="0"/>
          </a:endParaRPr>
        </a:p>
      </dgm:t>
    </dgm:pt>
    <dgm:pt modelId="{06EC9D41-E7B8-4CE3-B3BD-53565C64CF13}" type="parTrans" cxnId="{4F572FE3-DA2E-4F0D-ADC1-4E3825EA09FE}">
      <dgm:prSet/>
      <dgm:spPr/>
      <dgm:t>
        <a:bodyPr/>
        <a:lstStyle/>
        <a:p>
          <a:endParaRPr lang="en-US"/>
        </a:p>
      </dgm:t>
    </dgm:pt>
    <dgm:pt modelId="{4C71154A-ED40-476D-857D-79F31A945ABF}" type="sibTrans" cxnId="{4F572FE3-DA2E-4F0D-ADC1-4E3825EA09FE}">
      <dgm:prSet/>
      <dgm:spPr/>
      <dgm:t>
        <a:bodyPr/>
        <a:lstStyle/>
        <a:p>
          <a:endParaRPr lang="en-US"/>
        </a:p>
      </dgm:t>
    </dgm:pt>
    <dgm:pt modelId="{92D4C589-D90F-4FC1-9C2C-FD9A9D79A1EE}">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Provide clarification when needed</a:t>
          </a:r>
          <a:endParaRPr lang="en-US" dirty="0">
            <a:latin typeface="Times New Roman" pitchFamily="18" charset="0"/>
            <a:cs typeface="Times New Roman" pitchFamily="18" charset="0"/>
          </a:endParaRPr>
        </a:p>
      </dgm:t>
    </dgm:pt>
    <dgm:pt modelId="{C7B843EF-E9B9-4CBA-BFEB-783BD42CA39B}" type="parTrans" cxnId="{56E7E699-042F-4300-9F2D-DCBF9F8F2070}">
      <dgm:prSet/>
      <dgm:spPr/>
      <dgm:t>
        <a:bodyPr/>
        <a:lstStyle/>
        <a:p>
          <a:endParaRPr lang="en-US"/>
        </a:p>
      </dgm:t>
    </dgm:pt>
    <dgm:pt modelId="{DDAD33B7-CDDE-4273-8EE4-ECA72354268A}" type="sibTrans" cxnId="{56E7E699-042F-4300-9F2D-DCBF9F8F2070}">
      <dgm:prSet/>
      <dgm:spPr/>
      <dgm:t>
        <a:bodyPr/>
        <a:lstStyle/>
        <a:p>
          <a:endParaRPr lang="en-US"/>
        </a:p>
      </dgm:t>
    </dgm:pt>
    <dgm:pt modelId="{AFA37FBD-526D-4014-BA64-1482FBF61951}">
      <dgm:prSet/>
      <dgm:spPr>
        <a:solidFill>
          <a:schemeClr val="accent5">
            <a:lumMod val="40000"/>
            <a:lumOff val="60000"/>
            <a:alpha val="90000"/>
          </a:schemeClr>
        </a:solidFill>
      </dgm:spPr>
      <dgm:t>
        <a:bodyPr/>
        <a:lstStyle/>
        <a:p>
          <a:r>
            <a:rPr lang="en-US" dirty="0" smtClean="0">
              <a:solidFill>
                <a:schemeClr val="tx1"/>
              </a:solidFill>
              <a:latin typeface="Times New Roman" pitchFamily="18" charset="0"/>
              <a:cs typeface="Times New Roman" pitchFamily="18" charset="0"/>
            </a:rPr>
            <a:t>Initial increase in workload </a:t>
          </a:r>
          <a:r>
            <a:rPr lang="en-US" dirty="0" smtClean="0">
              <a:latin typeface="Times New Roman" pitchFamily="18" charset="0"/>
              <a:cs typeface="Times New Roman" pitchFamily="18" charset="0"/>
            </a:rPr>
            <a:t>to update permits</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291690E0-9C25-4CE3-8856-0F187A4818DA}">
      <dgm:prSet/>
      <dgm:spPr/>
      <dgm:t>
        <a:bodyPr/>
        <a:lstStyle/>
        <a:p>
          <a:r>
            <a:rPr lang="en-US" dirty="0" smtClean="0">
              <a:latin typeface="Times New Roman" pitchFamily="18" charset="0"/>
              <a:cs typeface="Times New Roman" pitchFamily="18" charset="0"/>
            </a:rPr>
            <a:t>Overall improved timeliness and efficiency down the road</a:t>
          </a:r>
          <a:endParaRPr lang="en-US" dirty="0">
            <a:latin typeface="Times New Roman" pitchFamily="18" charset="0"/>
            <a:cs typeface="Times New Roman" pitchFamily="18" charset="0"/>
          </a:endParaRPr>
        </a:p>
      </dgm:t>
    </dgm:pt>
    <dgm:pt modelId="{4F950BE4-FB2E-4AEA-A842-440ABD7BCFBB}" type="parTrans" cxnId="{BDE9BAE1-E3C0-4336-9CE6-B86BAE5E3B5F}">
      <dgm:prSet/>
      <dgm:spPr/>
      <dgm:t>
        <a:bodyPr/>
        <a:lstStyle/>
        <a:p>
          <a:endParaRPr lang="en-US"/>
        </a:p>
      </dgm:t>
    </dgm:pt>
    <dgm:pt modelId="{9A5F3893-D86F-4A02-BFBC-106B9662B71F}" type="sibTrans" cxnId="{BDE9BAE1-E3C0-4336-9CE6-B86BAE5E3B5F}">
      <dgm:prSet/>
      <dgm:spPr/>
      <dgm:t>
        <a:bodyPr/>
        <a:lstStyle/>
        <a:p>
          <a:endParaRPr lang="en-US"/>
        </a:p>
      </dgm:t>
    </dgm:pt>
    <dgm:pt modelId="{CC6D804F-DB0A-4A11-B6FF-09F0CA258FF3}">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Will not change stringency</a:t>
          </a:r>
          <a:endParaRPr lang="en-US" dirty="0">
            <a:latin typeface="Times New Roman" pitchFamily="18" charset="0"/>
            <a:cs typeface="Times New Roman" pitchFamily="18" charset="0"/>
          </a:endParaRPr>
        </a:p>
      </dgm:t>
    </dgm:pt>
    <dgm:pt modelId="{C051FF4D-7E91-4B8B-963B-037F9AA9F24C}" type="parTrans" cxnId="{222313B4-2EA3-4057-B006-71081A65F4F8}">
      <dgm:prSet/>
      <dgm:spPr/>
      <dgm:t>
        <a:bodyPr/>
        <a:lstStyle/>
        <a:p>
          <a:endParaRPr lang="en-US"/>
        </a:p>
      </dgm:t>
    </dgm:pt>
    <dgm:pt modelId="{9FAB683C-45EE-462C-B74B-C2E1E4D2D663}" type="sibTrans" cxnId="{222313B4-2EA3-4057-B006-71081A65F4F8}">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custLinFactNeighborX="2646">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56E7E699-042F-4300-9F2D-DCBF9F8F2070}" srcId="{91B3DBD9-D9C5-429E-9D42-3757107542D3}" destId="{92D4C589-D90F-4FC1-9C2C-FD9A9D79A1EE}" srcOrd="2" destOrd="0" parTransId="{C7B843EF-E9B9-4CBA-BFEB-783BD42CA39B}" sibTransId="{DDAD33B7-CDDE-4273-8EE4-ECA72354268A}"/>
    <dgm:cxn modelId="{D1DCB784-B7F3-4612-9913-34989FDDDB5E}" type="presOf" srcId="{023BC86F-7EC4-4FD0-840C-B51BA2DC92B0}" destId="{FAA431CB-E0F6-4589-B2B6-D68A46601087}" srcOrd="0" destOrd="0" presId="urn:microsoft.com/office/officeart/2005/8/layout/vList5"/>
    <dgm:cxn modelId="{ABA55149-74D5-4E87-B7AD-2021D22C3E68}" type="presOf" srcId="{91B3DBD9-D9C5-429E-9D42-3757107542D3}" destId="{1448A0AA-762F-4A47-8365-F2915F8F9FE9}" srcOrd="0" destOrd="0" presId="urn:microsoft.com/office/officeart/2005/8/layout/vList5"/>
    <dgm:cxn modelId="{BDE9BAE1-E3C0-4336-9CE6-B86BAE5E3B5F}" srcId="{24ED0E89-3EE8-4764-AD39-D4ED51683B26}" destId="{291690E0-9C25-4CE3-8856-0F187A4818DA}" srcOrd="1" destOrd="0" parTransId="{4F950BE4-FB2E-4AEA-A842-440ABD7BCFBB}" sibTransId="{9A5F3893-D86F-4A02-BFBC-106B9662B71F}"/>
    <dgm:cxn modelId="{BF7AE748-AD01-40DE-9ED3-D25CAF29924E}" srcId="{91B3DBD9-D9C5-429E-9D42-3757107542D3}" destId="{023BC86F-7EC4-4FD0-840C-B51BA2DC92B0}" srcOrd="0" destOrd="0" parTransId="{9A4E7EAA-9313-4664-927B-E6DC21D2B5B9}" sibTransId="{EC6F187E-CE03-4352-A9AB-22450F874971}"/>
    <dgm:cxn modelId="{6EF5EFBB-B2B0-4DCD-B08D-76F98DEA15E2}" type="presOf" srcId="{CC6D804F-DB0A-4A11-B6FF-09F0CA258FF3}" destId="{FAA431CB-E0F6-4589-B2B6-D68A46601087}" srcOrd="0" destOrd="3" presId="urn:microsoft.com/office/officeart/2005/8/layout/vList5"/>
    <dgm:cxn modelId="{D059B837-2F8A-4779-B46B-F152C2D51455}" srcId="{6A8101AE-A83C-4956-9AF6-F844F7F9A183}" destId="{91B3DBD9-D9C5-429E-9D42-3757107542D3}" srcOrd="0" destOrd="0" parTransId="{D181400D-9603-498B-AA09-E2B27B7807CF}" sibTransId="{C22064DA-145C-4D06-A5FE-6C832FE862BD}"/>
    <dgm:cxn modelId="{C32E6A3E-F4B7-43BC-955B-0FBDD4285AD7}" type="presOf" srcId="{24ED0E89-3EE8-4764-AD39-D4ED51683B26}" destId="{24F67B7C-64D8-441E-997D-E3B096D634F0}" srcOrd="0" destOrd="0" presId="urn:microsoft.com/office/officeart/2005/8/layout/vList5"/>
    <dgm:cxn modelId="{3D4E1F90-7717-4C51-BCDF-20E5A6B90A82}" type="presOf" srcId="{EA77E460-1FFE-4122-A19A-925B39AA07F2}" destId="{FAA431CB-E0F6-4589-B2B6-D68A46601087}" srcOrd="0" destOrd="1" presId="urn:microsoft.com/office/officeart/2005/8/layout/vList5"/>
    <dgm:cxn modelId="{E1682640-71A2-4245-BEEF-01E85DAA590F}" type="presOf" srcId="{92D4C589-D90F-4FC1-9C2C-FD9A9D79A1EE}" destId="{FAA431CB-E0F6-4589-B2B6-D68A46601087}" srcOrd="0" destOrd="2" presId="urn:microsoft.com/office/officeart/2005/8/layout/vList5"/>
    <dgm:cxn modelId="{863D7AF2-4BBC-437F-860A-711189A97A15}" type="presOf" srcId="{291690E0-9C25-4CE3-8856-0F187A4818DA}" destId="{6B937E5D-EF4E-4B79-8D80-BF128AB41978}" srcOrd="0" destOrd="1" presId="urn:microsoft.com/office/officeart/2005/8/layout/vList5"/>
    <dgm:cxn modelId="{43D51A7A-00C5-4EA6-9B0B-F6F7BF80CD99}" srcId="{6A8101AE-A83C-4956-9AF6-F844F7F9A183}" destId="{24ED0E89-3EE8-4764-AD39-D4ED51683B26}" srcOrd="1" destOrd="0" parTransId="{9F91219B-68E1-4998-AF17-14CC985ADE59}" sibTransId="{32441D56-D8D1-4968-B06F-A6D5F7A469F3}"/>
    <dgm:cxn modelId="{4F572FE3-DA2E-4F0D-ADC1-4E3825EA09FE}" srcId="{91B3DBD9-D9C5-429E-9D42-3757107542D3}" destId="{EA77E460-1FFE-4122-A19A-925B39AA07F2}" srcOrd="1" destOrd="0" parTransId="{06EC9D41-E7B8-4CE3-B3BD-53565C64CF13}" sibTransId="{4C71154A-ED40-476D-857D-79F31A945ABF}"/>
    <dgm:cxn modelId="{EB9ABA0A-5F40-4F1E-BE62-2FE90A227108}" type="presOf" srcId="{AFA37FBD-526D-4014-BA64-1482FBF61951}" destId="{6B937E5D-EF4E-4B79-8D80-BF128AB41978}" srcOrd="0" destOrd="0" presId="urn:microsoft.com/office/officeart/2005/8/layout/vList5"/>
    <dgm:cxn modelId="{2DFA83A4-46B4-4BFE-B0E2-347D4AF9A2E0}" srcId="{24ED0E89-3EE8-4764-AD39-D4ED51683B26}" destId="{AFA37FBD-526D-4014-BA64-1482FBF61951}" srcOrd="0" destOrd="0" parTransId="{2C1B5FF1-0CD6-4777-B427-185CB5BDACFD}" sibTransId="{7A3E9E14-0365-4D84-9FA6-01952B72726E}"/>
    <dgm:cxn modelId="{222313B4-2EA3-4057-B006-71081A65F4F8}" srcId="{91B3DBD9-D9C5-429E-9D42-3757107542D3}" destId="{CC6D804F-DB0A-4A11-B6FF-09F0CA258FF3}" srcOrd="3" destOrd="0" parTransId="{C051FF4D-7E91-4B8B-963B-037F9AA9F24C}" sibTransId="{9FAB683C-45EE-462C-B74B-C2E1E4D2D663}"/>
    <dgm:cxn modelId="{E43B7937-7F8D-4A9E-94C3-C71A939B215F}" type="presOf" srcId="{6A8101AE-A83C-4956-9AF6-F844F7F9A183}" destId="{11CE3E64-6858-4460-8844-45B2B25C6FFA}" srcOrd="0" destOrd="0" presId="urn:microsoft.com/office/officeart/2005/8/layout/vList5"/>
    <dgm:cxn modelId="{4D39608A-8321-4C3B-9CFB-B778EA8483EB}" type="presParOf" srcId="{11CE3E64-6858-4460-8844-45B2B25C6FFA}" destId="{44C8D347-80E5-49E0-9038-2DB8357D12F4}" srcOrd="0" destOrd="0" presId="urn:microsoft.com/office/officeart/2005/8/layout/vList5"/>
    <dgm:cxn modelId="{26395FA2-FC35-4EB0-A7E3-47A3A55EDE6E}" type="presParOf" srcId="{44C8D347-80E5-49E0-9038-2DB8357D12F4}" destId="{1448A0AA-762F-4A47-8365-F2915F8F9FE9}" srcOrd="0" destOrd="0" presId="urn:microsoft.com/office/officeart/2005/8/layout/vList5"/>
    <dgm:cxn modelId="{0F8384D2-DF93-4F09-920D-8B2548C72DF2}" type="presParOf" srcId="{44C8D347-80E5-49E0-9038-2DB8357D12F4}" destId="{FAA431CB-E0F6-4589-B2B6-D68A46601087}" srcOrd="1" destOrd="0" presId="urn:microsoft.com/office/officeart/2005/8/layout/vList5"/>
    <dgm:cxn modelId="{0D62241F-CA12-47FE-ABE0-FD43F0B3A8B4}" type="presParOf" srcId="{11CE3E64-6858-4460-8844-45B2B25C6FFA}" destId="{BD04875B-878F-4E73-8188-80E16DCF9D49}" srcOrd="1" destOrd="0" presId="urn:microsoft.com/office/officeart/2005/8/layout/vList5"/>
    <dgm:cxn modelId="{BED0B1A6-8CD9-4C90-ADFB-FD7D3796F510}" type="presParOf" srcId="{11CE3E64-6858-4460-8844-45B2B25C6FFA}" destId="{921AB7F2-9CD3-4057-B52A-B00FAAD4C053}" srcOrd="2" destOrd="0" presId="urn:microsoft.com/office/officeart/2005/8/layout/vList5"/>
    <dgm:cxn modelId="{BC678531-9E99-44B7-BDD2-331788DD7A0E}" type="presParOf" srcId="{921AB7F2-9CD3-4057-B52A-B00FAAD4C053}" destId="{24F67B7C-64D8-441E-997D-E3B096D634F0}" srcOrd="0" destOrd="0" presId="urn:microsoft.com/office/officeart/2005/8/layout/vList5"/>
    <dgm:cxn modelId="{8A0BBD5F-50DA-4489-9E58-E8BAE1167DE2}"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20"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Specify requirements for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and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extensions</a:t>
          </a:r>
          <a:endParaRPr lang="en-US" dirty="0">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AFA37FBD-526D-4014-BA64-1482FBF61951}">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Initial workload increase for NSR permit writers </a:t>
          </a:r>
          <a:r>
            <a:rPr lang="en-US" dirty="0" smtClean="0">
              <a:solidFill>
                <a:schemeClr val="tx1"/>
              </a:solidFill>
              <a:latin typeface="Times New Roman" pitchFamily="18" charset="0"/>
              <a:cs typeface="Times New Roman" pitchFamily="18" charset="0"/>
            </a:rPr>
            <a:t>and </a:t>
          </a:r>
          <a:r>
            <a:rPr lang="en-US" dirty="0" smtClean="0">
              <a:latin typeface="Times New Roman" pitchFamily="18" charset="0"/>
              <a:cs typeface="Times New Roman" pitchFamily="18" charset="0"/>
            </a:rPr>
            <a:t>modelers to learn program revisions</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CC693A9F-6E16-4B76-9368-2BA740629D48}">
      <dgm:prSet/>
      <dgm:spPr/>
      <dgm:t>
        <a:bodyPr/>
        <a:lstStyle/>
        <a:p>
          <a:r>
            <a:rPr lang="en-US" dirty="0" smtClean="0">
              <a:latin typeface="Times New Roman" pitchFamily="18" charset="0"/>
              <a:cs typeface="Times New Roman" pitchFamily="18" charset="0"/>
            </a:rPr>
            <a:t>No 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extensions</a:t>
          </a:r>
          <a:endParaRPr lang="en-US" dirty="0">
            <a:latin typeface="Times New Roman" pitchFamily="18" charset="0"/>
            <a:cs typeface="Times New Roman" pitchFamily="18" charset="0"/>
          </a:endParaRPr>
        </a:p>
      </dgm:t>
    </dgm:pt>
    <dgm:pt modelId="{02F0CAD7-CC5E-4CB7-A66E-62E8C5D726EF}" type="parTrans" cxnId="{66D64AC3-0FB5-43A8-86FD-35043A64AFF1}">
      <dgm:prSet/>
      <dgm:spPr/>
      <dgm:t>
        <a:bodyPr/>
        <a:lstStyle/>
        <a:p>
          <a:endParaRPr lang="en-US"/>
        </a:p>
      </dgm:t>
    </dgm:pt>
    <dgm:pt modelId="{8AE5FDF1-9190-4A37-95CD-A4C26BE47BA4}" type="sibTrans" cxnId="{66D64AC3-0FB5-43A8-86FD-35043A64AFF1}">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020E68F7-7BDC-4AC5-B236-EFF937BB0523}" type="presOf" srcId="{CC693A9F-6E16-4B76-9368-2BA740629D48}" destId="{FAA431CB-E0F6-4589-B2B6-D68A46601087}" srcOrd="0" destOrd="1" presId="urn:microsoft.com/office/officeart/2005/8/layout/vList5"/>
    <dgm:cxn modelId="{BF7AE748-AD01-40DE-9ED3-D25CAF29924E}" srcId="{91B3DBD9-D9C5-429E-9D42-3757107542D3}" destId="{023BC86F-7EC4-4FD0-840C-B51BA2DC92B0}" srcOrd="0" destOrd="0" parTransId="{9A4E7EAA-9313-4664-927B-E6DC21D2B5B9}" sibTransId="{EC6F187E-CE03-4352-A9AB-22450F874971}"/>
    <dgm:cxn modelId="{D059B837-2F8A-4779-B46B-F152C2D51455}" srcId="{6A8101AE-A83C-4956-9AF6-F844F7F9A183}" destId="{91B3DBD9-D9C5-429E-9D42-3757107542D3}" srcOrd="0" destOrd="0" parTransId="{D181400D-9603-498B-AA09-E2B27B7807CF}" sibTransId="{C22064DA-145C-4D06-A5FE-6C832FE862BD}"/>
    <dgm:cxn modelId="{7C852530-E60F-468C-82CE-9A9A41A9C0D8}" type="presOf" srcId="{023BC86F-7EC4-4FD0-840C-B51BA2DC92B0}" destId="{FAA431CB-E0F6-4589-B2B6-D68A46601087}" srcOrd="0" destOrd="0" presId="urn:microsoft.com/office/officeart/2005/8/layout/vList5"/>
    <dgm:cxn modelId="{51781D9B-930C-4F44-B06A-B456CFAA6CE8}" type="presOf" srcId="{AFA37FBD-526D-4014-BA64-1482FBF61951}" destId="{6B937E5D-EF4E-4B79-8D80-BF128AB41978}" srcOrd="0" destOrd="0" presId="urn:microsoft.com/office/officeart/2005/8/layout/vList5"/>
    <dgm:cxn modelId="{66D64AC3-0FB5-43A8-86FD-35043A64AFF1}" srcId="{91B3DBD9-D9C5-429E-9D42-3757107542D3}" destId="{CC693A9F-6E16-4B76-9368-2BA740629D48}" srcOrd="1" destOrd="0" parTransId="{02F0CAD7-CC5E-4CB7-A66E-62E8C5D726EF}" sibTransId="{8AE5FDF1-9190-4A37-95CD-A4C26BE47BA4}"/>
    <dgm:cxn modelId="{976A3D5B-DF3C-4017-9765-417D5AAA3258}" type="presOf" srcId="{6A8101AE-A83C-4956-9AF6-F844F7F9A183}" destId="{11CE3E64-6858-4460-8844-45B2B25C6FFA}" srcOrd="0" destOrd="0" presId="urn:microsoft.com/office/officeart/2005/8/layout/vList5"/>
    <dgm:cxn modelId="{43D51A7A-00C5-4EA6-9B0B-F6F7BF80CD99}" srcId="{6A8101AE-A83C-4956-9AF6-F844F7F9A183}" destId="{24ED0E89-3EE8-4764-AD39-D4ED51683B26}" srcOrd="1" destOrd="0" parTransId="{9F91219B-68E1-4998-AF17-14CC985ADE59}" sibTransId="{32441D56-D8D1-4968-B06F-A6D5F7A469F3}"/>
    <dgm:cxn modelId="{FA1358D7-939C-4D50-AB8A-55C67B93C407}" type="presOf" srcId="{24ED0E89-3EE8-4764-AD39-D4ED51683B26}" destId="{24F67B7C-64D8-441E-997D-E3B096D634F0}" srcOrd="0" destOrd="0" presId="urn:microsoft.com/office/officeart/2005/8/layout/vList5"/>
    <dgm:cxn modelId="{73C67770-8E80-451D-BCFE-478953278426}" type="presOf" srcId="{91B3DBD9-D9C5-429E-9D42-3757107542D3}" destId="{1448A0AA-762F-4A47-8365-F2915F8F9FE9}" srcOrd="0" destOrd="0" presId="urn:microsoft.com/office/officeart/2005/8/layout/vList5"/>
    <dgm:cxn modelId="{2DFA83A4-46B4-4BFE-B0E2-347D4AF9A2E0}" srcId="{24ED0E89-3EE8-4764-AD39-D4ED51683B26}" destId="{AFA37FBD-526D-4014-BA64-1482FBF61951}" srcOrd="0" destOrd="0" parTransId="{2C1B5FF1-0CD6-4777-B427-185CB5BDACFD}" sibTransId="{7A3E9E14-0365-4D84-9FA6-01952B72726E}"/>
    <dgm:cxn modelId="{F507573F-FBCD-45A1-8E08-67ACA2E6508C}" type="presParOf" srcId="{11CE3E64-6858-4460-8844-45B2B25C6FFA}" destId="{44C8D347-80E5-49E0-9038-2DB8357D12F4}" srcOrd="0" destOrd="0" presId="urn:microsoft.com/office/officeart/2005/8/layout/vList5"/>
    <dgm:cxn modelId="{4E6DA47A-141F-4A9B-8488-7C2696AF4D76}" type="presParOf" srcId="{44C8D347-80E5-49E0-9038-2DB8357D12F4}" destId="{1448A0AA-762F-4A47-8365-F2915F8F9FE9}" srcOrd="0" destOrd="0" presId="urn:microsoft.com/office/officeart/2005/8/layout/vList5"/>
    <dgm:cxn modelId="{336AD3AD-CB59-4F8A-BCCF-1E471A5B2EEB}" type="presParOf" srcId="{44C8D347-80E5-49E0-9038-2DB8357D12F4}" destId="{FAA431CB-E0F6-4589-B2B6-D68A46601087}" srcOrd="1" destOrd="0" presId="urn:microsoft.com/office/officeart/2005/8/layout/vList5"/>
    <dgm:cxn modelId="{B55CBFF0-1BCF-402C-BECF-B434C0F71898}" type="presParOf" srcId="{11CE3E64-6858-4460-8844-45B2B25C6FFA}" destId="{BD04875B-878F-4E73-8188-80E16DCF9D49}" srcOrd="1" destOrd="0" presId="urn:microsoft.com/office/officeart/2005/8/layout/vList5"/>
    <dgm:cxn modelId="{1E9DD31F-10CB-4627-BB35-10D3FEA90759}" type="presParOf" srcId="{11CE3E64-6858-4460-8844-45B2B25C6FFA}" destId="{921AB7F2-9CD3-4057-B52A-B00FAAD4C053}" srcOrd="2" destOrd="0" presId="urn:microsoft.com/office/officeart/2005/8/layout/vList5"/>
    <dgm:cxn modelId="{6D50B699-6408-482B-98B7-151E71FA3A7D}" type="presParOf" srcId="{921AB7F2-9CD3-4057-B52A-B00FAAD4C053}" destId="{24F67B7C-64D8-441E-997D-E3B096D634F0}" srcOrd="0" destOrd="0" presId="urn:microsoft.com/office/officeart/2005/8/layout/vList5"/>
    <dgm:cxn modelId="{072F0998-6E5E-4380-93B3-E1DBB76A6D00}"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21" csCatId="colorful" phldr="1"/>
      <dgm:spPr/>
      <dgm:t>
        <a:bodyPr/>
        <a:lstStyle/>
        <a:p>
          <a:endParaRPr lang="en-US"/>
        </a:p>
      </dgm:t>
    </dgm:pt>
    <dgm:pt modelId="{C2D3029B-151C-4500-8951-03D8D006926F}">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Clarifies requirements for extensions</a:t>
          </a:r>
          <a:endParaRPr lang="en-US" dirty="0">
            <a:latin typeface="Times New Roman" pitchFamily="18" charset="0"/>
            <a:cs typeface="Times New Roman" pitchFamily="18" charset="0"/>
          </a:endParaRPr>
        </a:p>
      </dgm:t>
    </dgm:pt>
    <dgm:pt modelId="{96869BC4-5D97-482B-B5B2-D1140231C519}" type="sibTrans" cxnId="{9AB4D0C4-203D-404D-A09A-7BA13C942935}">
      <dgm:prSet/>
      <dgm:spPr/>
      <dgm:t>
        <a:bodyPr/>
        <a:lstStyle/>
        <a:p>
          <a:endParaRPr lang="en-US">
            <a:latin typeface="Times New Roman" pitchFamily="18" charset="0"/>
            <a:cs typeface="Times New Roman" pitchFamily="18" charset="0"/>
          </a:endParaRPr>
        </a:p>
      </dgm:t>
    </dgm:pt>
    <dgm:pt modelId="{5DFF5AB5-B2A7-4F77-BDD0-3A2E11ED1C5F}" type="parTrans" cxnId="{9AB4D0C4-203D-404D-A09A-7BA13C942935}">
      <dgm:prSet/>
      <dgm:spPr/>
      <dgm:t>
        <a:bodyPr/>
        <a:lstStyle/>
        <a:p>
          <a:endParaRPr lang="en-US">
            <a:latin typeface="Times New Roman" pitchFamily="18" charset="0"/>
            <a:cs typeface="Times New Roman" pitchFamily="18" charset="0"/>
          </a:endParaRPr>
        </a:p>
      </dgm:t>
    </dgm:pt>
    <dgm:pt modelId="{C4F8A93E-5B8F-4347-9D58-758FDC2E99B3}">
      <dgm:prSet custT="1"/>
      <dgm:spPr>
        <a:solidFill>
          <a:schemeClr val="accent6">
            <a:lumMod val="75000"/>
          </a:schemeClr>
        </a:solidFill>
      </dgm:spPr>
      <dgm:t>
        <a:bodyPr/>
        <a:lstStyle/>
        <a:p>
          <a:r>
            <a:rPr lang="en-US" sz="3200" dirty="0" smtClean="0">
              <a:latin typeface="Times New Roman" pitchFamily="18" charset="0"/>
              <a:cs typeface="Times New Roman" pitchFamily="18" charset="0"/>
            </a:rPr>
            <a:t>Impacts on Business</a:t>
          </a:r>
          <a:endParaRPr lang="en-US" sz="3200" dirty="0">
            <a:latin typeface="Times New Roman" pitchFamily="18" charset="0"/>
            <a:cs typeface="Times New Roman" pitchFamily="18" charset="0"/>
          </a:endParaRPr>
        </a:p>
      </dgm:t>
    </dgm:pt>
    <dgm:pt modelId="{18300AE4-7CC0-4B9D-AA30-FA7159E182D2}" type="sibTrans" cxnId="{FDCEE7B3-5E1F-4FC8-B2D5-2BA622825105}">
      <dgm:prSet/>
      <dgm:spPr/>
      <dgm:t>
        <a:bodyPr/>
        <a:lstStyle/>
        <a:p>
          <a:endParaRPr lang="en-US">
            <a:latin typeface="Times New Roman" pitchFamily="18" charset="0"/>
            <a:cs typeface="Times New Roman" pitchFamily="18" charset="0"/>
          </a:endParaRPr>
        </a:p>
      </dgm:t>
    </dgm:pt>
    <dgm:pt modelId="{9FD34318-3C2C-45C7-A33C-2951BABC4689}" type="parTrans" cxnId="{FDCEE7B3-5E1F-4FC8-B2D5-2BA622825105}">
      <dgm:prSet/>
      <dgm:spPr/>
      <dgm:t>
        <a:bodyPr/>
        <a:lstStyle/>
        <a:p>
          <a:endParaRPr lang="en-US">
            <a:latin typeface="Times New Roman" pitchFamily="18" charset="0"/>
            <a:cs typeface="Times New Roman" pitchFamily="18" charset="0"/>
          </a:endParaRPr>
        </a:p>
      </dgm:t>
    </dgm:pt>
    <dgm:pt modelId="{36693833-12DB-4D2E-A4CB-5EBFD66CEA46}">
      <dgm:prSet/>
      <dgm:spPr>
        <a:solidFill>
          <a:schemeClr val="bg1">
            <a:lumMod val="85000"/>
            <a:alpha val="90000"/>
          </a:schemeClr>
        </a:solidFill>
      </dgm:spPr>
      <dgm:t>
        <a:bodyPr/>
        <a:lstStyle/>
        <a:p>
          <a:r>
            <a:rPr lang="en-US" dirty="0" smtClean="0">
              <a:latin typeface="Times New Roman" pitchFamily="18" charset="0"/>
              <a:cs typeface="Times New Roman" pitchFamily="18" charset="0"/>
            </a:rPr>
            <a:t>Ensures NAAQS are protected</a:t>
          </a:r>
          <a:endParaRPr lang="en-US" dirty="0">
            <a:latin typeface="Times New Roman" pitchFamily="18" charset="0"/>
            <a:cs typeface="Times New Roman" pitchFamily="18" charset="0"/>
          </a:endParaRPr>
        </a:p>
      </dgm:t>
    </dgm:pt>
    <dgm:pt modelId="{33B2A0CE-8B95-40A4-A176-AC67F807B0FD}" type="parTrans" cxnId="{1477C2DD-3CDE-49A6-B0C0-F3533E9E206C}">
      <dgm:prSet/>
      <dgm:spPr/>
      <dgm:t>
        <a:bodyPr/>
        <a:lstStyle/>
        <a:p>
          <a:endParaRPr lang="en-US">
            <a:latin typeface="Times New Roman" pitchFamily="18" charset="0"/>
            <a:cs typeface="Times New Roman" pitchFamily="18" charset="0"/>
          </a:endParaRPr>
        </a:p>
      </dgm:t>
    </dgm:pt>
    <dgm:pt modelId="{17004987-2B52-45B9-97F1-598386688502}" type="sibTrans" cxnId="{1477C2DD-3CDE-49A6-B0C0-F3533E9E206C}">
      <dgm:prSet/>
      <dgm:spPr/>
      <dgm:t>
        <a:bodyPr/>
        <a:lstStyle/>
        <a:p>
          <a:endParaRPr lang="en-US">
            <a:latin typeface="Times New Roman" pitchFamily="18" charset="0"/>
            <a:cs typeface="Times New Roman" pitchFamily="18" charset="0"/>
          </a:endParaRPr>
        </a:p>
      </dgm:t>
    </dgm:pt>
    <dgm:pt modelId="{28BB09B7-388A-483E-B9F5-AF54C9FA1429}">
      <dgm:prSet custT="1"/>
      <dgm:spPr>
        <a:solidFill>
          <a:srgbClr val="8D8E84"/>
        </a:solidFill>
      </dgm:spPr>
      <dgm:t>
        <a:bodyPr/>
        <a:lstStyle/>
        <a:p>
          <a:r>
            <a:rPr lang="en-US" sz="3200" dirty="0" smtClean="0">
              <a:latin typeface="Times New Roman" pitchFamily="18" charset="0"/>
              <a:cs typeface="Times New Roman" pitchFamily="18" charset="0"/>
            </a:rPr>
            <a:t>Impacts on Environment</a:t>
          </a:r>
          <a:endParaRPr lang="en-US" sz="3200" dirty="0">
            <a:latin typeface="Times New Roman" pitchFamily="18" charset="0"/>
            <a:cs typeface="Times New Roman" pitchFamily="18" charset="0"/>
          </a:endParaRPr>
        </a:p>
      </dgm:t>
    </dgm:pt>
    <dgm:pt modelId="{6864FFCC-56AF-436E-8A78-1C919640848A}" type="parTrans" cxnId="{06FA166D-A111-49F5-8126-D90E7A8C8138}">
      <dgm:prSet/>
      <dgm:spPr/>
      <dgm:t>
        <a:bodyPr/>
        <a:lstStyle/>
        <a:p>
          <a:endParaRPr lang="en-US">
            <a:latin typeface="Times New Roman" pitchFamily="18" charset="0"/>
            <a:cs typeface="Times New Roman" pitchFamily="18" charset="0"/>
          </a:endParaRPr>
        </a:p>
      </dgm:t>
    </dgm:pt>
    <dgm:pt modelId="{4B6757DD-1BA1-42EB-A529-0E65B3B11231}" type="sibTrans" cxnId="{06FA166D-A111-49F5-8126-D90E7A8C8138}">
      <dgm:prSet/>
      <dgm:spPr/>
      <dgm:t>
        <a:bodyPr/>
        <a:lstStyle/>
        <a:p>
          <a:endParaRPr lang="en-US">
            <a:latin typeface="Times New Roman" pitchFamily="18" charset="0"/>
            <a:cs typeface="Times New Roman" pitchFamily="18" charset="0"/>
          </a:endParaRPr>
        </a:p>
      </dgm:t>
    </dgm:pt>
    <dgm:pt modelId="{7A6C2EA0-33DB-46DF-9EF8-4EF5CD77C279}">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Requires updates to application for additional delays</a:t>
          </a:r>
          <a:endParaRPr lang="en-US" dirty="0">
            <a:latin typeface="Times New Roman" pitchFamily="18" charset="0"/>
            <a:cs typeface="Times New Roman" pitchFamily="18" charset="0"/>
          </a:endParaRPr>
        </a:p>
      </dgm:t>
    </dgm:pt>
    <dgm:pt modelId="{3A153DB4-28E9-46B5-A42F-36C8283A6279}" type="parTrans" cxnId="{240B5A5D-2716-46E1-9F5B-1E912EC77B2F}">
      <dgm:prSet/>
      <dgm:spPr/>
      <dgm:t>
        <a:bodyPr/>
        <a:lstStyle/>
        <a:p>
          <a:endParaRPr lang="en-US"/>
        </a:p>
      </dgm:t>
    </dgm:pt>
    <dgm:pt modelId="{C1E8DE6B-AF31-4D00-98C7-F52D98906731}" type="sibTrans" cxnId="{240B5A5D-2716-46E1-9F5B-1E912EC77B2F}">
      <dgm:prSet/>
      <dgm:spPr/>
      <dgm:t>
        <a:bodyPr/>
        <a:lstStyle/>
        <a:p>
          <a:endParaRPr lang="en-US"/>
        </a:p>
      </dgm:t>
    </dgm:pt>
    <dgm:pt modelId="{D4C5022E-C342-4174-8FD6-128D1AA5B23B}">
      <dgm:prSet/>
      <dgm:spPr>
        <a:solidFill>
          <a:schemeClr val="bg1">
            <a:lumMod val="85000"/>
            <a:alpha val="90000"/>
          </a:schemeClr>
        </a:solidFill>
      </dgm:spPr>
      <dgm:t>
        <a:bodyPr/>
        <a:lstStyle/>
        <a:p>
          <a:r>
            <a:rPr lang="en-US" dirty="0" smtClean="0">
              <a:latin typeface="Times New Roman" pitchFamily="18" charset="0"/>
              <a:cs typeface="Times New Roman" pitchFamily="18" charset="0"/>
            </a:rPr>
            <a:t>Ensures latest control technology used</a:t>
          </a:r>
          <a:endParaRPr lang="en-US" dirty="0">
            <a:latin typeface="Times New Roman" pitchFamily="18" charset="0"/>
            <a:cs typeface="Times New Roman" pitchFamily="18" charset="0"/>
          </a:endParaRPr>
        </a:p>
      </dgm:t>
    </dgm:pt>
    <dgm:pt modelId="{4CBB16BF-0D40-4B30-9B68-86C85A143F9E}" type="parTrans" cxnId="{5302EFBD-DE3E-429E-8E90-9A6A1C9F2083}">
      <dgm:prSet/>
      <dgm:spPr/>
    </dgm:pt>
    <dgm:pt modelId="{17EF4859-26CA-47FE-93B3-5393D8291EA4}" type="sibTrans" cxnId="{5302EFBD-DE3E-429E-8E90-9A6A1C9F2083}">
      <dgm:prSet/>
      <dgm:spPr/>
    </dgm:pt>
    <dgm:pt modelId="{70DE5DC9-4704-4D68-933A-23FE5CB8A7A5}">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Allows continued use of offsets if applicable</a:t>
          </a:r>
          <a:endParaRPr lang="en-US" dirty="0">
            <a:latin typeface="Times New Roman" pitchFamily="18" charset="0"/>
            <a:cs typeface="Times New Roman" pitchFamily="18" charset="0"/>
          </a:endParaRPr>
        </a:p>
      </dgm:t>
    </dgm:pt>
    <dgm:pt modelId="{E72B6C6A-6953-4673-887F-B148A1046D8C}" type="parTrans" cxnId="{AE9C1AD0-9338-496E-8D82-BCAEE3EF9BD5}">
      <dgm:prSet/>
      <dgm:spPr/>
    </dgm:pt>
    <dgm:pt modelId="{386AD506-F3B6-488D-AEC9-A7F129813844}" type="sibTrans" cxnId="{AE9C1AD0-9338-496E-8D82-BCAEE3EF9BD5}">
      <dgm:prSet/>
      <dgm:spPr/>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AC417CC0-610E-40AF-9D99-39F213116FE8}" type="pres">
      <dgm:prSet presAssocID="{C4F8A93E-5B8F-4347-9D58-758FDC2E99B3}" presName="linNode" presStyleCnt="0"/>
      <dgm:spPr/>
    </dgm:pt>
    <dgm:pt modelId="{2ED86746-5FA9-4455-BAB0-6A2D73435DB8}" type="pres">
      <dgm:prSet presAssocID="{C4F8A93E-5B8F-4347-9D58-758FDC2E99B3}" presName="parentText" presStyleLbl="node1" presStyleIdx="0" presStyleCnt="2">
        <dgm:presLayoutVars>
          <dgm:chMax val="1"/>
          <dgm:bulletEnabled val="1"/>
        </dgm:presLayoutVars>
      </dgm:prSet>
      <dgm:spPr/>
      <dgm:t>
        <a:bodyPr/>
        <a:lstStyle/>
        <a:p>
          <a:endParaRPr lang="en-US"/>
        </a:p>
      </dgm:t>
    </dgm:pt>
    <dgm:pt modelId="{9123B9EC-B45A-4DCE-B255-DBC5D8C94B98}" type="pres">
      <dgm:prSet presAssocID="{C4F8A93E-5B8F-4347-9D58-758FDC2E99B3}" presName="descendantText" presStyleLbl="alignAccFollowNode1" presStyleIdx="0" presStyleCnt="2">
        <dgm:presLayoutVars>
          <dgm:bulletEnabled val="1"/>
        </dgm:presLayoutVars>
      </dgm:prSet>
      <dgm:spPr/>
      <dgm:t>
        <a:bodyPr/>
        <a:lstStyle/>
        <a:p>
          <a:endParaRPr lang="en-US"/>
        </a:p>
      </dgm:t>
    </dgm:pt>
    <dgm:pt modelId="{9119DC3D-1707-46AC-B04D-DA429FE2F037}" type="pres">
      <dgm:prSet presAssocID="{18300AE4-7CC0-4B9D-AA30-FA7159E182D2}" presName="sp" presStyleCnt="0"/>
      <dgm:spPr/>
    </dgm:pt>
    <dgm:pt modelId="{118E5325-E9CC-4561-B166-B5A45BAA6BB5}" type="pres">
      <dgm:prSet presAssocID="{28BB09B7-388A-483E-B9F5-AF54C9FA1429}" presName="linNode" presStyleCnt="0"/>
      <dgm:spPr/>
    </dgm:pt>
    <dgm:pt modelId="{A6FF4326-8EDB-49BD-8AA9-B4BD85A5A465}" type="pres">
      <dgm:prSet presAssocID="{28BB09B7-388A-483E-B9F5-AF54C9FA1429}" presName="parentText" presStyleLbl="node1" presStyleIdx="1" presStyleCnt="2">
        <dgm:presLayoutVars>
          <dgm:chMax val="1"/>
          <dgm:bulletEnabled val="1"/>
        </dgm:presLayoutVars>
      </dgm:prSet>
      <dgm:spPr/>
      <dgm:t>
        <a:bodyPr/>
        <a:lstStyle/>
        <a:p>
          <a:endParaRPr lang="en-US"/>
        </a:p>
      </dgm:t>
    </dgm:pt>
    <dgm:pt modelId="{2A54A8A0-E017-4BA4-8F66-EFA9F4015BFD}" type="pres">
      <dgm:prSet presAssocID="{28BB09B7-388A-483E-B9F5-AF54C9FA1429}" presName="descendantText" presStyleLbl="alignAccFollowNode1" presStyleIdx="1" presStyleCnt="2" custLinFactNeighborY="-1393">
        <dgm:presLayoutVars>
          <dgm:bulletEnabled val="1"/>
        </dgm:presLayoutVars>
      </dgm:prSet>
      <dgm:spPr/>
      <dgm:t>
        <a:bodyPr/>
        <a:lstStyle/>
        <a:p>
          <a:endParaRPr lang="en-US"/>
        </a:p>
      </dgm:t>
    </dgm:pt>
  </dgm:ptLst>
  <dgm:cxnLst>
    <dgm:cxn modelId="{24B15B26-3765-4CA0-BB77-3B8639F7FD2E}" type="presOf" srcId="{D4C5022E-C342-4174-8FD6-128D1AA5B23B}" destId="{2A54A8A0-E017-4BA4-8F66-EFA9F4015BFD}" srcOrd="0" destOrd="0" presId="urn:microsoft.com/office/officeart/2005/8/layout/vList5"/>
    <dgm:cxn modelId="{29B8D2C4-A4AA-49DE-B0EF-EE958B0D0737}" type="presOf" srcId="{C4F8A93E-5B8F-4347-9D58-758FDC2E99B3}" destId="{2ED86746-5FA9-4455-BAB0-6A2D73435DB8}" srcOrd="0" destOrd="0" presId="urn:microsoft.com/office/officeart/2005/8/layout/vList5"/>
    <dgm:cxn modelId="{3AD67A21-28B7-488B-AF32-C3EE3747A692}" type="presOf" srcId="{70DE5DC9-4704-4D68-933A-23FE5CB8A7A5}" destId="{9123B9EC-B45A-4DCE-B255-DBC5D8C94B98}" srcOrd="0" destOrd="2" presId="urn:microsoft.com/office/officeart/2005/8/layout/vList5"/>
    <dgm:cxn modelId="{B6424D29-232F-4DB7-AE7A-F26C7FFEC737}" type="presOf" srcId="{28BB09B7-388A-483E-B9F5-AF54C9FA1429}" destId="{A6FF4326-8EDB-49BD-8AA9-B4BD85A5A465}" srcOrd="0" destOrd="0" presId="urn:microsoft.com/office/officeart/2005/8/layout/vList5"/>
    <dgm:cxn modelId="{240B5A5D-2716-46E1-9F5B-1E912EC77B2F}" srcId="{C4F8A93E-5B8F-4347-9D58-758FDC2E99B3}" destId="{7A6C2EA0-33DB-46DF-9EF8-4EF5CD77C279}" srcOrd="1" destOrd="0" parTransId="{3A153DB4-28E9-46B5-A42F-36C8283A6279}" sibTransId="{C1E8DE6B-AF31-4D00-98C7-F52D98906731}"/>
    <dgm:cxn modelId="{06FA166D-A111-49F5-8126-D90E7A8C8138}" srcId="{6A8101AE-A83C-4956-9AF6-F844F7F9A183}" destId="{28BB09B7-388A-483E-B9F5-AF54C9FA1429}" srcOrd="1" destOrd="0" parTransId="{6864FFCC-56AF-436E-8A78-1C919640848A}" sibTransId="{4B6757DD-1BA1-42EB-A529-0E65B3B11231}"/>
    <dgm:cxn modelId="{7D496FC8-CA64-4C71-B71B-4E2C9AC5B90E}" type="presOf" srcId="{6A8101AE-A83C-4956-9AF6-F844F7F9A183}" destId="{11CE3E64-6858-4460-8844-45B2B25C6FFA}" srcOrd="0" destOrd="0" presId="urn:microsoft.com/office/officeart/2005/8/layout/vList5"/>
    <dgm:cxn modelId="{FDCEE7B3-5E1F-4FC8-B2D5-2BA622825105}" srcId="{6A8101AE-A83C-4956-9AF6-F844F7F9A183}" destId="{C4F8A93E-5B8F-4347-9D58-758FDC2E99B3}" srcOrd="0" destOrd="0" parTransId="{9FD34318-3C2C-45C7-A33C-2951BABC4689}" sibTransId="{18300AE4-7CC0-4B9D-AA30-FA7159E182D2}"/>
    <dgm:cxn modelId="{5302EFBD-DE3E-429E-8E90-9A6A1C9F2083}" srcId="{28BB09B7-388A-483E-B9F5-AF54C9FA1429}" destId="{D4C5022E-C342-4174-8FD6-128D1AA5B23B}" srcOrd="0" destOrd="0" parTransId="{4CBB16BF-0D40-4B30-9B68-86C85A143F9E}" sibTransId="{17EF4859-26CA-47FE-93B3-5393D8291EA4}"/>
    <dgm:cxn modelId="{AE9C1AD0-9338-496E-8D82-BCAEE3EF9BD5}" srcId="{C4F8A93E-5B8F-4347-9D58-758FDC2E99B3}" destId="{70DE5DC9-4704-4D68-933A-23FE5CB8A7A5}" srcOrd="2" destOrd="0" parTransId="{E72B6C6A-6953-4673-887F-B148A1046D8C}" sibTransId="{386AD506-F3B6-488D-AEC9-A7F129813844}"/>
    <dgm:cxn modelId="{EAE1FE9F-738A-4E18-BD48-D3F0C753F00A}" type="presOf" srcId="{7A6C2EA0-33DB-46DF-9EF8-4EF5CD77C279}" destId="{9123B9EC-B45A-4DCE-B255-DBC5D8C94B98}" srcOrd="0" destOrd="1" presId="urn:microsoft.com/office/officeart/2005/8/layout/vList5"/>
    <dgm:cxn modelId="{07E0B845-7C57-4E2D-8975-F5175A99F944}" type="presOf" srcId="{36693833-12DB-4D2E-A4CB-5EBFD66CEA46}" destId="{2A54A8A0-E017-4BA4-8F66-EFA9F4015BFD}" srcOrd="0" destOrd="1" presId="urn:microsoft.com/office/officeart/2005/8/layout/vList5"/>
    <dgm:cxn modelId="{E059220F-D188-4CD2-AF1C-CB1E0107FFA2}" type="presOf" srcId="{C2D3029B-151C-4500-8951-03D8D006926F}" destId="{9123B9EC-B45A-4DCE-B255-DBC5D8C94B98}" srcOrd="0" destOrd="0" presId="urn:microsoft.com/office/officeart/2005/8/layout/vList5"/>
    <dgm:cxn modelId="{9AB4D0C4-203D-404D-A09A-7BA13C942935}" srcId="{C4F8A93E-5B8F-4347-9D58-758FDC2E99B3}" destId="{C2D3029B-151C-4500-8951-03D8D006926F}" srcOrd="0" destOrd="0" parTransId="{5DFF5AB5-B2A7-4F77-BDD0-3A2E11ED1C5F}" sibTransId="{96869BC4-5D97-482B-B5B2-D1140231C519}"/>
    <dgm:cxn modelId="{1477C2DD-3CDE-49A6-B0C0-F3533E9E206C}" srcId="{28BB09B7-388A-483E-B9F5-AF54C9FA1429}" destId="{36693833-12DB-4D2E-A4CB-5EBFD66CEA46}" srcOrd="1" destOrd="0" parTransId="{33B2A0CE-8B95-40A4-A176-AC67F807B0FD}" sibTransId="{17004987-2B52-45B9-97F1-598386688502}"/>
    <dgm:cxn modelId="{DA9233A3-C830-47F8-B0E0-B91F378C3F8A}" type="presParOf" srcId="{11CE3E64-6858-4460-8844-45B2B25C6FFA}" destId="{AC417CC0-610E-40AF-9D99-39F213116FE8}" srcOrd="0" destOrd="0" presId="urn:microsoft.com/office/officeart/2005/8/layout/vList5"/>
    <dgm:cxn modelId="{F6678EE2-7177-4D76-803C-C1924F4B5387}" type="presParOf" srcId="{AC417CC0-610E-40AF-9D99-39F213116FE8}" destId="{2ED86746-5FA9-4455-BAB0-6A2D73435DB8}" srcOrd="0" destOrd="0" presId="urn:microsoft.com/office/officeart/2005/8/layout/vList5"/>
    <dgm:cxn modelId="{4D7394D2-AA69-4D11-9E9E-6307053FD718}" type="presParOf" srcId="{AC417CC0-610E-40AF-9D99-39F213116FE8}" destId="{9123B9EC-B45A-4DCE-B255-DBC5D8C94B98}" srcOrd="1" destOrd="0" presId="urn:microsoft.com/office/officeart/2005/8/layout/vList5"/>
    <dgm:cxn modelId="{36419684-1FF0-42C3-B10F-F5CB77BE52D0}" type="presParOf" srcId="{11CE3E64-6858-4460-8844-45B2B25C6FFA}" destId="{9119DC3D-1707-46AC-B04D-DA429FE2F037}" srcOrd="1" destOrd="0" presId="urn:microsoft.com/office/officeart/2005/8/layout/vList5"/>
    <dgm:cxn modelId="{BB6758DE-123D-46C1-B597-78B8DF070B41}" type="presParOf" srcId="{11CE3E64-6858-4460-8844-45B2B25C6FFA}" destId="{118E5325-E9CC-4561-B166-B5A45BAA6BB5}" srcOrd="2" destOrd="0" presId="urn:microsoft.com/office/officeart/2005/8/layout/vList5"/>
    <dgm:cxn modelId="{ABA041E1-1E73-4533-841C-29185F179844}" type="presParOf" srcId="{118E5325-E9CC-4561-B166-B5A45BAA6BB5}" destId="{A6FF4326-8EDB-49BD-8AA9-B4BD85A5A465}" srcOrd="0" destOrd="0" presId="urn:microsoft.com/office/officeart/2005/8/layout/vList5"/>
    <dgm:cxn modelId="{A2F01FCA-D30C-472B-AD70-018ED87C6B4C}" type="presParOf" srcId="{118E5325-E9CC-4561-B166-B5A45BAA6BB5}" destId="{2A54A8A0-E017-4BA4-8F66-EFA9F4015BFD}"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AE3DE-4826-4D23-A61A-99AFE799BC71}" type="doc">
      <dgm:prSet loTypeId="urn:microsoft.com/office/officeart/2005/8/layout/lProcess2" loCatId="list" qsTypeId="urn:microsoft.com/office/officeart/2005/8/quickstyle/simple1" qsCatId="simple" csTypeId="urn:microsoft.com/office/officeart/2005/8/colors/colorful1#3" csCatId="colorful" phldr="1"/>
      <dgm:spPr/>
      <dgm:t>
        <a:bodyPr/>
        <a:lstStyle/>
        <a:p>
          <a:endParaRPr lang="en-US"/>
        </a:p>
      </dgm:t>
    </dgm:pt>
    <dgm:pt modelId="{C6839FC1-B44E-4497-8025-36EDFC86631A}">
      <dgm:prSet phldrT="[Text]"/>
      <dgm:spPr/>
      <dgm:t>
        <a:bodyPr/>
        <a:lstStyle/>
        <a:p>
          <a:r>
            <a:rPr lang="en-US" dirty="0" smtClean="0">
              <a:latin typeface="Times New Roman" pitchFamily="18" charset="0"/>
              <a:cs typeface="Times New Roman" pitchFamily="18" charset="0"/>
            </a:rPr>
            <a:t>Impacts on Business</a:t>
          </a:r>
          <a:endParaRPr lang="en-US" dirty="0">
            <a:latin typeface="Times New Roman" pitchFamily="18" charset="0"/>
            <a:cs typeface="Times New Roman" pitchFamily="18" charset="0"/>
          </a:endParaRPr>
        </a:p>
      </dgm:t>
    </dgm:pt>
    <dgm:pt modelId="{89F36C55-DF95-4C72-8516-A0EBD9C5AC6E}" type="parTrans" cxnId="{26AABB5E-798C-4750-88DF-E6E5C70C8ABE}">
      <dgm:prSet/>
      <dgm:spPr/>
      <dgm:t>
        <a:bodyPr/>
        <a:lstStyle/>
        <a:p>
          <a:endParaRPr lang="en-US"/>
        </a:p>
      </dgm:t>
    </dgm:pt>
    <dgm:pt modelId="{B44E3C60-2FB8-4E60-9533-703E72FA8988}" type="sibTrans" cxnId="{26AABB5E-798C-4750-88DF-E6E5C70C8ABE}">
      <dgm:prSet/>
      <dgm:spPr/>
      <dgm:t>
        <a:bodyPr/>
        <a:lstStyle/>
        <a:p>
          <a:endParaRPr lang="en-US"/>
        </a:p>
      </dgm:t>
    </dgm:pt>
    <dgm:pt modelId="{A9DF5A0E-52B7-46C2-B8B8-B86151BB3B74}">
      <dgm:prSet phldrT="[Text]"/>
      <dgm:spPr/>
      <dgm:t>
        <a:bodyPr/>
        <a:lstStyle/>
        <a:p>
          <a:r>
            <a:rPr lang="en-US" smtClean="0">
              <a:latin typeface="Times New Roman" pitchFamily="18" charset="0"/>
              <a:cs typeface="Times New Roman" pitchFamily="18" charset="0"/>
            </a:rPr>
            <a:t>No anticipated impact</a:t>
          </a:r>
          <a:endParaRPr lang="en-US" dirty="0"/>
        </a:p>
      </dgm:t>
    </dgm:pt>
    <dgm:pt modelId="{0216F493-40F5-4356-96A7-29E4C401D8BA}" type="parTrans" cxnId="{68BF3965-F016-4B22-A712-1EBA5A05A7F9}">
      <dgm:prSet/>
      <dgm:spPr/>
      <dgm:t>
        <a:bodyPr/>
        <a:lstStyle/>
        <a:p>
          <a:endParaRPr lang="en-US"/>
        </a:p>
      </dgm:t>
    </dgm:pt>
    <dgm:pt modelId="{B32093B2-27B0-4D2B-8A6B-722CBC067A54}" type="sibTrans" cxnId="{68BF3965-F016-4B22-A712-1EBA5A05A7F9}">
      <dgm:prSet/>
      <dgm:spPr/>
      <dgm:t>
        <a:bodyPr/>
        <a:lstStyle/>
        <a:p>
          <a:endParaRPr lang="en-US"/>
        </a:p>
      </dgm:t>
    </dgm:pt>
    <dgm:pt modelId="{9C5C41E3-BABA-428D-A8FA-EF36B91A710B}">
      <dgm:prSet phldrT="[Tex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856F6484-BB9E-48F2-BF57-99E60EEA4010}" type="parTrans" cxnId="{197D9D59-B174-4774-AD3F-BC85A6343F90}">
      <dgm:prSet/>
      <dgm:spPr/>
      <dgm:t>
        <a:bodyPr/>
        <a:lstStyle/>
        <a:p>
          <a:endParaRPr lang="en-US"/>
        </a:p>
      </dgm:t>
    </dgm:pt>
    <dgm:pt modelId="{009AA3C6-B519-4DE0-A74E-D9D96EA608B7}" type="sibTrans" cxnId="{197D9D59-B174-4774-AD3F-BC85A6343F90}">
      <dgm:prSet/>
      <dgm:spPr/>
      <dgm:t>
        <a:bodyPr/>
        <a:lstStyle/>
        <a:p>
          <a:endParaRPr lang="en-US"/>
        </a:p>
      </dgm:t>
    </dgm:pt>
    <dgm:pt modelId="{0D7AE133-78BC-4912-95CF-D6A7CDC27D77}">
      <dgm:prSet phldrT="[Text]"/>
      <dgm:spPr/>
      <dgm:t>
        <a:bodyPr/>
        <a:lstStyle/>
        <a:p>
          <a:r>
            <a:rPr lang="en-US" smtClean="0">
              <a:latin typeface="Times New Roman" pitchFamily="18" charset="0"/>
              <a:cs typeface="Times New Roman" pitchFamily="18" charset="0"/>
            </a:rPr>
            <a:t>Rules will be easier to use and comply with</a:t>
          </a:r>
          <a:endParaRPr lang="en-US" dirty="0"/>
        </a:p>
      </dgm:t>
    </dgm:pt>
    <dgm:pt modelId="{1D7EBA69-0D64-405B-8EE2-21A4C4EC9772}" type="parTrans" cxnId="{332BFC50-3D33-4030-990A-63323AC9B970}">
      <dgm:prSet/>
      <dgm:spPr/>
      <dgm:t>
        <a:bodyPr/>
        <a:lstStyle/>
        <a:p>
          <a:endParaRPr lang="en-US"/>
        </a:p>
      </dgm:t>
    </dgm:pt>
    <dgm:pt modelId="{DD82FEC8-8ADC-4496-A9AB-846EA26F1DA2}" type="sibTrans" cxnId="{332BFC50-3D33-4030-990A-63323AC9B970}">
      <dgm:prSet/>
      <dgm:spPr/>
      <dgm:t>
        <a:bodyPr/>
        <a:lstStyle/>
        <a:p>
          <a:endParaRPr lang="en-US"/>
        </a:p>
      </dgm:t>
    </dgm:pt>
    <dgm:pt modelId="{D6A05F1C-A143-4FA7-A4EB-9ED4B202A45C}">
      <dgm:prSet phldrT="[Text]"/>
      <dgm:spPr/>
      <dgm:t>
        <a:bodyPr/>
        <a:lstStyle/>
        <a:p>
          <a:r>
            <a:rPr lang="en-US" dirty="0" smtClean="0">
              <a:latin typeface="Times New Roman" pitchFamily="18" charset="0"/>
              <a:cs typeface="Times New Roman" pitchFamily="18" charset="0"/>
            </a:rPr>
            <a:t>Maintain overall stringency</a:t>
          </a:r>
          <a:endParaRPr lang="en-US" dirty="0"/>
        </a:p>
      </dgm:t>
    </dgm:pt>
    <dgm:pt modelId="{BBE59C80-B371-4CD9-86E7-5A9608256008}" type="parTrans" cxnId="{D1C6233D-C70C-4319-A9BE-EC0DDA8B936B}">
      <dgm:prSet/>
      <dgm:spPr/>
      <dgm:t>
        <a:bodyPr/>
        <a:lstStyle/>
        <a:p>
          <a:endParaRPr lang="en-US"/>
        </a:p>
      </dgm:t>
    </dgm:pt>
    <dgm:pt modelId="{6BFF02FD-9300-43BD-A4FC-19D26CEC4932}" type="sibTrans" cxnId="{D1C6233D-C70C-4319-A9BE-EC0DDA8B936B}">
      <dgm:prSet/>
      <dgm:spPr/>
      <dgm:t>
        <a:bodyPr/>
        <a:lstStyle/>
        <a:p>
          <a:endParaRPr lang="en-US"/>
        </a:p>
      </dgm:t>
    </dgm:pt>
    <dgm:pt modelId="{A8460DDE-EC01-43DF-BEC9-8B0EBF7D36C9}">
      <dgm:prSet/>
      <dgm:spPr/>
      <dgm:t>
        <a:bodyPr/>
        <a:lstStyle/>
        <a:p>
          <a:r>
            <a:rPr lang="en-US" smtClean="0">
              <a:latin typeface="Times New Roman" pitchFamily="18" charset="0"/>
              <a:cs typeface="Times New Roman" pitchFamily="18" charset="0"/>
            </a:rPr>
            <a:t>Rules will be easier to use </a:t>
          </a:r>
          <a:r>
            <a:rPr lang="en-US" b="1" smtClean="0">
              <a:solidFill>
                <a:srgbClr val="FF0000"/>
              </a:solidFill>
              <a:latin typeface="Times New Roman" pitchFamily="18" charset="0"/>
              <a:cs typeface="Times New Roman" pitchFamily="18" charset="0"/>
            </a:rPr>
            <a:t>for businesses not familiar with OR program</a:t>
          </a:r>
          <a:endParaRPr lang="en-US" dirty="0">
            <a:latin typeface="Times New Roman" pitchFamily="18" charset="0"/>
            <a:cs typeface="Times New Roman" pitchFamily="18" charset="0"/>
          </a:endParaRPr>
        </a:p>
      </dgm:t>
    </dgm:pt>
    <dgm:pt modelId="{1FA4E7CC-B193-4CC6-90EB-509C69BCA75A}" type="parTrans" cxnId="{3E7610D2-839A-470F-AC05-5DEB60FF7219}">
      <dgm:prSet/>
      <dgm:spPr/>
      <dgm:t>
        <a:bodyPr/>
        <a:lstStyle/>
        <a:p>
          <a:endParaRPr lang="en-US"/>
        </a:p>
      </dgm:t>
    </dgm:pt>
    <dgm:pt modelId="{948624ED-3D0E-4642-B174-CFAD20782AA5}" type="sibTrans" cxnId="{3E7610D2-839A-470F-AC05-5DEB60FF7219}">
      <dgm:prSet/>
      <dgm:spPr/>
      <dgm:t>
        <a:bodyPr/>
        <a:lstStyle/>
        <a:p>
          <a:endParaRPr lang="en-US"/>
        </a:p>
      </dgm:t>
    </dgm:pt>
    <dgm:pt modelId="{E616BB6F-5042-4745-9052-8D17982ED70E}" type="pres">
      <dgm:prSet presAssocID="{55AAE3DE-4826-4D23-A61A-99AFE799BC71}" presName="theList" presStyleCnt="0">
        <dgm:presLayoutVars>
          <dgm:dir/>
          <dgm:animLvl val="lvl"/>
          <dgm:resizeHandles val="exact"/>
        </dgm:presLayoutVars>
      </dgm:prSet>
      <dgm:spPr/>
      <dgm:t>
        <a:bodyPr/>
        <a:lstStyle/>
        <a:p>
          <a:endParaRPr lang="en-US"/>
        </a:p>
      </dgm:t>
    </dgm:pt>
    <dgm:pt modelId="{4FD2A77D-F30B-4C94-B89D-CFD2B82A2E98}" type="pres">
      <dgm:prSet presAssocID="{C6839FC1-B44E-4497-8025-36EDFC86631A}" presName="compNode" presStyleCnt="0"/>
      <dgm:spPr/>
    </dgm:pt>
    <dgm:pt modelId="{C2A678F7-31E7-4C39-AF5E-496A1426EC3A}" type="pres">
      <dgm:prSet presAssocID="{C6839FC1-B44E-4497-8025-36EDFC86631A}" presName="aNode" presStyleLbl="bgShp" presStyleIdx="0" presStyleCnt="2"/>
      <dgm:spPr/>
      <dgm:t>
        <a:bodyPr/>
        <a:lstStyle/>
        <a:p>
          <a:endParaRPr lang="en-US"/>
        </a:p>
      </dgm:t>
    </dgm:pt>
    <dgm:pt modelId="{B8FACF73-DCCD-40D0-9262-4B5A8AB86A64}" type="pres">
      <dgm:prSet presAssocID="{C6839FC1-B44E-4497-8025-36EDFC86631A}" presName="textNode" presStyleLbl="bgShp" presStyleIdx="0" presStyleCnt="2"/>
      <dgm:spPr/>
      <dgm:t>
        <a:bodyPr/>
        <a:lstStyle/>
        <a:p>
          <a:endParaRPr lang="en-US"/>
        </a:p>
      </dgm:t>
    </dgm:pt>
    <dgm:pt modelId="{CD60B658-B4CA-4DA6-9675-99CB9BDE7687}" type="pres">
      <dgm:prSet presAssocID="{C6839FC1-B44E-4497-8025-36EDFC86631A}" presName="compChildNode" presStyleCnt="0"/>
      <dgm:spPr/>
    </dgm:pt>
    <dgm:pt modelId="{5DF7DBBE-B3C9-4890-A86A-573EF001C199}" type="pres">
      <dgm:prSet presAssocID="{C6839FC1-B44E-4497-8025-36EDFC86631A}" presName="theInnerList" presStyleCnt="0"/>
      <dgm:spPr/>
    </dgm:pt>
    <dgm:pt modelId="{63888FFE-0A3D-4354-8455-731A7237A8BC}" type="pres">
      <dgm:prSet presAssocID="{A9DF5A0E-52B7-46C2-B8B8-B86151BB3B74}" presName="childNode" presStyleLbl="node1" presStyleIdx="0" presStyleCnt="4">
        <dgm:presLayoutVars>
          <dgm:bulletEnabled val="1"/>
        </dgm:presLayoutVars>
      </dgm:prSet>
      <dgm:spPr/>
      <dgm:t>
        <a:bodyPr/>
        <a:lstStyle/>
        <a:p>
          <a:endParaRPr lang="en-US"/>
        </a:p>
      </dgm:t>
    </dgm:pt>
    <dgm:pt modelId="{F4095126-AA31-4194-BEE2-D310E61589CA}" type="pres">
      <dgm:prSet presAssocID="{A9DF5A0E-52B7-46C2-B8B8-B86151BB3B74}" presName="aSpace2" presStyleCnt="0"/>
      <dgm:spPr/>
    </dgm:pt>
    <dgm:pt modelId="{E9314CC0-68B3-4DA0-8E82-7AA396E00D38}" type="pres">
      <dgm:prSet presAssocID="{A8460DDE-EC01-43DF-BEC9-8B0EBF7D36C9}" presName="childNode" presStyleLbl="node1" presStyleIdx="1" presStyleCnt="4" custLinFactNeighborX="-610" custLinFactNeighborY="-16039">
        <dgm:presLayoutVars>
          <dgm:bulletEnabled val="1"/>
        </dgm:presLayoutVars>
      </dgm:prSet>
      <dgm:spPr/>
      <dgm:t>
        <a:bodyPr/>
        <a:lstStyle/>
        <a:p>
          <a:endParaRPr lang="en-US"/>
        </a:p>
      </dgm:t>
    </dgm:pt>
    <dgm:pt modelId="{5B393E2B-29EB-40A1-9A7F-38BBB2355DFE}" type="pres">
      <dgm:prSet presAssocID="{C6839FC1-B44E-4497-8025-36EDFC86631A}" presName="aSpace" presStyleCnt="0"/>
      <dgm:spPr/>
    </dgm:pt>
    <dgm:pt modelId="{6F3E27A0-7A38-42EB-8BEE-0669091C1DD6}" type="pres">
      <dgm:prSet presAssocID="{9C5C41E3-BABA-428D-A8FA-EF36B91A710B}" presName="compNode" presStyleCnt="0"/>
      <dgm:spPr/>
    </dgm:pt>
    <dgm:pt modelId="{D86B9A26-F4D0-4F96-91A2-B22B58FDE75E}" type="pres">
      <dgm:prSet presAssocID="{9C5C41E3-BABA-428D-A8FA-EF36B91A710B}" presName="aNode" presStyleLbl="bgShp" presStyleIdx="1" presStyleCnt="2"/>
      <dgm:spPr/>
      <dgm:t>
        <a:bodyPr/>
        <a:lstStyle/>
        <a:p>
          <a:endParaRPr lang="en-US"/>
        </a:p>
      </dgm:t>
    </dgm:pt>
    <dgm:pt modelId="{B0DBA7B5-F0F9-4ABD-88AB-FBAB40681C3B}" type="pres">
      <dgm:prSet presAssocID="{9C5C41E3-BABA-428D-A8FA-EF36B91A710B}" presName="textNode" presStyleLbl="bgShp" presStyleIdx="1" presStyleCnt="2"/>
      <dgm:spPr/>
      <dgm:t>
        <a:bodyPr/>
        <a:lstStyle/>
        <a:p>
          <a:endParaRPr lang="en-US"/>
        </a:p>
      </dgm:t>
    </dgm:pt>
    <dgm:pt modelId="{E0EBFF3C-3776-4524-B28A-50BC4313632B}" type="pres">
      <dgm:prSet presAssocID="{9C5C41E3-BABA-428D-A8FA-EF36B91A710B}" presName="compChildNode" presStyleCnt="0"/>
      <dgm:spPr/>
    </dgm:pt>
    <dgm:pt modelId="{CE48C03C-9184-45F1-8732-B8E5281DCC10}" type="pres">
      <dgm:prSet presAssocID="{9C5C41E3-BABA-428D-A8FA-EF36B91A710B}" presName="theInnerList" presStyleCnt="0"/>
      <dgm:spPr/>
    </dgm:pt>
    <dgm:pt modelId="{BCD5027B-D291-4B86-B93B-4A039219A4A5}" type="pres">
      <dgm:prSet presAssocID="{0D7AE133-78BC-4912-95CF-D6A7CDC27D77}" presName="childNode" presStyleLbl="node1" presStyleIdx="2" presStyleCnt="4">
        <dgm:presLayoutVars>
          <dgm:bulletEnabled val="1"/>
        </dgm:presLayoutVars>
      </dgm:prSet>
      <dgm:spPr/>
      <dgm:t>
        <a:bodyPr/>
        <a:lstStyle/>
        <a:p>
          <a:endParaRPr lang="en-US"/>
        </a:p>
      </dgm:t>
    </dgm:pt>
    <dgm:pt modelId="{8F7FA6A2-1A18-4B18-B447-8474A3CA3FD2}" type="pres">
      <dgm:prSet presAssocID="{0D7AE133-78BC-4912-95CF-D6A7CDC27D77}" presName="aSpace2" presStyleCnt="0"/>
      <dgm:spPr/>
    </dgm:pt>
    <dgm:pt modelId="{F4F15019-E778-4E55-B265-6F91561A281B}" type="pres">
      <dgm:prSet presAssocID="{D6A05F1C-A143-4FA7-A4EB-9ED4B202A45C}" presName="childNode" presStyleLbl="node1" presStyleIdx="3" presStyleCnt="4">
        <dgm:presLayoutVars>
          <dgm:bulletEnabled val="1"/>
        </dgm:presLayoutVars>
      </dgm:prSet>
      <dgm:spPr/>
      <dgm:t>
        <a:bodyPr/>
        <a:lstStyle/>
        <a:p>
          <a:endParaRPr lang="en-US"/>
        </a:p>
      </dgm:t>
    </dgm:pt>
  </dgm:ptLst>
  <dgm:cxnLst>
    <dgm:cxn modelId="{3E7610D2-839A-470F-AC05-5DEB60FF7219}" srcId="{C6839FC1-B44E-4497-8025-36EDFC86631A}" destId="{A8460DDE-EC01-43DF-BEC9-8B0EBF7D36C9}" srcOrd="1" destOrd="0" parTransId="{1FA4E7CC-B193-4CC6-90EB-509C69BCA75A}" sibTransId="{948624ED-3D0E-4642-B174-CFAD20782AA5}"/>
    <dgm:cxn modelId="{DD60AAD4-D0E9-4267-9EB0-12FCD8D267FE}" type="presOf" srcId="{A8460DDE-EC01-43DF-BEC9-8B0EBF7D36C9}" destId="{E9314CC0-68B3-4DA0-8E82-7AA396E00D38}" srcOrd="0" destOrd="0" presId="urn:microsoft.com/office/officeart/2005/8/layout/lProcess2"/>
    <dgm:cxn modelId="{615F54F7-4F09-45D9-9ED2-D0C464E0C42F}" type="presOf" srcId="{55AAE3DE-4826-4D23-A61A-99AFE799BC71}" destId="{E616BB6F-5042-4745-9052-8D17982ED70E}" srcOrd="0" destOrd="0" presId="urn:microsoft.com/office/officeart/2005/8/layout/lProcess2"/>
    <dgm:cxn modelId="{197D9D59-B174-4774-AD3F-BC85A6343F90}" srcId="{55AAE3DE-4826-4D23-A61A-99AFE799BC71}" destId="{9C5C41E3-BABA-428D-A8FA-EF36B91A710B}" srcOrd="1" destOrd="0" parTransId="{856F6484-BB9E-48F2-BF57-99E60EEA4010}" sibTransId="{009AA3C6-B519-4DE0-A74E-D9D96EA608B7}"/>
    <dgm:cxn modelId="{5EB4AF20-CC16-41F8-9607-0558DCEBB26C}" type="presOf" srcId="{C6839FC1-B44E-4497-8025-36EDFC86631A}" destId="{B8FACF73-DCCD-40D0-9262-4B5A8AB86A64}" srcOrd="1" destOrd="0" presId="urn:microsoft.com/office/officeart/2005/8/layout/lProcess2"/>
    <dgm:cxn modelId="{72BAE08B-C8AE-4150-8388-FE3C5D1A3368}" type="presOf" srcId="{C6839FC1-B44E-4497-8025-36EDFC86631A}" destId="{C2A678F7-31E7-4C39-AF5E-496A1426EC3A}" srcOrd="0" destOrd="0" presId="urn:microsoft.com/office/officeart/2005/8/layout/lProcess2"/>
    <dgm:cxn modelId="{332BFC50-3D33-4030-990A-63323AC9B970}" srcId="{9C5C41E3-BABA-428D-A8FA-EF36B91A710B}" destId="{0D7AE133-78BC-4912-95CF-D6A7CDC27D77}" srcOrd="0" destOrd="0" parTransId="{1D7EBA69-0D64-405B-8EE2-21A4C4EC9772}" sibTransId="{DD82FEC8-8ADC-4496-A9AB-846EA26F1DA2}"/>
    <dgm:cxn modelId="{9738EC5B-7C76-4A2B-881F-672B057269EF}" type="presOf" srcId="{D6A05F1C-A143-4FA7-A4EB-9ED4B202A45C}" destId="{F4F15019-E778-4E55-B265-6F91561A281B}" srcOrd="0" destOrd="0" presId="urn:microsoft.com/office/officeart/2005/8/layout/lProcess2"/>
    <dgm:cxn modelId="{91C30807-ABFD-4966-941B-2D3B1E439D45}" type="presOf" srcId="{0D7AE133-78BC-4912-95CF-D6A7CDC27D77}" destId="{BCD5027B-D291-4B86-B93B-4A039219A4A5}" srcOrd="0" destOrd="0" presId="urn:microsoft.com/office/officeart/2005/8/layout/lProcess2"/>
    <dgm:cxn modelId="{96AE8C87-C9FD-403D-ADA8-FB89E96D9EF7}" type="presOf" srcId="{9C5C41E3-BABA-428D-A8FA-EF36B91A710B}" destId="{B0DBA7B5-F0F9-4ABD-88AB-FBAB40681C3B}" srcOrd="1" destOrd="0" presId="urn:microsoft.com/office/officeart/2005/8/layout/lProcess2"/>
    <dgm:cxn modelId="{26AABB5E-798C-4750-88DF-E6E5C70C8ABE}" srcId="{55AAE3DE-4826-4D23-A61A-99AFE799BC71}" destId="{C6839FC1-B44E-4497-8025-36EDFC86631A}" srcOrd="0" destOrd="0" parTransId="{89F36C55-DF95-4C72-8516-A0EBD9C5AC6E}" sibTransId="{B44E3C60-2FB8-4E60-9533-703E72FA8988}"/>
    <dgm:cxn modelId="{D1C6233D-C70C-4319-A9BE-EC0DDA8B936B}" srcId="{9C5C41E3-BABA-428D-A8FA-EF36B91A710B}" destId="{D6A05F1C-A143-4FA7-A4EB-9ED4B202A45C}" srcOrd="1" destOrd="0" parTransId="{BBE59C80-B371-4CD9-86E7-5A9608256008}" sibTransId="{6BFF02FD-9300-43BD-A4FC-19D26CEC4932}"/>
    <dgm:cxn modelId="{5AFA9E05-A470-48BE-8066-948D2F166289}" type="presOf" srcId="{A9DF5A0E-52B7-46C2-B8B8-B86151BB3B74}" destId="{63888FFE-0A3D-4354-8455-731A7237A8BC}" srcOrd="0" destOrd="0" presId="urn:microsoft.com/office/officeart/2005/8/layout/lProcess2"/>
    <dgm:cxn modelId="{A5AE24F8-B784-4216-A015-364DB78A86B8}" type="presOf" srcId="{9C5C41E3-BABA-428D-A8FA-EF36B91A710B}" destId="{D86B9A26-F4D0-4F96-91A2-B22B58FDE75E}" srcOrd="0" destOrd="0" presId="urn:microsoft.com/office/officeart/2005/8/layout/lProcess2"/>
    <dgm:cxn modelId="{68BF3965-F016-4B22-A712-1EBA5A05A7F9}" srcId="{C6839FC1-B44E-4497-8025-36EDFC86631A}" destId="{A9DF5A0E-52B7-46C2-B8B8-B86151BB3B74}" srcOrd="0" destOrd="0" parTransId="{0216F493-40F5-4356-96A7-29E4C401D8BA}" sibTransId="{B32093B2-27B0-4D2B-8A6B-722CBC067A54}"/>
    <dgm:cxn modelId="{1EED3658-6A06-452A-8B21-66DB5984FE90}" type="presParOf" srcId="{E616BB6F-5042-4745-9052-8D17982ED70E}" destId="{4FD2A77D-F30B-4C94-B89D-CFD2B82A2E98}" srcOrd="0" destOrd="0" presId="urn:microsoft.com/office/officeart/2005/8/layout/lProcess2"/>
    <dgm:cxn modelId="{6C904241-EA72-4F83-B322-AF8F42F7D00F}" type="presParOf" srcId="{4FD2A77D-F30B-4C94-B89D-CFD2B82A2E98}" destId="{C2A678F7-31E7-4C39-AF5E-496A1426EC3A}" srcOrd="0" destOrd="0" presId="urn:microsoft.com/office/officeart/2005/8/layout/lProcess2"/>
    <dgm:cxn modelId="{161CDFEB-291C-422D-8FDC-355C2E82DFCB}" type="presParOf" srcId="{4FD2A77D-F30B-4C94-B89D-CFD2B82A2E98}" destId="{B8FACF73-DCCD-40D0-9262-4B5A8AB86A64}" srcOrd="1" destOrd="0" presId="urn:microsoft.com/office/officeart/2005/8/layout/lProcess2"/>
    <dgm:cxn modelId="{A5DB0173-FCEC-4E96-B686-FC18F08DFD70}" type="presParOf" srcId="{4FD2A77D-F30B-4C94-B89D-CFD2B82A2E98}" destId="{CD60B658-B4CA-4DA6-9675-99CB9BDE7687}" srcOrd="2" destOrd="0" presId="urn:microsoft.com/office/officeart/2005/8/layout/lProcess2"/>
    <dgm:cxn modelId="{8E346490-C09E-4943-A65E-08C0D2AC3832}" type="presParOf" srcId="{CD60B658-B4CA-4DA6-9675-99CB9BDE7687}" destId="{5DF7DBBE-B3C9-4890-A86A-573EF001C199}" srcOrd="0" destOrd="0" presId="urn:microsoft.com/office/officeart/2005/8/layout/lProcess2"/>
    <dgm:cxn modelId="{86E6D030-46B6-446C-9055-16158E7ED95A}" type="presParOf" srcId="{5DF7DBBE-B3C9-4890-A86A-573EF001C199}" destId="{63888FFE-0A3D-4354-8455-731A7237A8BC}" srcOrd="0" destOrd="0" presId="urn:microsoft.com/office/officeart/2005/8/layout/lProcess2"/>
    <dgm:cxn modelId="{C495CD88-611B-4C6A-9EB3-43F908FBDB8E}" type="presParOf" srcId="{5DF7DBBE-B3C9-4890-A86A-573EF001C199}" destId="{F4095126-AA31-4194-BEE2-D310E61589CA}" srcOrd="1" destOrd="0" presId="urn:microsoft.com/office/officeart/2005/8/layout/lProcess2"/>
    <dgm:cxn modelId="{8E613E74-D8C4-45A9-8668-61F9F62E09A2}" type="presParOf" srcId="{5DF7DBBE-B3C9-4890-A86A-573EF001C199}" destId="{E9314CC0-68B3-4DA0-8E82-7AA396E00D38}" srcOrd="2" destOrd="0" presId="urn:microsoft.com/office/officeart/2005/8/layout/lProcess2"/>
    <dgm:cxn modelId="{378547B8-5A48-4A77-A8D8-24525AE240B8}" type="presParOf" srcId="{E616BB6F-5042-4745-9052-8D17982ED70E}" destId="{5B393E2B-29EB-40A1-9A7F-38BBB2355DFE}" srcOrd="1" destOrd="0" presId="urn:microsoft.com/office/officeart/2005/8/layout/lProcess2"/>
    <dgm:cxn modelId="{B57942D5-5880-4375-AD12-560D8FFC00A4}" type="presParOf" srcId="{E616BB6F-5042-4745-9052-8D17982ED70E}" destId="{6F3E27A0-7A38-42EB-8BEE-0669091C1DD6}" srcOrd="2" destOrd="0" presId="urn:microsoft.com/office/officeart/2005/8/layout/lProcess2"/>
    <dgm:cxn modelId="{FE683F30-937B-432C-866E-ABC94704239D}" type="presParOf" srcId="{6F3E27A0-7A38-42EB-8BEE-0669091C1DD6}" destId="{D86B9A26-F4D0-4F96-91A2-B22B58FDE75E}" srcOrd="0" destOrd="0" presId="urn:microsoft.com/office/officeart/2005/8/layout/lProcess2"/>
    <dgm:cxn modelId="{63784774-4AE4-4F95-A4F4-AB386B581DB5}" type="presParOf" srcId="{6F3E27A0-7A38-42EB-8BEE-0669091C1DD6}" destId="{B0DBA7B5-F0F9-4ABD-88AB-FBAB40681C3B}" srcOrd="1" destOrd="0" presId="urn:microsoft.com/office/officeart/2005/8/layout/lProcess2"/>
    <dgm:cxn modelId="{3BBA2D3B-7C76-4B90-B4EF-A90A7158B39F}" type="presParOf" srcId="{6F3E27A0-7A38-42EB-8BEE-0669091C1DD6}" destId="{E0EBFF3C-3776-4524-B28A-50BC4313632B}" srcOrd="2" destOrd="0" presId="urn:microsoft.com/office/officeart/2005/8/layout/lProcess2"/>
    <dgm:cxn modelId="{571B256C-F172-445C-81E7-05B58D83EAEC}" type="presParOf" srcId="{E0EBFF3C-3776-4524-B28A-50BC4313632B}" destId="{CE48C03C-9184-45F1-8732-B8E5281DCC10}" srcOrd="0" destOrd="0" presId="urn:microsoft.com/office/officeart/2005/8/layout/lProcess2"/>
    <dgm:cxn modelId="{1C0526F1-28F1-4B15-80F1-BDE04F0D58F6}" type="presParOf" srcId="{CE48C03C-9184-45F1-8732-B8E5281DCC10}" destId="{BCD5027B-D291-4B86-B93B-4A039219A4A5}" srcOrd="0" destOrd="0" presId="urn:microsoft.com/office/officeart/2005/8/layout/lProcess2"/>
    <dgm:cxn modelId="{B5A47DF2-86EF-4A86-8976-ACA44BF52E0E}" type="presParOf" srcId="{CE48C03C-9184-45F1-8732-B8E5281DCC10}" destId="{8F7FA6A2-1A18-4B18-B447-8474A3CA3FD2}" srcOrd="1" destOrd="0" presId="urn:microsoft.com/office/officeart/2005/8/layout/lProcess2"/>
    <dgm:cxn modelId="{87935283-1F5A-4CC7-9A45-80B9F534EDF1}" type="presParOf" srcId="{CE48C03C-9184-45F1-8732-B8E5281DCC10}" destId="{F4F15019-E778-4E55-B265-6F91561A281B}"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4" csCatId="colorful" phldr="1"/>
      <dgm:spPr/>
      <dgm:t>
        <a:bodyPr/>
        <a:lstStyle/>
        <a:p>
          <a:endParaRPr lang="en-US"/>
        </a:p>
      </dgm:t>
    </dgm:pt>
    <dgm:pt modelId="{45A05766-95A5-4B08-BF82-E55ED2D428C1}">
      <dgm:prSet phldrT="[Text]" custT="1"/>
      <dgm:spPr/>
      <dgm:t>
        <a:bodyPr/>
        <a:lstStyle/>
        <a:p>
          <a:r>
            <a:rPr lang="en-US" sz="3600" dirty="0" smtClean="0">
              <a:latin typeface="Times New Roman" pitchFamily="18" charset="0"/>
              <a:cs typeface="Times New Roman" pitchFamily="18" charset="0"/>
            </a:rPr>
            <a:t>Issue</a:t>
          </a:r>
          <a:endParaRPr lang="en-US" sz="3600" dirty="0">
            <a:latin typeface="Times New Roman" pitchFamily="18" charset="0"/>
            <a:cs typeface="Times New Roman" pitchFamily="18" charset="0"/>
          </a:endParaRPr>
        </a:p>
      </dgm:t>
    </dgm:pt>
    <dgm:pt modelId="{E31BEC82-2FBF-468D-939A-AB8B940C95E9}" type="parTrans" cxnId="{A52B2429-DB32-40A8-A136-93F6E6870B28}">
      <dgm:prSet/>
      <dgm:spPr/>
      <dgm:t>
        <a:bodyPr/>
        <a:lstStyle/>
        <a:p>
          <a:endParaRPr lang="en-US">
            <a:latin typeface="Times New Roman" pitchFamily="18" charset="0"/>
            <a:cs typeface="Times New Roman" pitchFamily="18" charset="0"/>
          </a:endParaRPr>
        </a:p>
      </dgm:t>
    </dgm:pt>
    <dgm:pt modelId="{C7D22B54-E988-4712-956F-509783A17C47}" type="sibTrans" cxnId="{A52B2429-DB32-40A8-A136-93F6E6870B28}">
      <dgm:prSet/>
      <dgm:spPr/>
      <dgm:t>
        <a:bodyPr/>
        <a:lstStyle/>
        <a:p>
          <a:endParaRPr lang="en-US">
            <a:latin typeface="Times New Roman" pitchFamily="18" charset="0"/>
            <a:cs typeface="Times New Roman" pitchFamily="18" charset="0"/>
          </a:endParaRPr>
        </a:p>
      </dgm:t>
    </dgm:pt>
    <dgm:pt modelId="{2DB61AF5-517D-4248-810F-20F89DD4C13B}">
      <dgm:prSet phldrT="[Text]"/>
      <dgm:spPr/>
      <dgm:t>
        <a:bodyPr/>
        <a:lstStyle/>
        <a:p>
          <a:r>
            <a:rPr lang="en-US" dirty="0" smtClean="0">
              <a:latin typeface="Times New Roman" pitchFamily="18" charset="0"/>
              <a:cs typeface="Times New Roman" pitchFamily="18" charset="0"/>
            </a:rPr>
            <a:t>Potential exceedances of PM</a:t>
          </a:r>
          <a:r>
            <a:rPr lang="en-US" baseline="-25000" dirty="0" smtClean="0">
              <a:latin typeface="Times New Roman" pitchFamily="18" charset="0"/>
              <a:cs typeface="Times New Roman" pitchFamily="18" charset="0"/>
            </a:rPr>
            <a:t>2.5</a:t>
          </a:r>
          <a:r>
            <a:rPr lang="en-US" baseline="0" dirty="0" smtClean="0">
              <a:latin typeface="Times New Roman" pitchFamily="18" charset="0"/>
              <a:cs typeface="Times New Roman" pitchFamily="18" charset="0"/>
            </a:rPr>
            <a:t> ambient standards</a:t>
          </a:r>
          <a:endParaRPr lang="en-US" dirty="0">
            <a:latin typeface="Times New Roman" pitchFamily="18" charset="0"/>
            <a:cs typeface="Times New Roman" pitchFamily="18" charset="0"/>
          </a:endParaRPr>
        </a:p>
      </dgm:t>
    </dgm:pt>
    <dgm:pt modelId="{C27900F6-D7F0-437C-98A1-7AE5F9703614}" type="parTrans" cxnId="{F0A134D3-21BF-4182-AC3E-81338D6A6EAE}">
      <dgm:prSet/>
      <dgm:spPr/>
      <dgm:t>
        <a:bodyPr/>
        <a:lstStyle/>
        <a:p>
          <a:endParaRPr lang="en-US">
            <a:latin typeface="Times New Roman" pitchFamily="18" charset="0"/>
            <a:cs typeface="Times New Roman" pitchFamily="18" charset="0"/>
          </a:endParaRPr>
        </a:p>
      </dgm:t>
    </dgm:pt>
    <dgm:pt modelId="{85DD4B9D-2E02-4A95-85B3-D693F80765F5}" type="sibTrans" cxnId="{F0A134D3-21BF-4182-AC3E-81338D6A6EAE}">
      <dgm:prSet/>
      <dgm:spPr/>
      <dgm:t>
        <a:bodyPr/>
        <a:lstStyle/>
        <a:p>
          <a:endParaRPr lang="en-US">
            <a:latin typeface="Times New Roman" pitchFamily="18" charset="0"/>
            <a:cs typeface="Times New Roman" pitchFamily="18" charset="0"/>
          </a:endParaRPr>
        </a:p>
      </dgm:t>
    </dgm:pt>
    <dgm:pt modelId="{23FE93F6-2015-4413-B0F2-DA94AF516138}">
      <dgm:prSet phldrT="[Text]" custT="1"/>
      <dgm:spPr/>
      <dgm:t>
        <a:bodyPr/>
        <a:lstStyle/>
        <a:p>
          <a:r>
            <a:rPr lang="en-US" sz="3100" dirty="0" smtClean="0">
              <a:latin typeface="Times New Roman" pitchFamily="18" charset="0"/>
              <a:cs typeface="Times New Roman" pitchFamily="18" charset="0"/>
            </a:rPr>
            <a:t>Background/</a:t>
          </a:r>
        </a:p>
        <a:p>
          <a:r>
            <a:rPr lang="en-US" sz="3100" dirty="0" smtClean="0">
              <a:latin typeface="Times New Roman" pitchFamily="18" charset="0"/>
              <a:cs typeface="Times New Roman" pitchFamily="18" charset="0"/>
            </a:rPr>
            <a:t>Affected</a:t>
          </a:r>
          <a:endParaRPr lang="en-US" sz="3100" dirty="0">
            <a:latin typeface="Times New Roman" pitchFamily="18" charset="0"/>
            <a:cs typeface="Times New Roman" pitchFamily="18" charset="0"/>
          </a:endParaRPr>
        </a:p>
      </dgm:t>
    </dgm:pt>
    <dgm:pt modelId="{6E4471CB-9EDE-4836-9B01-76920315F532}" type="parTrans" cxnId="{543555C9-7263-4503-B9F9-D7FFCAD23007}">
      <dgm:prSet/>
      <dgm:spPr/>
      <dgm:t>
        <a:bodyPr/>
        <a:lstStyle/>
        <a:p>
          <a:endParaRPr lang="en-US">
            <a:latin typeface="Times New Roman" pitchFamily="18" charset="0"/>
            <a:cs typeface="Times New Roman" pitchFamily="18" charset="0"/>
          </a:endParaRPr>
        </a:p>
      </dgm:t>
    </dgm:pt>
    <dgm:pt modelId="{111C073F-DA9C-47EB-90E0-FF12E0A09224}" type="sibTrans" cxnId="{543555C9-7263-4503-B9F9-D7FFCAD23007}">
      <dgm:prSet/>
      <dgm:spPr/>
      <dgm:t>
        <a:bodyPr/>
        <a:lstStyle/>
        <a:p>
          <a:endParaRPr lang="en-US">
            <a:latin typeface="Times New Roman" pitchFamily="18" charset="0"/>
            <a:cs typeface="Times New Roman" pitchFamily="18" charset="0"/>
          </a:endParaRPr>
        </a:p>
      </dgm:t>
    </dgm:pt>
    <dgm:pt modelId="{D444A033-E6BD-433D-83B8-5AFE2C71D5EB}">
      <dgm:prSet phldrT="[Text]"/>
      <dgm:spPr/>
      <dgm:t>
        <a:bodyPr/>
        <a:lstStyle/>
        <a:p>
          <a:r>
            <a:rPr lang="en-US" dirty="0" smtClean="0">
              <a:latin typeface="Times New Roman" pitchFamily="18" charset="0"/>
              <a:cs typeface="Times New Roman" pitchFamily="18" charset="0"/>
            </a:rPr>
            <a:t>Pre-1970 equipment have higher opacity and grain loading standards</a:t>
          </a:r>
          <a:endParaRPr lang="en-US" dirty="0">
            <a:latin typeface="Times New Roman" pitchFamily="18" charset="0"/>
            <a:cs typeface="Times New Roman" pitchFamily="18" charset="0"/>
          </a:endParaRPr>
        </a:p>
      </dgm:t>
    </dgm:pt>
    <dgm:pt modelId="{446E2507-CCFD-4F38-B80D-0D02EE6FCA9C}" type="parTrans" cxnId="{3A675AFB-A3AF-4131-92BE-DCFDF7BEB1C9}">
      <dgm:prSet/>
      <dgm:spPr/>
      <dgm:t>
        <a:bodyPr/>
        <a:lstStyle/>
        <a:p>
          <a:endParaRPr lang="en-US"/>
        </a:p>
      </dgm:t>
    </dgm:pt>
    <dgm:pt modelId="{2CEAFE22-C5E4-4537-9775-D88D40AD6160}" type="sibTrans" cxnId="{3A675AFB-A3AF-4131-92BE-DCFDF7BEB1C9}">
      <dgm:prSet/>
      <dgm:spPr/>
      <dgm:t>
        <a:bodyPr/>
        <a:lstStyle/>
        <a:p>
          <a:endParaRPr lang="en-US"/>
        </a:p>
      </dgm:t>
    </dgm:pt>
    <dgm:pt modelId="{91B7B174-0D8D-44E3-9418-5790A15E40E3}">
      <dgm:prSet phldrT="[Text]"/>
      <dgm:spPr/>
      <dgm:t>
        <a:bodyPr/>
        <a:lstStyle/>
        <a:p>
          <a:r>
            <a:rPr lang="en-US" dirty="0" smtClean="0">
              <a:latin typeface="Times New Roman" pitchFamily="18" charset="0"/>
              <a:cs typeface="Times New Roman" pitchFamily="18" charset="0"/>
            </a:rPr>
            <a:t>PM</a:t>
          </a:r>
          <a:r>
            <a:rPr lang="en-US" baseline="-25000" dirty="0" smtClean="0">
              <a:latin typeface="Times New Roman" pitchFamily="18" charset="0"/>
              <a:cs typeface="Times New Roman" pitchFamily="18" charset="0"/>
            </a:rPr>
            <a:t>2.5</a:t>
          </a:r>
          <a:r>
            <a:rPr lang="en-US" baseline="0" dirty="0" smtClean="0">
              <a:latin typeface="Times New Roman" pitchFamily="18" charset="0"/>
              <a:cs typeface="Times New Roman" pitchFamily="18" charset="0"/>
            </a:rPr>
            <a:t> ambient </a:t>
          </a:r>
          <a:r>
            <a:rPr lang="en-US" dirty="0" smtClean="0">
              <a:latin typeface="Times New Roman" pitchFamily="18" charset="0"/>
              <a:cs typeface="Times New Roman" pitchFamily="18" charset="0"/>
            </a:rPr>
            <a:t>standards adopted in 2007</a:t>
          </a:r>
          <a:endParaRPr lang="en-US" dirty="0">
            <a:latin typeface="Times New Roman" pitchFamily="18" charset="0"/>
            <a:cs typeface="Times New Roman" pitchFamily="18" charset="0"/>
          </a:endParaRPr>
        </a:p>
      </dgm:t>
    </dgm:pt>
    <dgm:pt modelId="{3C1AFC8F-4113-4621-8862-22738BF06F03}" type="sibTrans" cxnId="{3E113FD0-568A-43B5-8D4A-765E77F171DE}">
      <dgm:prSet/>
      <dgm:spPr/>
      <dgm:t>
        <a:bodyPr/>
        <a:lstStyle/>
        <a:p>
          <a:endParaRPr lang="en-US"/>
        </a:p>
      </dgm:t>
    </dgm:pt>
    <dgm:pt modelId="{38CA8DAE-4B75-494C-8F9A-6F098EFE83B8}" type="parTrans" cxnId="{3E113FD0-568A-43B5-8D4A-765E77F171DE}">
      <dgm:prSet/>
      <dgm:spPr/>
      <dgm:t>
        <a:bodyPr/>
        <a:lstStyle/>
        <a:p>
          <a:endParaRPr lang="en-US"/>
        </a:p>
      </dgm:t>
    </dgm:pt>
    <dgm:pt modelId="{FF66B953-FED0-48A2-AD70-E39385EFF1AB}">
      <dgm:prSet/>
      <dgm:spPr/>
      <dgm:t>
        <a:bodyPr/>
        <a:lstStyle/>
        <a:p>
          <a:r>
            <a:rPr lang="en-US" dirty="0" smtClean="0">
              <a:latin typeface="Times New Roman" pitchFamily="18" charset="0"/>
              <a:cs typeface="Times New Roman" pitchFamily="18" charset="0"/>
            </a:rPr>
            <a:t>Data available for some communities suggest there might be a problem in other communities</a:t>
          </a:r>
          <a:endParaRPr lang="en-US" dirty="0">
            <a:latin typeface="Times New Roman" pitchFamily="18" charset="0"/>
            <a:cs typeface="Times New Roman" pitchFamily="18" charset="0"/>
          </a:endParaRPr>
        </a:p>
      </dgm:t>
    </dgm:pt>
    <dgm:pt modelId="{D50489E4-5FBD-4146-A309-B79B9762A780}" type="parTrans" cxnId="{F0D8468E-9165-405F-B0E9-EFF414A90FAF}">
      <dgm:prSet/>
      <dgm:spPr/>
      <dgm:t>
        <a:bodyPr/>
        <a:lstStyle/>
        <a:p>
          <a:endParaRPr lang="en-US"/>
        </a:p>
      </dgm:t>
    </dgm:pt>
    <dgm:pt modelId="{41F9FC37-5494-490B-B08A-F2CD9FF314B7}" type="sibTrans" cxnId="{F0D8468E-9165-405F-B0E9-EFF414A90FAF}">
      <dgm:prSet/>
      <dgm:spPr/>
      <dgm:t>
        <a:bodyPr/>
        <a:lstStyle/>
        <a:p>
          <a:endParaRPr lang="en-US"/>
        </a:p>
      </dgm:t>
    </dgm:pt>
    <dgm:pt modelId="{15919C26-461C-4094-A8A9-B35657DFFB56}">
      <dgm:prSet phldrT="[Text]"/>
      <dgm:spPr/>
      <dgm:t>
        <a:bodyPr/>
        <a:lstStyle/>
        <a:p>
          <a:r>
            <a:rPr lang="en-US" dirty="0" smtClean="0">
              <a:latin typeface="Times New Roman" pitchFamily="18" charset="0"/>
              <a:cs typeface="Times New Roman" pitchFamily="18" charset="0"/>
            </a:rPr>
            <a:t>Standards were adopted when there was a much higher PM ambient standard</a:t>
          </a:r>
          <a:endParaRPr lang="en-US" dirty="0">
            <a:latin typeface="Times New Roman" pitchFamily="18" charset="0"/>
            <a:cs typeface="Times New Roman" pitchFamily="18" charset="0"/>
          </a:endParaRPr>
        </a:p>
      </dgm:t>
    </dgm:pt>
    <dgm:pt modelId="{A50A2B95-9EBB-431A-BA38-D9E54A0F7D5A}" type="parTrans" cxnId="{40865097-D21D-47D6-B1C8-4995C99F3DA9}">
      <dgm:prSet/>
      <dgm:spPr/>
    </dgm:pt>
    <dgm:pt modelId="{A6424434-3374-4974-8D10-E4F4218B471E}" type="sibTrans" cxnId="{40865097-D21D-47D6-B1C8-4995C99F3DA9}">
      <dgm:prSet/>
      <dgm:spPr/>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950D188E-FF56-4887-86AE-A07B18A25F5E}" type="pres">
      <dgm:prSet presAssocID="{45A05766-95A5-4B08-BF82-E55ED2D428C1}" presName="linNode" presStyleCnt="0"/>
      <dgm:spPr/>
    </dgm:pt>
    <dgm:pt modelId="{990EE2E8-547D-46E1-B0DE-F7264FB94993}" type="pres">
      <dgm:prSet presAssocID="{45A05766-95A5-4B08-BF82-E55ED2D428C1}" presName="parentText" presStyleLbl="node1" presStyleIdx="0" presStyleCnt="2">
        <dgm:presLayoutVars>
          <dgm:chMax val="1"/>
          <dgm:bulletEnabled val="1"/>
        </dgm:presLayoutVars>
      </dgm:prSet>
      <dgm:spPr/>
      <dgm:t>
        <a:bodyPr/>
        <a:lstStyle/>
        <a:p>
          <a:endParaRPr lang="en-US"/>
        </a:p>
      </dgm:t>
    </dgm:pt>
    <dgm:pt modelId="{26711CDC-A410-4273-B226-636F55B83048}" type="pres">
      <dgm:prSet presAssocID="{45A05766-95A5-4B08-BF82-E55ED2D428C1}" presName="descendantText" presStyleLbl="alignAccFollowNode1" presStyleIdx="0" presStyleCnt="2">
        <dgm:presLayoutVars>
          <dgm:bulletEnabled val="1"/>
        </dgm:presLayoutVars>
      </dgm:prSet>
      <dgm:spPr/>
      <dgm:t>
        <a:bodyPr/>
        <a:lstStyle/>
        <a:p>
          <a:endParaRPr lang="en-US"/>
        </a:p>
      </dgm:t>
    </dgm:pt>
    <dgm:pt modelId="{87F05B81-DD20-4204-985E-C91D48D3A801}" type="pres">
      <dgm:prSet presAssocID="{C7D22B54-E988-4712-956F-509783A17C47}" presName="sp" presStyleCnt="0"/>
      <dgm:spPr/>
    </dgm:pt>
    <dgm:pt modelId="{4FFFF5F0-4A53-4E9F-A88F-4B6ACBE8FCF2}" type="pres">
      <dgm:prSet presAssocID="{23FE93F6-2015-4413-B0F2-DA94AF516138}" presName="linNode" presStyleCnt="0"/>
      <dgm:spPr/>
    </dgm:pt>
    <dgm:pt modelId="{24D333B7-5241-401F-9D21-10FB241A969F}" type="pres">
      <dgm:prSet presAssocID="{23FE93F6-2015-4413-B0F2-DA94AF516138}" presName="parentText" presStyleLbl="node1" presStyleIdx="1" presStyleCnt="2">
        <dgm:presLayoutVars>
          <dgm:chMax val="1"/>
          <dgm:bulletEnabled val="1"/>
        </dgm:presLayoutVars>
      </dgm:prSet>
      <dgm:spPr/>
      <dgm:t>
        <a:bodyPr/>
        <a:lstStyle/>
        <a:p>
          <a:endParaRPr lang="en-US"/>
        </a:p>
      </dgm:t>
    </dgm:pt>
    <dgm:pt modelId="{3DC5B56B-712F-4CB3-8463-DE3F99DA6E36}" type="pres">
      <dgm:prSet presAssocID="{23FE93F6-2015-4413-B0F2-DA94AF516138}" presName="descendantText" presStyleLbl="alignAccFollowNode1" presStyleIdx="1" presStyleCnt="2">
        <dgm:presLayoutVars>
          <dgm:bulletEnabled val="1"/>
        </dgm:presLayoutVars>
      </dgm:prSet>
      <dgm:spPr/>
      <dgm:t>
        <a:bodyPr/>
        <a:lstStyle/>
        <a:p>
          <a:endParaRPr lang="en-US"/>
        </a:p>
      </dgm:t>
    </dgm:pt>
  </dgm:ptLst>
  <dgm:cxnLst>
    <dgm:cxn modelId="{A52B2429-DB32-40A8-A136-93F6E6870B28}" srcId="{6A8101AE-A83C-4956-9AF6-F844F7F9A183}" destId="{45A05766-95A5-4B08-BF82-E55ED2D428C1}" srcOrd="0" destOrd="0" parTransId="{E31BEC82-2FBF-468D-939A-AB8B940C95E9}" sibTransId="{C7D22B54-E988-4712-956F-509783A17C47}"/>
    <dgm:cxn modelId="{3A675AFB-A3AF-4131-92BE-DCFDF7BEB1C9}" srcId="{23FE93F6-2015-4413-B0F2-DA94AF516138}" destId="{D444A033-E6BD-433D-83B8-5AFE2C71D5EB}" srcOrd="0" destOrd="0" parTransId="{446E2507-CCFD-4F38-B80D-0D02EE6FCA9C}" sibTransId="{2CEAFE22-C5E4-4537-9775-D88D40AD6160}"/>
    <dgm:cxn modelId="{A4E6A642-CB0A-4695-AA4E-3B4EFDD63E8C}" type="presOf" srcId="{91B7B174-0D8D-44E3-9418-5790A15E40E3}" destId="{3DC5B56B-712F-4CB3-8463-DE3F99DA6E36}" srcOrd="0" destOrd="2" presId="urn:microsoft.com/office/officeart/2005/8/layout/vList5"/>
    <dgm:cxn modelId="{AD6B2D34-46F0-4B27-8F86-916E71A1A8FE}" type="presOf" srcId="{FF66B953-FED0-48A2-AD70-E39385EFF1AB}" destId="{26711CDC-A410-4273-B226-636F55B83048}" srcOrd="0" destOrd="1" presId="urn:microsoft.com/office/officeart/2005/8/layout/vList5"/>
    <dgm:cxn modelId="{543555C9-7263-4503-B9F9-D7FFCAD23007}" srcId="{6A8101AE-A83C-4956-9AF6-F844F7F9A183}" destId="{23FE93F6-2015-4413-B0F2-DA94AF516138}" srcOrd="1" destOrd="0" parTransId="{6E4471CB-9EDE-4836-9B01-76920315F532}" sibTransId="{111C073F-DA9C-47EB-90E0-FF12E0A09224}"/>
    <dgm:cxn modelId="{75581B77-979C-458B-A9C3-43078708F932}" type="presOf" srcId="{6A8101AE-A83C-4956-9AF6-F844F7F9A183}" destId="{11CE3E64-6858-4460-8844-45B2B25C6FFA}" srcOrd="0" destOrd="0" presId="urn:microsoft.com/office/officeart/2005/8/layout/vList5"/>
    <dgm:cxn modelId="{0ED20D8F-634A-439E-89E8-2599DDDC71BB}" type="presOf" srcId="{45A05766-95A5-4B08-BF82-E55ED2D428C1}" destId="{990EE2E8-547D-46E1-B0DE-F7264FB94993}" srcOrd="0" destOrd="0" presId="urn:microsoft.com/office/officeart/2005/8/layout/vList5"/>
    <dgm:cxn modelId="{F0D8468E-9165-405F-B0E9-EFF414A90FAF}" srcId="{45A05766-95A5-4B08-BF82-E55ED2D428C1}" destId="{FF66B953-FED0-48A2-AD70-E39385EFF1AB}" srcOrd="1" destOrd="0" parTransId="{D50489E4-5FBD-4146-A309-B79B9762A780}" sibTransId="{41F9FC37-5494-490B-B08A-F2CD9FF314B7}"/>
    <dgm:cxn modelId="{40865097-D21D-47D6-B1C8-4995C99F3DA9}" srcId="{23FE93F6-2015-4413-B0F2-DA94AF516138}" destId="{15919C26-461C-4094-A8A9-B35657DFFB56}" srcOrd="1" destOrd="0" parTransId="{A50A2B95-9EBB-431A-BA38-D9E54A0F7D5A}" sibTransId="{A6424434-3374-4974-8D10-E4F4218B471E}"/>
    <dgm:cxn modelId="{8E0C16AA-E916-4E3E-B756-E59963E72B9B}" type="presOf" srcId="{2DB61AF5-517D-4248-810F-20F89DD4C13B}" destId="{26711CDC-A410-4273-B226-636F55B83048}" srcOrd="0" destOrd="0" presId="urn:microsoft.com/office/officeart/2005/8/layout/vList5"/>
    <dgm:cxn modelId="{77BA8E26-3076-4997-BE69-572A5097E10C}" type="presOf" srcId="{D444A033-E6BD-433D-83B8-5AFE2C71D5EB}" destId="{3DC5B56B-712F-4CB3-8463-DE3F99DA6E36}" srcOrd="0" destOrd="0" presId="urn:microsoft.com/office/officeart/2005/8/layout/vList5"/>
    <dgm:cxn modelId="{F0A134D3-21BF-4182-AC3E-81338D6A6EAE}" srcId="{45A05766-95A5-4B08-BF82-E55ED2D428C1}" destId="{2DB61AF5-517D-4248-810F-20F89DD4C13B}" srcOrd="0" destOrd="0" parTransId="{C27900F6-D7F0-437C-98A1-7AE5F9703614}" sibTransId="{85DD4B9D-2E02-4A95-85B3-D693F80765F5}"/>
    <dgm:cxn modelId="{3E113FD0-568A-43B5-8D4A-765E77F171DE}" srcId="{23FE93F6-2015-4413-B0F2-DA94AF516138}" destId="{91B7B174-0D8D-44E3-9418-5790A15E40E3}" srcOrd="2" destOrd="0" parTransId="{38CA8DAE-4B75-494C-8F9A-6F098EFE83B8}" sibTransId="{3C1AFC8F-4113-4621-8862-22738BF06F03}"/>
    <dgm:cxn modelId="{5B22EE0F-30A4-4F2F-B90C-B9CBA9B64DA7}" type="presOf" srcId="{15919C26-461C-4094-A8A9-B35657DFFB56}" destId="{3DC5B56B-712F-4CB3-8463-DE3F99DA6E36}" srcOrd="0" destOrd="1" presId="urn:microsoft.com/office/officeart/2005/8/layout/vList5"/>
    <dgm:cxn modelId="{637F10FA-267A-4087-A441-F4833D02034B}" type="presOf" srcId="{23FE93F6-2015-4413-B0F2-DA94AF516138}" destId="{24D333B7-5241-401F-9D21-10FB241A969F}" srcOrd="0" destOrd="0" presId="urn:microsoft.com/office/officeart/2005/8/layout/vList5"/>
    <dgm:cxn modelId="{CC0E45F6-7FF1-4742-B2FF-7481BD848B44}" type="presParOf" srcId="{11CE3E64-6858-4460-8844-45B2B25C6FFA}" destId="{950D188E-FF56-4887-86AE-A07B18A25F5E}" srcOrd="0" destOrd="0" presId="urn:microsoft.com/office/officeart/2005/8/layout/vList5"/>
    <dgm:cxn modelId="{C3EDC227-7237-483B-9CEA-4F265B41E43F}" type="presParOf" srcId="{950D188E-FF56-4887-86AE-A07B18A25F5E}" destId="{990EE2E8-547D-46E1-B0DE-F7264FB94993}" srcOrd="0" destOrd="0" presId="urn:microsoft.com/office/officeart/2005/8/layout/vList5"/>
    <dgm:cxn modelId="{2446B996-5559-4AC0-8363-A34BF962853B}" type="presParOf" srcId="{950D188E-FF56-4887-86AE-A07B18A25F5E}" destId="{26711CDC-A410-4273-B226-636F55B83048}" srcOrd="1" destOrd="0" presId="urn:microsoft.com/office/officeart/2005/8/layout/vList5"/>
    <dgm:cxn modelId="{5CD21B72-11A1-4B73-9826-91025A8C6BDF}" type="presParOf" srcId="{11CE3E64-6858-4460-8844-45B2B25C6FFA}" destId="{87F05B81-DD20-4204-985E-C91D48D3A801}" srcOrd="1" destOrd="0" presId="urn:microsoft.com/office/officeart/2005/8/layout/vList5"/>
    <dgm:cxn modelId="{AD81E9ED-843A-4867-A9EA-D311EBCD5BBA}" type="presParOf" srcId="{11CE3E64-6858-4460-8844-45B2B25C6FFA}" destId="{4FFFF5F0-4A53-4E9F-A88F-4B6ACBE8FCF2}" srcOrd="2" destOrd="0" presId="urn:microsoft.com/office/officeart/2005/8/layout/vList5"/>
    <dgm:cxn modelId="{DC6162CA-7F12-4E02-9822-050915817975}" type="presParOf" srcId="{4FFFF5F0-4A53-4E9F-A88F-4B6ACBE8FCF2}" destId="{24D333B7-5241-401F-9D21-10FB241A969F}" srcOrd="0" destOrd="0" presId="urn:microsoft.com/office/officeart/2005/8/layout/vList5"/>
    <dgm:cxn modelId="{B3EC2066-047D-478F-8340-BD9282F495F1}" type="presParOf" srcId="{4FFFF5F0-4A53-4E9F-A88F-4B6ACBE8FCF2}" destId="{3DC5B56B-712F-4CB3-8463-DE3F99DA6E36}"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5"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Reduce opacity limit from 40% to 20%</a:t>
          </a:r>
          <a:endParaRPr lang="en-US" dirty="0">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AFA37FBD-526D-4014-BA64-1482FBF61951}">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Update all source specific permits, primarily at renewal</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A5426359-1ED2-4464-BA87-17AD3739C3A5}">
      <dgm:prSet/>
      <dgm:spPr/>
      <dgm:t>
        <a:bodyPr/>
        <a:lstStyle/>
        <a:p>
          <a:r>
            <a:rPr lang="en-US" strike="noStrike" dirty="0" smtClean="0">
              <a:solidFill>
                <a:schemeClr val="tx1"/>
              </a:solidFill>
              <a:latin typeface="Times New Roman" pitchFamily="18" charset="0"/>
              <a:cs typeface="Times New Roman" pitchFamily="18" charset="0"/>
            </a:rPr>
            <a:t>Phase in changes </a:t>
          </a:r>
          <a:r>
            <a:rPr lang="en-US" dirty="0" smtClean="0">
              <a:latin typeface="Times New Roman" pitchFamily="18" charset="0"/>
              <a:cs typeface="Times New Roman" pitchFamily="18" charset="0"/>
            </a:rPr>
            <a:t>for businesses that need more time to comply</a:t>
          </a:r>
          <a:endParaRPr lang="en-US" dirty="0">
            <a:latin typeface="Times New Roman" pitchFamily="18" charset="0"/>
            <a:cs typeface="Times New Roman" pitchFamily="18" charset="0"/>
          </a:endParaRPr>
        </a:p>
      </dgm:t>
    </dgm:pt>
    <dgm:pt modelId="{6AF95122-C4F5-48C8-A275-A2CBBA4E3CA9}" type="parTrans" cxnId="{C6E15730-FEF6-41D4-87AC-B661AA4B2621}">
      <dgm:prSet/>
      <dgm:spPr/>
      <dgm:t>
        <a:bodyPr/>
        <a:lstStyle/>
        <a:p>
          <a:endParaRPr lang="en-US"/>
        </a:p>
      </dgm:t>
    </dgm:pt>
    <dgm:pt modelId="{96F97DAB-C95C-41F9-A97F-EE333342406A}" type="sibTrans" cxnId="{C6E15730-FEF6-41D4-87AC-B661AA4B2621}">
      <dgm:prSet/>
      <dgm:spPr/>
      <dgm:t>
        <a:bodyPr/>
        <a:lstStyle/>
        <a:p>
          <a:endParaRPr lang="en-US"/>
        </a:p>
      </dgm:t>
    </dgm:pt>
    <dgm:pt modelId="{0A7C3AE5-5917-4297-AB1D-2554FE441753}">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Reduce grain loading limit from 0.2 to 0.10 gr/dscf</a:t>
          </a:r>
          <a:endParaRPr lang="en-US" dirty="0">
            <a:latin typeface="Times New Roman" pitchFamily="18" charset="0"/>
            <a:cs typeface="Times New Roman" pitchFamily="18" charset="0"/>
          </a:endParaRPr>
        </a:p>
      </dgm:t>
    </dgm:pt>
    <dgm:pt modelId="{E77BD954-123E-4E6B-8297-A29312C66A8D}" type="parTrans" cxnId="{DD5BAC5B-8B81-44E2-AE87-4C0DBD835666}">
      <dgm:prSet/>
      <dgm:spPr/>
    </dgm:pt>
    <dgm:pt modelId="{FD75358A-E90E-4699-9A6F-D6A2A98888FF}" type="sibTrans" cxnId="{DD5BAC5B-8B81-44E2-AE87-4C0DBD835666}">
      <dgm:prSet/>
      <dgm:spPr/>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8AF4FA47-D95D-46DC-8D1B-A502B8368A99}" type="presOf" srcId="{AFA37FBD-526D-4014-BA64-1482FBF61951}" destId="{6B937E5D-EF4E-4B79-8D80-BF128AB41978}" srcOrd="0" destOrd="0" presId="urn:microsoft.com/office/officeart/2005/8/layout/vList5"/>
    <dgm:cxn modelId="{BF7AE748-AD01-40DE-9ED3-D25CAF29924E}" srcId="{91B3DBD9-D9C5-429E-9D42-3757107542D3}" destId="{023BC86F-7EC4-4FD0-840C-B51BA2DC92B0}" srcOrd="0" destOrd="0" parTransId="{9A4E7EAA-9313-4664-927B-E6DC21D2B5B9}" sibTransId="{EC6F187E-CE03-4352-A9AB-22450F874971}"/>
    <dgm:cxn modelId="{D059B837-2F8A-4779-B46B-F152C2D51455}" srcId="{6A8101AE-A83C-4956-9AF6-F844F7F9A183}" destId="{91B3DBD9-D9C5-429E-9D42-3757107542D3}" srcOrd="0" destOrd="0" parTransId="{D181400D-9603-498B-AA09-E2B27B7807CF}" sibTransId="{C22064DA-145C-4D06-A5FE-6C832FE862BD}"/>
    <dgm:cxn modelId="{44C6B003-CC78-4055-93B5-403CCA118033}" type="presOf" srcId="{24ED0E89-3EE8-4764-AD39-D4ED51683B26}" destId="{24F67B7C-64D8-441E-997D-E3B096D634F0}" srcOrd="0" destOrd="0" presId="urn:microsoft.com/office/officeart/2005/8/layout/vList5"/>
    <dgm:cxn modelId="{DD5BAC5B-8B81-44E2-AE87-4C0DBD835666}" srcId="{91B3DBD9-D9C5-429E-9D42-3757107542D3}" destId="{0A7C3AE5-5917-4297-AB1D-2554FE441753}" srcOrd="1" destOrd="0" parTransId="{E77BD954-123E-4E6B-8297-A29312C66A8D}" sibTransId="{FD75358A-E90E-4699-9A6F-D6A2A98888FF}"/>
    <dgm:cxn modelId="{A7C7B90D-9C2B-4F5B-BA27-6E75C1B6BB7F}" type="presOf" srcId="{6A8101AE-A83C-4956-9AF6-F844F7F9A183}" destId="{11CE3E64-6858-4460-8844-45B2B25C6FFA}" srcOrd="0" destOrd="0" presId="urn:microsoft.com/office/officeart/2005/8/layout/vList5"/>
    <dgm:cxn modelId="{C8DC255A-7398-41FA-9712-D34B605E6B0D}" type="presOf" srcId="{91B3DBD9-D9C5-429E-9D42-3757107542D3}" destId="{1448A0AA-762F-4A47-8365-F2915F8F9FE9}" srcOrd="0" destOrd="0" presId="urn:microsoft.com/office/officeart/2005/8/layout/vList5"/>
    <dgm:cxn modelId="{43D51A7A-00C5-4EA6-9B0B-F6F7BF80CD99}" srcId="{6A8101AE-A83C-4956-9AF6-F844F7F9A183}" destId="{24ED0E89-3EE8-4764-AD39-D4ED51683B26}" srcOrd="1" destOrd="0" parTransId="{9F91219B-68E1-4998-AF17-14CC985ADE59}" sibTransId="{32441D56-D8D1-4968-B06F-A6D5F7A469F3}"/>
    <dgm:cxn modelId="{6C3E2319-67CE-4408-98BA-E797B3418322}" type="presOf" srcId="{0A7C3AE5-5917-4297-AB1D-2554FE441753}" destId="{FAA431CB-E0F6-4589-B2B6-D68A46601087}" srcOrd="0" destOrd="1" presId="urn:microsoft.com/office/officeart/2005/8/layout/vList5"/>
    <dgm:cxn modelId="{2DFA83A4-46B4-4BFE-B0E2-347D4AF9A2E0}" srcId="{24ED0E89-3EE8-4764-AD39-D4ED51683B26}" destId="{AFA37FBD-526D-4014-BA64-1482FBF61951}" srcOrd="0" destOrd="0" parTransId="{2C1B5FF1-0CD6-4777-B427-185CB5BDACFD}" sibTransId="{7A3E9E14-0365-4D84-9FA6-01952B72726E}"/>
    <dgm:cxn modelId="{C6E15730-FEF6-41D4-87AC-B661AA4B2621}" srcId="{91B3DBD9-D9C5-429E-9D42-3757107542D3}" destId="{A5426359-1ED2-4464-BA87-17AD3739C3A5}" srcOrd="2" destOrd="0" parTransId="{6AF95122-C4F5-48C8-A275-A2CBBA4E3CA9}" sibTransId="{96F97DAB-C95C-41F9-A97F-EE333342406A}"/>
    <dgm:cxn modelId="{7DEBB456-0AA6-49D0-AF44-FBBFA38EC2D3}" type="presOf" srcId="{023BC86F-7EC4-4FD0-840C-B51BA2DC92B0}" destId="{FAA431CB-E0F6-4589-B2B6-D68A46601087}" srcOrd="0" destOrd="0" presId="urn:microsoft.com/office/officeart/2005/8/layout/vList5"/>
    <dgm:cxn modelId="{41B96F29-6D9D-47E9-8467-6CA52249AD0A}" type="presOf" srcId="{A5426359-1ED2-4464-BA87-17AD3739C3A5}" destId="{FAA431CB-E0F6-4589-B2B6-D68A46601087}" srcOrd="0" destOrd="2" presId="urn:microsoft.com/office/officeart/2005/8/layout/vList5"/>
    <dgm:cxn modelId="{E6321A17-AFDA-4253-B072-F373BAF3AB0F}" type="presParOf" srcId="{11CE3E64-6858-4460-8844-45B2B25C6FFA}" destId="{44C8D347-80E5-49E0-9038-2DB8357D12F4}" srcOrd="0" destOrd="0" presId="urn:microsoft.com/office/officeart/2005/8/layout/vList5"/>
    <dgm:cxn modelId="{C61F762E-34E7-446F-9663-E049E30DCF2C}" type="presParOf" srcId="{44C8D347-80E5-49E0-9038-2DB8357D12F4}" destId="{1448A0AA-762F-4A47-8365-F2915F8F9FE9}" srcOrd="0" destOrd="0" presId="urn:microsoft.com/office/officeart/2005/8/layout/vList5"/>
    <dgm:cxn modelId="{87C49076-BBDF-4935-94EF-CD6A2D0BCF2D}" type="presParOf" srcId="{44C8D347-80E5-49E0-9038-2DB8357D12F4}" destId="{FAA431CB-E0F6-4589-B2B6-D68A46601087}" srcOrd="1" destOrd="0" presId="urn:microsoft.com/office/officeart/2005/8/layout/vList5"/>
    <dgm:cxn modelId="{73301B48-396F-4A41-96E9-B1655CDC7939}" type="presParOf" srcId="{11CE3E64-6858-4460-8844-45B2B25C6FFA}" destId="{BD04875B-878F-4E73-8188-80E16DCF9D49}" srcOrd="1" destOrd="0" presId="urn:microsoft.com/office/officeart/2005/8/layout/vList5"/>
    <dgm:cxn modelId="{7DF0332D-3132-4A39-ADF9-366952CC754A}" type="presParOf" srcId="{11CE3E64-6858-4460-8844-45B2B25C6FFA}" destId="{921AB7F2-9CD3-4057-B52A-B00FAAD4C053}" srcOrd="2" destOrd="0" presId="urn:microsoft.com/office/officeart/2005/8/layout/vList5"/>
    <dgm:cxn modelId="{99670FDA-8543-4BE2-9CE4-C276A6534DD2}" type="presParOf" srcId="{921AB7F2-9CD3-4057-B52A-B00FAAD4C053}" destId="{24F67B7C-64D8-441E-997D-E3B096D634F0}" srcOrd="0" destOrd="0" presId="urn:microsoft.com/office/officeart/2005/8/layout/vList5"/>
    <dgm:cxn modelId="{2AEB635B-54FC-4823-8198-98D3EEAB18CF}"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6" csCatId="colorful" phldr="1"/>
      <dgm:spPr/>
      <dgm:t>
        <a:bodyPr/>
        <a:lstStyle/>
        <a:p>
          <a:endParaRPr lang="en-US"/>
        </a:p>
      </dgm:t>
    </dgm:pt>
    <dgm:pt modelId="{C2D3029B-151C-4500-8951-03D8D006926F}">
      <dgm:prSet/>
      <dgm:spPr>
        <a:solidFill>
          <a:schemeClr val="accent6">
            <a:lumMod val="40000"/>
            <a:lumOff val="60000"/>
            <a:alpha val="90000"/>
          </a:schemeClr>
        </a:solidFill>
      </dgm:spPr>
      <dgm:t>
        <a:bodyPr/>
        <a:lstStyle/>
        <a:p>
          <a:r>
            <a:rPr lang="en-US" dirty="0" smtClean="0">
              <a:solidFill>
                <a:schemeClr val="tx1"/>
              </a:solidFill>
              <a:latin typeface="Times New Roman" pitchFamily="18" charset="0"/>
              <a:cs typeface="Times New Roman" pitchFamily="18" charset="0"/>
            </a:rPr>
            <a:t>11</a:t>
          </a:r>
          <a:r>
            <a:rPr lang="en-US" dirty="0" smtClean="0">
              <a:latin typeface="Times New Roman" pitchFamily="18" charset="0"/>
              <a:cs typeface="Times New Roman" pitchFamily="18" charset="0"/>
            </a:rPr>
            <a:t> wood fired boilers &amp; 2 asphalt plants may not meet lower grain loading standard</a:t>
          </a:r>
          <a:endParaRPr lang="en-US" dirty="0">
            <a:latin typeface="Times New Roman" pitchFamily="18" charset="0"/>
            <a:cs typeface="Times New Roman" pitchFamily="18" charset="0"/>
          </a:endParaRPr>
        </a:p>
      </dgm:t>
    </dgm:pt>
    <dgm:pt modelId="{96869BC4-5D97-482B-B5B2-D1140231C519}" type="sibTrans" cxnId="{9AB4D0C4-203D-404D-A09A-7BA13C942935}">
      <dgm:prSet/>
      <dgm:spPr/>
      <dgm:t>
        <a:bodyPr/>
        <a:lstStyle/>
        <a:p>
          <a:endParaRPr lang="en-US">
            <a:latin typeface="Times New Roman" pitchFamily="18" charset="0"/>
            <a:cs typeface="Times New Roman" pitchFamily="18" charset="0"/>
          </a:endParaRPr>
        </a:p>
      </dgm:t>
    </dgm:pt>
    <dgm:pt modelId="{5DFF5AB5-B2A7-4F77-BDD0-3A2E11ED1C5F}" type="parTrans" cxnId="{9AB4D0C4-203D-404D-A09A-7BA13C942935}">
      <dgm:prSet/>
      <dgm:spPr/>
      <dgm:t>
        <a:bodyPr/>
        <a:lstStyle/>
        <a:p>
          <a:endParaRPr lang="en-US">
            <a:latin typeface="Times New Roman" pitchFamily="18" charset="0"/>
            <a:cs typeface="Times New Roman" pitchFamily="18" charset="0"/>
          </a:endParaRPr>
        </a:p>
      </dgm:t>
    </dgm:pt>
    <dgm:pt modelId="{C4F8A93E-5B8F-4347-9D58-758FDC2E99B3}">
      <dgm:prSet custT="1"/>
      <dgm:spPr>
        <a:solidFill>
          <a:schemeClr val="accent6">
            <a:lumMod val="75000"/>
          </a:schemeClr>
        </a:solidFill>
      </dgm:spPr>
      <dgm:t>
        <a:bodyPr/>
        <a:lstStyle/>
        <a:p>
          <a:r>
            <a:rPr lang="en-US" sz="3400" dirty="0" smtClean="0">
              <a:latin typeface="Times New Roman" pitchFamily="18" charset="0"/>
              <a:cs typeface="Times New Roman" pitchFamily="18" charset="0"/>
            </a:rPr>
            <a:t>Impacts on Business</a:t>
          </a:r>
          <a:endParaRPr lang="en-US" sz="3400" dirty="0">
            <a:latin typeface="Times New Roman" pitchFamily="18" charset="0"/>
            <a:cs typeface="Times New Roman" pitchFamily="18" charset="0"/>
          </a:endParaRPr>
        </a:p>
      </dgm:t>
    </dgm:pt>
    <dgm:pt modelId="{18300AE4-7CC0-4B9D-AA30-FA7159E182D2}" type="sibTrans" cxnId="{FDCEE7B3-5E1F-4FC8-B2D5-2BA622825105}">
      <dgm:prSet/>
      <dgm:spPr/>
      <dgm:t>
        <a:bodyPr/>
        <a:lstStyle/>
        <a:p>
          <a:endParaRPr lang="en-US">
            <a:latin typeface="Times New Roman" pitchFamily="18" charset="0"/>
            <a:cs typeface="Times New Roman" pitchFamily="18" charset="0"/>
          </a:endParaRPr>
        </a:p>
      </dgm:t>
    </dgm:pt>
    <dgm:pt modelId="{9FD34318-3C2C-45C7-A33C-2951BABC4689}" type="parTrans" cxnId="{FDCEE7B3-5E1F-4FC8-B2D5-2BA622825105}">
      <dgm:prSet/>
      <dgm:spPr/>
      <dgm:t>
        <a:bodyPr/>
        <a:lstStyle/>
        <a:p>
          <a:endParaRPr lang="en-US">
            <a:latin typeface="Times New Roman" pitchFamily="18" charset="0"/>
            <a:cs typeface="Times New Roman" pitchFamily="18" charset="0"/>
          </a:endParaRPr>
        </a:p>
      </dgm:t>
    </dgm:pt>
    <dgm:pt modelId="{36693833-12DB-4D2E-A4CB-5EBFD66CEA46}">
      <dgm:prSet/>
      <dgm:spPr>
        <a:solidFill>
          <a:schemeClr val="bg1">
            <a:lumMod val="85000"/>
            <a:alpha val="90000"/>
          </a:schemeClr>
        </a:solidFill>
      </dgm:spPr>
      <dgm:t>
        <a:bodyPr/>
        <a:lstStyle/>
        <a:p>
          <a:r>
            <a:rPr lang="en-US" dirty="0" smtClean="0">
              <a:latin typeface="Times New Roman" pitchFamily="18" charset="0"/>
              <a:cs typeface="Times New Roman" pitchFamily="18" charset="0"/>
            </a:rPr>
            <a:t>Better air quality</a:t>
          </a:r>
          <a:endParaRPr lang="en-US" dirty="0">
            <a:latin typeface="Times New Roman" pitchFamily="18" charset="0"/>
            <a:cs typeface="Times New Roman" pitchFamily="18" charset="0"/>
          </a:endParaRPr>
        </a:p>
      </dgm:t>
    </dgm:pt>
    <dgm:pt modelId="{33B2A0CE-8B95-40A4-A176-AC67F807B0FD}" type="parTrans" cxnId="{1477C2DD-3CDE-49A6-B0C0-F3533E9E206C}">
      <dgm:prSet/>
      <dgm:spPr/>
      <dgm:t>
        <a:bodyPr/>
        <a:lstStyle/>
        <a:p>
          <a:endParaRPr lang="en-US">
            <a:latin typeface="Times New Roman" pitchFamily="18" charset="0"/>
            <a:cs typeface="Times New Roman" pitchFamily="18" charset="0"/>
          </a:endParaRPr>
        </a:p>
      </dgm:t>
    </dgm:pt>
    <dgm:pt modelId="{17004987-2B52-45B9-97F1-598386688502}" type="sibTrans" cxnId="{1477C2DD-3CDE-49A6-B0C0-F3533E9E206C}">
      <dgm:prSet/>
      <dgm:spPr/>
      <dgm:t>
        <a:bodyPr/>
        <a:lstStyle/>
        <a:p>
          <a:endParaRPr lang="en-US">
            <a:latin typeface="Times New Roman" pitchFamily="18" charset="0"/>
            <a:cs typeface="Times New Roman" pitchFamily="18" charset="0"/>
          </a:endParaRPr>
        </a:p>
      </dgm:t>
    </dgm:pt>
    <dgm:pt modelId="{28BB09B7-388A-483E-B9F5-AF54C9FA1429}">
      <dgm:prSet custT="1"/>
      <dgm:spPr>
        <a:solidFill>
          <a:srgbClr val="8D8E84"/>
        </a:solidFill>
      </dgm:spPr>
      <dgm:t>
        <a:bodyPr/>
        <a:lstStyle/>
        <a:p>
          <a:r>
            <a:rPr lang="en-US" sz="3400" dirty="0" smtClean="0">
              <a:latin typeface="Times New Roman" pitchFamily="18" charset="0"/>
              <a:cs typeface="Times New Roman" pitchFamily="18" charset="0"/>
            </a:rPr>
            <a:t>Impacts on Environment</a:t>
          </a:r>
          <a:endParaRPr lang="en-US" sz="3400" dirty="0">
            <a:latin typeface="Times New Roman" pitchFamily="18" charset="0"/>
            <a:cs typeface="Times New Roman" pitchFamily="18" charset="0"/>
          </a:endParaRPr>
        </a:p>
      </dgm:t>
    </dgm:pt>
    <dgm:pt modelId="{6864FFCC-56AF-436E-8A78-1C919640848A}" type="parTrans" cxnId="{06FA166D-A111-49F5-8126-D90E7A8C8138}">
      <dgm:prSet/>
      <dgm:spPr/>
      <dgm:t>
        <a:bodyPr/>
        <a:lstStyle/>
        <a:p>
          <a:endParaRPr lang="en-US">
            <a:latin typeface="Times New Roman" pitchFamily="18" charset="0"/>
            <a:cs typeface="Times New Roman" pitchFamily="18" charset="0"/>
          </a:endParaRPr>
        </a:p>
      </dgm:t>
    </dgm:pt>
    <dgm:pt modelId="{4B6757DD-1BA1-42EB-A529-0E65B3B11231}" type="sibTrans" cxnId="{06FA166D-A111-49F5-8126-D90E7A8C8138}">
      <dgm:prSet/>
      <dgm:spPr/>
      <dgm:t>
        <a:bodyPr/>
        <a:lstStyle/>
        <a:p>
          <a:endParaRPr lang="en-US">
            <a:latin typeface="Times New Roman" pitchFamily="18" charset="0"/>
            <a:cs typeface="Times New Roman" pitchFamily="18" charset="0"/>
          </a:endParaRPr>
        </a:p>
      </dgm:t>
    </dgm:pt>
    <dgm:pt modelId="{A9EE992C-C240-402F-A5EA-B6E6FC411FAD}">
      <dgm:prSet/>
      <dgm:spPr/>
      <dgm:t>
        <a:bodyPr/>
        <a:lstStyle/>
        <a:p>
          <a:r>
            <a:rPr lang="en-US" dirty="0" smtClean="0">
              <a:latin typeface="Times New Roman" pitchFamily="18" charset="0"/>
              <a:cs typeface="Times New Roman" pitchFamily="18" charset="0"/>
            </a:rPr>
            <a:t>May be able to comply with improved O&amp;M</a:t>
          </a:r>
          <a:endParaRPr lang="en-US" dirty="0">
            <a:latin typeface="Times New Roman" pitchFamily="18" charset="0"/>
            <a:cs typeface="Times New Roman" pitchFamily="18" charset="0"/>
          </a:endParaRPr>
        </a:p>
      </dgm:t>
    </dgm:pt>
    <dgm:pt modelId="{3C6AA9FA-9E58-4F94-8516-5A10C6EE064F}" type="parTrans" cxnId="{29C24DB3-3D18-4AED-B7C1-2D9D79D00521}">
      <dgm:prSet/>
      <dgm:spPr/>
      <dgm:t>
        <a:bodyPr/>
        <a:lstStyle/>
        <a:p>
          <a:endParaRPr lang="en-US"/>
        </a:p>
      </dgm:t>
    </dgm:pt>
    <dgm:pt modelId="{2D5E7393-050C-4F7E-84E6-E4E4D83A554C}" type="sibTrans" cxnId="{29C24DB3-3D18-4AED-B7C1-2D9D79D00521}">
      <dgm:prSet/>
      <dgm:spPr/>
      <dgm:t>
        <a:bodyPr/>
        <a:lstStyle/>
        <a:p>
          <a:endParaRPr lang="en-US"/>
        </a:p>
      </dgm:t>
    </dgm:pt>
    <dgm:pt modelId="{B4CD57B0-BA65-4747-ADAE-D9A596A0EC00}">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Lower opacity not an issue – grate cleaning </a:t>
          </a:r>
          <a:r>
            <a:rPr lang="en-US" dirty="0" smtClean="0">
              <a:solidFill>
                <a:schemeClr val="tx1"/>
              </a:solidFill>
              <a:latin typeface="Times New Roman" pitchFamily="18" charset="0"/>
              <a:cs typeface="Times New Roman" pitchFamily="18" charset="0"/>
            </a:rPr>
            <a:t>allowance provided</a:t>
          </a:r>
          <a:endParaRPr lang="en-US" dirty="0">
            <a:solidFill>
              <a:schemeClr val="tx1"/>
            </a:solidFill>
            <a:latin typeface="Times New Roman" pitchFamily="18" charset="0"/>
            <a:cs typeface="Times New Roman" pitchFamily="18" charset="0"/>
          </a:endParaRPr>
        </a:p>
      </dgm:t>
    </dgm:pt>
    <dgm:pt modelId="{7BDCAF19-2869-40B2-8A93-592D014F8A95}" type="parTrans" cxnId="{6BDD881C-4961-4130-93CB-01E1555E9F49}">
      <dgm:prSet/>
      <dgm:spPr/>
      <dgm:t>
        <a:bodyPr/>
        <a:lstStyle/>
        <a:p>
          <a:endParaRPr lang="en-US"/>
        </a:p>
      </dgm:t>
    </dgm:pt>
    <dgm:pt modelId="{E23CE7F8-DEC5-4C71-99C3-468CE93DE428}" type="sibTrans" cxnId="{6BDD881C-4961-4130-93CB-01E1555E9F49}">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AC417CC0-610E-40AF-9D99-39F213116FE8}" type="pres">
      <dgm:prSet presAssocID="{C4F8A93E-5B8F-4347-9D58-758FDC2E99B3}" presName="linNode" presStyleCnt="0"/>
      <dgm:spPr/>
    </dgm:pt>
    <dgm:pt modelId="{2ED86746-5FA9-4455-BAB0-6A2D73435DB8}" type="pres">
      <dgm:prSet presAssocID="{C4F8A93E-5B8F-4347-9D58-758FDC2E99B3}" presName="parentText" presStyleLbl="node1" presStyleIdx="0" presStyleCnt="2">
        <dgm:presLayoutVars>
          <dgm:chMax val="1"/>
          <dgm:bulletEnabled val="1"/>
        </dgm:presLayoutVars>
      </dgm:prSet>
      <dgm:spPr/>
      <dgm:t>
        <a:bodyPr/>
        <a:lstStyle/>
        <a:p>
          <a:endParaRPr lang="en-US"/>
        </a:p>
      </dgm:t>
    </dgm:pt>
    <dgm:pt modelId="{9123B9EC-B45A-4DCE-B255-DBC5D8C94B98}" type="pres">
      <dgm:prSet presAssocID="{C4F8A93E-5B8F-4347-9D58-758FDC2E99B3}" presName="descendantText" presStyleLbl="alignAccFollowNode1" presStyleIdx="0" presStyleCnt="2">
        <dgm:presLayoutVars>
          <dgm:bulletEnabled val="1"/>
        </dgm:presLayoutVars>
      </dgm:prSet>
      <dgm:spPr/>
      <dgm:t>
        <a:bodyPr/>
        <a:lstStyle/>
        <a:p>
          <a:endParaRPr lang="en-US"/>
        </a:p>
      </dgm:t>
    </dgm:pt>
    <dgm:pt modelId="{9119DC3D-1707-46AC-B04D-DA429FE2F037}" type="pres">
      <dgm:prSet presAssocID="{18300AE4-7CC0-4B9D-AA30-FA7159E182D2}" presName="sp" presStyleCnt="0"/>
      <dgm:spPr/>
    </dgm:pt>
    <dgm:pt modelId="{118E5325-E9CC-4561-B166-B5A45BAA6BB5}" type="pres">
      <dgm:prSet presAssocID="{28BB09B7-388A-483E-B9F5-AF54C9FA1429}" presName="linNode" presStyleCnt="0"/>
      <dgm:spPr/>
    </dgm:pt>
    <dgm:pt modelId="{A6FF4326-8EDB-49BD-8AA9-B4BD85A5A465}" type="pres">
      <dgm:prSet presAssocID="{28BB09B7-388A-483E-B9F5-AF54C9FA1429}" presName="parentText" presStyleLbl="node1" presStyleIdx="1" presStyleCnt="2">
        <dgm:presLayoutVars>
          <dgm:chMax val="1"/>
          <dgm:bulletEnabled val="1"/>
        </dgm:presLayoutVars>
      </dgm:prSet>
      <dgm:spPr/>
      <dgm:t>
        <a:bodyPr/>
        <a:lstStyle/>
        <a:p>
          <a:endParaRPr lang="en-US"/>
        </a:p>
      </dgm:t>
    </dgm:pt>
    <dgm:pt modelId="{2A54A8A0-E017-4BA4-8F66-EFA9F4015BFD}" type="pres">
      <dgm:prSet presAssocID="{28BB09B7-388A-483E-B9F5-AF54C9FA1429}" presName="descendantText" presStyleLbl="alignAccFollowNode1" presStyleIdx="1" presStyleCnt="2" custLinFactNeighborY="-1393">
        <dgm:presLayoutVars>
          <dgm:bulletEnabled val="1"/>
        </dgm:presLayoutVars>
      </dgm:prSet>
      <dgm:spPr/>
      <dgm:t>
        <a:bodyPr/>
        <a:lstStyle/>
        <a:p>
          <a:endParaRPr lang="en-US"/>
        </a:p>
      </dgm:t>
    </dgm:pt>
  </dgm:ptLst>
  <dgm:cxnLst>
    <dgm:cxn modelId="{6BDD881C-4961-4130-93CB-01E1555E9F49}" srcId="{C4F8A93E-5B8F-4347-9D58-758FDC2E99B3}" destId="{B4CD57B0-BA65-4747-ADAE-D9A596A0EC00}" srcOrd="0" destOrd="0" parTransId="{7BDCAF19-2869-40B2-8A93-592D014F8A95}" sibTransId="{E23CE7F8-DEC5-4C71-99C3-468CE93DE428}"/>
    <dgm:cxn modelId="{9AF8FC4D-FFF5-458C-9FB0-3A42C8E53681}" type="presOf" srcId="{A9EE992C-C240-402F-A5EA-B6E6FC411FAD}" destId="{9123B9EC-B45A-4DCE-B255-DBC5D8C94B98}" srcOrd="0" destOrd="2" presId="urn:microsoft.com/office/officeart/2005/8/layout/vList5"/>
    <dgm:cxn modelId="{6AC60100-D9DC-4246-B24E-7036CD35EDEC}" type="presOf" srcId="{6A8101AE-A83C-4956-9AF6-F844F7F9A183}" destId="{11CE3E64-6858-4460-8844-45B2B25C6FFA}" srcOrd="0" destOrd="0" presId="urn:microsoft.com/office/officeart/2005/8/layout/vList5"/>
    <dgm:cxn modelId="{78A9D384-CA08-479B-AE05-E8DE55B37B36}" type="presOf" srcId="{C4F8A93E-5B8F-4347-9D58-758FDC2E99B3}" destId="{2ED86746-5FA9-4455-BAB0-6A2D73435DB8}" srcOrd="0" destOrd="0" presId="urn:microsoft.com/office/officeart/2005/8/layout/vList5"/>
    <dgm:cxn modelId="{8B3E43BC-8BF9-4F26-8D34-9773B94AE5D4}" type="presOf" srcId="{36693833-12DB-4D2E-A4CB-5EBFD66CEA46}" destId="{2A54A8A0-E017-4BA4-8F66-EFA9F4015BFD}" srcOrd="0" destOrd="0" presId="urn:microsoft.com/office/officeart/2005/8/layout/vList5"/>
    <dgm:cxn modelId="{06FA166D-A111-49F5-8126-D90E7A8C8138}" srcId="{6A8101AE-A83C-4956-9AF6-F844F7F9A183}" destId="{28BB09B7-388A-483E-B9F5-AF54C9FA1429}" srcOrd="1" destOrd="0" parTransId="{6864FFCC-56AF-436E-8A78-1C919640848A}" sibTransId="{4B6757DD-1BA1-42EB-A529-0E65B3B11231}"/>
    <dgm:cxn modelId="{FDCEE7B3-5E1F-4FC8-B2D5-2BA622825105}" srcId="{6A8101AE-A83C-4956-9AF6-F844F7F9A183}" destId="{C4F8A93E-5B8F-4347-9D58-758FDC2E99B3}" srcOrd="0" destOrd="0" parTransId="{9FD34318-3C2C-45C7-A33C-2951BABC4689}" sibTransId="{18300AE4-7CC0-4B9D-AA30-FA7159E182D2}"/>
    <dgm:cxn modelId="{CD151FE0-E2C9-4B78-A88B-5117D04C0ED0}" type="presOf" srcId="{B4CD57B0-BA65-4747-ADAE-D9A596A0EC00}" destId="{9123B9EC-B45A-4DCE-B255-DBC5D8C94B98}" srcOrd="0" destOrd="0" presId="urn:microsoft.com/office/officeart/2005/8/layout/vList5"/>
    <dgm:cxn modelId="{4D1357C4-FCD5-4089-AE4A-067F24CAFECC}" type="presOf" srcId="{C2D3029B-151C-4500-8951-03D8D006926F}" destId="{9123B9EC-B45A-4DCE-B255-DBC5D8C94B98}" srcOrd="0" destOrd="1" presId="urn:microsoft.com/office/officeart/2005/8/layout/vList5"/>
    <dgm:cxn modelId="{9AB4D0C4-203D-404D-A09A-7BA13C942935}" srcId="{C4F8A93E-5B8F-4347-9D58-758FDC2E99B3}" destId="{C2D3029B-151C-4500-8951-03D8D006926F}" srcOrd="1" destOrd="0" parTransId="{5DFF5AB5-B2A7-4F77-BDD0-3A2E11ED1C5F}" sibTransId="{96869BC4-5D97-482B-B5B2-D1140231C519}"/>
    <dgm:cxn modelId="{29C24DB3-3D18-4AED-B7C1-2D9D79D00521}" srcId="{C4F8A93E-5B8F-4347-9D58-758FDC2E99B3}" destId="{A9EE992C-C240-402F-A5EA-B6E6FC411FAD}" srcOrd="2" destOrd="0" parTransId="{3C6AA9FA-9E58-4F94-8516-5A10C6EE064F}" sibTransId="{2D5E7393-050C-4F7E-84E6-E4E4D83A554C}"/>
    <dgm:cxn modelId="{1477C2DD-3CDE-49A6-B0C0-F3533E9E206C}" srcId="{28BB09B7-388A-483E-B9F5-AF54C9FA1429}" destId="{36693833-12DB-4D2E-A4CB-5EBFD66CEA46}" srcOrd="0" destOrd="0" parTransId="{33B2A0CE-8B95-40A4-A176-AC67F807B0FD}" sibTransId="{17004987-2B52-45B9-97F1-598386688502}"/>
    <dgm:cxn modelId="{26DEBE9A-F15C-44E0-860A-EED789EF8ED1}" type="presOf" srcId="{28BB09B7-388A-483E-B9F5-AF54C9FA1429}" destId="{A6FF4326-8EDB-49BD-8AA9-B4BD85A5A465}" srcOrd="0" destOrd="0" presId="urn:microsoft.com/office/officeart/2005/8/layout/vList5"/>
    <dgm:cxn modelId="{A00A8534-9E4F-4534-9B1E-C813141CED81}" type="presParOf" srcId="{11CE3E64-6858-4460-8844-45B2B25C6FFA}" destId="{AC417CC0-610E-40AF-9D99-39F213116FE8}" srcOrd="0" destOrd="0" presId="urn:microsoft.com/office/officeart/2005/8/layout/vList5"/>
    <dgm:cxn modelId="{4665AE5C-523F-43FA-B7CA-DBA53FD422A9}" type="presParOf" srcId="{AC417CC0-610E-40AF-9D99-39F213116FE8}" destId="{2ED86746-5FA9-4455-BAB0-6A2D73435DB8}" srcOrd="0" destOrd="0" presId="urn:microsoft.com/office/officeart/2005/8/layout/vList5"/>
    <dgm:cxn modelId="{38672D6C-D2A4-47A5-AB60-A20C83A77246}" type="presParOf" srcId="{AC417CC0-610E-40AF-9D99-39F213116FE8}" destId="{9123B9EC-B45A-4DCE-B255-DBC5D8C94B98}" srcOrd="1" destOrd="0" presId="urn:microsoft.com/office/officeart/2005/8/layout/vList5"/>
    <dgm:cxn modelId="{7658531B-941A-45AF-AE2D-D690F2E714D2}" type="presParOf" srcId="{11CE3E64-6858-4460-8844-45B2B25C6FFA}" destId="{9119DC3D-1707-46AC-B04D-DA429FE2F037}" srcOrd="1" destOrd="0" presId="urn:microsoft.com/office/officeart/2005/8/layout/vList5"/>
    <dgm:cxn modelId="{B6EEAC69-05C3-4F66-A1E4-6E5DC6206E3A}" type="presParOf" srcId="{11CE3E64-6858-4460-8844-45B2B25C6FFA}" destId="{118E5325-E9CC-4561-B166-B5A45BAA6BB5}" srcOrd="2" destOrd="0" presId="urn:microsoft.com/office/officeart/2005/8/layout/vList5"/>
    <dgm:cxn modelId="{C1FC9A55-224E-401E-92BD-9042854CE9DB}" type="presParOf" srcId="{118E5325-E9CC-4561-B166-B5A45BAA6BB5}" destId="{A6FF4326-8EDB-49BD-8AA9-B4BD85A5A465}" srcOrd="0" destOrd="0" presId="urn:microsoft.com/office/officeart/2005/8/layout/vList5"/>
    <dgm:cxn modelId="{5BC147AB-CF92-4804-915F-09EEA317A699}" type="presParOf" srcId="{118E5325-E9CC-4561-B166-B5A45BAA6BB5}" destId="{2A54A8A0-E017-4BA4-8F66-EFA9F4015BFD}"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7" csCatId="colorful" phldr="1"/>
      <dgm:spPr/>
      <dgm:t>
        <a:bodyPr/>
        <a:lstStyle/>
        <a:p>
          <a:endParaRPr lang="en-US"/>
        </a:p>
      </dgm:t>
    </dgm:pt>
    <dgm:pt modelId="{45A05766-95A5-4B08-BF82-E55ED2D428C1}">
      <dgm:prSet phldrT="[Text]" custT="1"/>
      <dgm:spPr/>
      <dgm:t>
        <a:bodyPr/>
        <a:lstStyle/>
        <a:p>
          <a:r>
            <a:rPr lang="en-US" sz="3600" dirty="0" smtClean="0">
              <a:latin typeface="Times New Roman" pitchFamily="18" charset="0"/>
              <a:cs typeface="Times New Roman" pitchFamily="18" charset="0"/>
            </a:rPr>
            <a:t>Issue</a:t>
          </a:r>
          <a:endParaRPr lang="en-US" sz="3600" dirty="0">
            <a:latin typeface="Times New Roman" pitchFamily="18" charset="0"/>
            <a:cs typeface="Times New Roman" pitchFamily="18" charset="0"/>
          </a:endParaRPr>
        </a:p>
      </dgm:t>
    </dgm:pt>
    <dgm:pt modelId="{E31BEC82-2FBF-468D-939A-AB8B940C95E9}" type="parTrans" cxnId="{A52B2429-DB32-40A8-A136-93F6E6870B28}">
      <dgm:prSet/>
      <dgm:spPr/>
      <dgm:t>
        <a:bodyPr/>
        <a:lstStyle/>
        <a:p>
          <a:endParaRPr lang="en-US">
            <a:latin typeface="Times New Roman" pitchFamily="18" charset="0"/>
            <a:cs typeface="Times New Roman" pitchFamily="18" charset="0"/>
          </a:endParaRPr>
        </a:p>
      </dgm:t>
    </dgm:pt>
    <dgm:pt modelId="{C7D22B54-E988-4712-956F-509783A17C47}" type="sibTrans" cxnId="{A52B2429-DB32-40A8-A136-93F6E6870B28}">
      <dgm:prSet/>
      <dgm:spPr/>
      <dgm:t>
        <a:bodyPr/>
        <a:lstStyle/>
        <a:p>
          <a:endParaRPr lang="en-US">
            <a:latin typeface="Times New Roman" pitchFamily="18" charset="0"/>
            <a:cs typeface="Times New Roman" pitchFamily="18" charset="0"/>
          </a:endParaRPr>
        </a:p>
      </dgm:t>
    </dgm:pt>
    <dgm:pt modelId="{2DB61AF5-517D-4248-810F-20F89DD4C13B}">
      <dgm:prSet phldrT="[Text]"/>
      <dgm:spPr/>
      <dgm:t>
        <a:bodyPr/>
        <a:lstStyle/>
        <a:p>
          <a:r>
            <a:rPr lang="en-US" dirty="0" smtClean="0">
              <a:latin typeface="Times New Roman" pitchFamily="18" charset="0"/>
              <a:cs typeface="Times New Roman" pitchFamily="18" charset="0"/>
            </a:rPr>
            <a:t>New NESHAP standards for previously insignificant sources</a:t>
          </a:r>
          <a:endParaRPr lang="en-US" dirty="0">
            <a:latin typeface="Times New Roman" pitchFamily="18" charset="0"/>
            <a:cs typeface="Times New Roman" pitchFamily="18" charset="0"/>
          </a:endParaRPr>
        </a:p>
      </dgm:t>
    </dgm:pt>
    <dgm:pt modelId="{C27900F6-D7F0-437C-98A1-7AE5F9703614}" type="parTrans" cxnId="{F0A134D3-21BF-4182-AC3E-81338D6A6EAE}">
      <dgm:prSet/>
      <dgm:spPr/>
      <dgm:t>
        <a:bodyPr/>
        <a:lstStyle/>
        <a:p>
          <a:endParaRPr lang="en-US">
            <a:latin typeface="Times New Roman" pitchFamily="18" charset="0"/>
            <a:cs typeface="Times New Roman" pitchFamily="18" charset="0"/>
          </a:endParaRPr>
        </a:p>
      </dgm:t>
    </dgm:pt>
    <dgm:pt modelId="{85DD4B9D-2E02-4A95-85B3-D693F80765F5}" type="sibTrans" cxnId="{F0A134D3-21BF-4182-AC3E-81338D6A6EAE}">
      <dgm:prSet/>
      <dgm:spPr/>
      <dgm:t>
        <a:bodyPr/>
        <a:lstStyle/>
        <a:p>
          <a:endParaRPr lang="en-US">
            <a:latin typeface="Times New Roman" pitchFamily="18" charset="0"/>
            <a:cs typeface="Times New Roman" pitchFamily="18" charset="0"/>
          </a:endParaRPr>
        </a:p>
      </dgm:t>
    </dgm:pt>
    <dgm:pt modelId="{23FE93F6-2015-4413-B0F2-DA94AF516138}">
      <dgm:prSet phldrT="[Text]" custT="1"/>
      <dgm:spPr/>
      <dgm:t>
        <a:bodyPr/>
        <a:lstStyle/>
        <a:p>
          <a:r>
            <a:rPr lang="en-US" sz="3500" dirty="0" smtClean="0">
              <a:latin typeface="Times New Roman" pitchFamily="18" charset="0"/>
              <a:cs typeface="Times New Roman" pitchFamily="18" charset="0"/>
            </a:rPr>
            <a:t>Background/</a:t>
          </a:r>
        </a:p>
        <a:p>
          <a:r>
            <a:rPr lang="en-US" sz="3500" dirty="0" smtClean="0">
              <a:latin typeface="Times New Roman" pitchFamily="18" charset="0"/>
              <a:cs typeface="Times New Roman" pitchFamily="18" charset="0"/>
            </a:rPr>
            <a:t>Affected</a:t>
          </a:r>
          <a:endParaRPr lang="en-US" sz="3500" dirty="0">
            <a:latin typeface="Times New Roman" pitchFamily="18" charset="0"/>
            <a:cs typeface="Times New Roman" pitchFamily="18" charset="0"/>
          </a:endParaRPr>
        </a:p>
      </dgm:t>
    </dgm:pt>
    <dgm:pt modelId="{6E4471CB-9EDE-4836-9B01-76920315F532}" type="parTrans" cxnId="{543555C9-7263-4503-B9F9-D7FFCAD23007}">
      <dgm:prSet/>
      <dgm:spPr/>
      <dgm:t>
        <a:bodyPr/>
        <a:lstStyle/>
        <a:p>
          <a:endParaRPr lang="en-US">
            <a:latin typeface="Times New Roman" pitchFamily="18" charset="0"/>
            <a:cs typeface="Times New Roman" pitchFamily="18" charset="0"/>
          </a:endParaRPr>
        </a:p>
      </dgm:t>
    </dgm:pt>
    <dgm:pt modelId="{111C073F-DA9C-47EB-90E0-FF12E0A09224}" type="sibTrans" cxnId="{543555C9-7263-4503-B9F9-D7FFCAD23007}">
      <dgm:prSet/>
      <dgm:spPr/>
      <dgm:t>
        <a:bodyPr/>
        <a:lstStyle/>
        <a:p>
          <a:endParaRPr lang="en-US">
            <a:latin typeface="Times New Roman" pitchFamily="18" charset="0"/>
            <a:cs typeface="Times New Roman" pitchFamily="18" charset="0"/>
          </a:endParaRPr>
        </a:p>
      </dgm:t>
    </dgm:pt>
    <dgm:pt modelId="{118C321B-2459-4847-B98D-B3602E3AD32D}">
      <dgm:prSet phldrT="[Text]"/>
      <dgm:spPr/>
      <dgm:t>
        <a:bodyPr/>
        <a:lstStyle/>
        <a:p>
          <a:r>
            <a:rPr lang="en-US" dirty="0" smtClean="0">
              <a:latin typeface="Times New Roman" pitchFamily="18" charset="0"/>
              <a:cs typeface="Times New Roman" pitchFamily="18" charset="0"/>
            </a:rPr>
            <a:t>Emergency generators and small </a:t>
          </a:r>
          <a:r>
            <a:rPr lang="en-US" dirty="0" smtClean="0">
              <a:solidFill>
                <a:schemeClr val="tx1"/>
              </a:solidFill>
              <a:latin typeface="Times New Roman" pitchFamily="18" charset="0"/>
              <a:cs typeface="Times New Roman" pitchFamily="18" charset="0"/>
            </a:rPr>
            <a:t>boilers were </a:t>
          </a:r>
          <a:r>
            <a:rPr lang="en-US" dirty="0" smtClean="0">
              <a:latin typeface="Times New Roman" pitchFamily="18" charset="0"/>
              <a:cs typeface="Times New Roman" pitchFamily="18" charset="0"/>
            </a:rPr>
            <a:t>originally thought to have insignificant emissions</a:t>
          </a:r>
          <a:endParaRPr lang="en-US" dirty="0">
            <a:latin typeface="Times New Roman" pitchFamily="18" charset="0"/>
            <a:cs typeface="Times New Roman" pitchFamily="18" charset="0"/>
          </a:endParaRPr>
        </a:p>
      </dgm:t>
    </dgm:pt>
    <dgm:pt modelId="{898FD7F9-A60C-44AB-9B5D-1A445AFDABFD}" type="parTrans" cxnId="{17C8A0A8-C877-4AE0-8005-0E03BB1B2116}">
      <dgm:prSet/>
      <dgm:spPr/>
      <dgm:t>
        <a:bodyPr/>
        <a:lstStyle/>
        <a:p>
          <a:endParaRPr lang="en-US">
            <a:latin typeface="Times New Roman" pitchFamily="18" charset="0"/>
            <a:cs typeface="Times New Roman" pitchFamily="18" charset="0"/>
          </a:endParaRPr>
        </a:p>
      </dgm:t>
    </dgm:pt>
    <dgm:pt modelId="{8CB9112F-1C7D-4880-BF9E-CD1145C5A54A}" type="sibTrans" cxnId="{17C8A0A8-C877-4AE0-8005-0E03BB1B2116}">
      <dgm:prSet/>
      <dgm:spPr/>
      <dgm:t>
        <a:bodyPr/>
        <a:lstStyle/>
        <a:p>
          <a:endParaRPr lang="en-US">
            <a:latin typeface="Times New Roman" pitchFamily="18" charset="0"/>
            <a:cs typeface="Times New Roman" pitchFamily="18" charset="0"/>
          </a:endParaRPr>
        </a:p>
      </dgm:t>
    </dgm:pt>
    <dgm:pt modelId="{E5A535B5-8A16-40A7-8E57-3228C2717869}">
      <dgm:prSet phldrT="[Text]"/>
      <dgm:spPr/>
      <dgm:t>
        <a:bodyPr/>
        <a:lstStyle/>
        <a:p>
          <a:r>
            <a:rPr lang="en-US" strike="noStrike" dirty="0" smtClean="0">
              <a:solidFill>
                <a:schemeClr val="tx1"/>
              </a:solidFill>
              <a:latin typeface="Times New Roman" pitchFamily="18" charset="0"/>
              <a:cs typeface="Times New Roman" pitchFamily="18" charset="0"/>
            </a:rPr>
            <a:t>Multiple</a:t>
          </a:r>
          <a:r>
            <a:rPr lang="en-US" dirty="0" smtClean="0">
              <a:solidFill>
                <a:schemeClr val="tx1"/>
              </a:solidFill>
              <a:latin typeface="Times New Roman" pitchFamily="18" charset="0"/>
              <a:cs typeface="Times New Roman" pitchFamily="18" charset="0"/>
            </a:rPr>
            <a:t> s</a:t>
          </a:r>
          <a:r>
            <a:rPr lang="en-US" dirty="0" smtClean="0">
              <a:latin typeface="Times New Roman" pitchFamily="18" charset="0"/>
              <a:cs typeface="Times New Roman" pitchFamily="18" charset="0"/>
            </a:rPr>
            <a:t>mall sources in aggregate have potentially significant emissions</a:t>
          </a:r>
          <a:endParaRPr lang="en-US" dirty="0">
            <a:latin typeface="Times New Roman" pitchFamily="18" charset="0"/>
            <a:cs typeface="Times New Roman" pitchFamily="18" charset="0"/>
          </a:endParaRPr>
        </a:p>
      </dgm:t>
    </dgm:pt>
    <dgm:pt modelId="{BBC4E85C-35F5-4EB7-BFB0-90A18C7616FB}" type="parTrans" cxnId="{A94611FD-29A1-4288-B6FF-29CD85FC8512}">
      <dgm:prSet/>
      <dgm:spPr/>
      <dgm:t>
        <a:bodyPr/>
        <a:lstStyle/>
        <a:p>
          <a:endParaRPr lang="en-US"/>
        </a:p>
      </dgm:t>
    </dgm:pt>
    <dgm:pt modelId="{A4CB0BBC-FD68-4206-ACC2-03046B59F96A}" type="sibTrans" cxnId="{A94611FD-29A1-4288-B6FF-29CD85FC8512}">
      <dgm:prSet/>
      <dgm:spPr/>
      <dgm:t>
        <a:bodyPr/>
        <a:lstStyle/>
        <a:p>
          <a:endParaRPr lang="en-US"/>
        </a:p>
      </dgm:t>
    </dgm:pt>
    <dgm:pt modelId="{9D40FD07-BA1A-4EC1-94B6-AA6F5D366225}">
      <dgm:prSet phldrT="[Text]"/>
      <dgm:spPr/>
      <dgm:t>
        <a:bodyPr/>
        <a:lstStyle/>
        <a:p>
          <a:r>
            <a:rPr lang="en-US" dirty="0" smtClean="0">
              <a:latin typeface="Times New Roman" pitchFamily="18" charset="0"/>
              <a:cs typeface="Times New Roman" pitchFamily="18" charset="0"/>
            </a:rPr>
            <a:t>DEQ did not account for them</a:t>
          </a:r>
          <a:endParaRPr lang="en-US" dirty="0">
            <a:latin typeface="Times New Roman" pitchFamily="18" charset="0"/>
            <a:cs typeface="Times New Roman" pitchFamily="18" charset="0"/>
          </a:endParaRPr>
        </a:p>
      </dgm:t>
    </dgm:pt>
    <dgm:pt modelId="{6F756E76-306C-4A8B-BA5E-985C84844091}" type="parTrans" cxnId="{4134CE5C-8C8F-4D1E-B69E-E75FC30C4B45}">
      <dgm:prSet/>
      <dgm:spPr/>
      <dgm:t>
        <a:bodyPr/>
        <a:lstStyle/>
        <a:p>
          <a:endParaRPr lang="en-US"/>
        </a:p>
      </dgm:t>
    </dgm:pt>
    <dgm:pt modelId="{8A8D3ED1-02D1-4DDE-850F-393F8A57D9D8}" type="sibTrans" cxnId="{4134CE5C-8C8F-4D1E-B69E-E75FC30C4B45}">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950D188E-FF56-4887-86AE-A07B18A25F5E}" type="pres">
      <dgm:prSet presAssocID="{45A05766-95A5-4B08-BF82-E55ED2D428C1}" presName="linNode" presStyleCnt="0"/>
      <dgm:spPr/>
    </dgm:pt>
    <dgm:pt modelId="{990EE2E8-547D-46E1-B0DE-F7264FB94993}" type="pres">
      <dgm:prSet presAssocID="{45A05766-95A5-4B08-BF82-E55ED2D428C1}" presName="parentText" presStyleLbl="node1" presStyleIdx="0" presStyleCnt="2">
        <dgm:presLayoutVars>
          <dgm:chMax val="1"/>
          <dgm:bulletEnabled val="1"/>
        </dgm:presLayoutVars>
      </dgm:prSet>
      <dgm:spPr/>
      <dgm:t>
        <a:bodyPr/>
        <a:lstStyle/>
        <a:p>
          <a:endParaRPr lang="en-US"/>
        </a:p>
      </dgm:t>
    </dgm:pt>
    <dgm:pt modelId="{26711CDC-A410-4273-B226-636F55B83048}" type="pres">
      <dgm:prSet presAssocID="{45A05766-95A5-4B08-BF82-E55ED2D428C1}" presName="descendantText" presStyleLbl="alignAccFollowNode1" presStyleIdx="0" presStyleCnt="2">
        <dgm:presLayoutVars>
          <dgm:bulletEnabled val="1"/>
        </dgm:presLayoutVars>
      </dgm:prSet>
      <dgm:spPr/>
      <dgm:t>
        <a:bodyPr/>
        <a:lstStyle/>
        <a:p>
          <a:endParaRPr lang="en-US"/>
        </a:p>
      </dgm:t>
    </dgm:pt>
    <dgm:pt modelId="{87F05B81-DD20-4204-985E-C91D48D3A801}" type="pres">
      <dgm:prSet presAssocID="{C7D22B54-E988-4712-956F-509783A17C47}" presName="sp" presStyleCnt="0"/>
      <dgm:spPr/>
    </dgm:pt>
    <dgm:pt modelId="{4FFFF5F0-4A53-4E9F-A88F-4B6ACBE8FCF2}" type="pres">
      <dgm:prSet presAssocID="{23FE93F6-2015-4413-B0F2-DA94AF516138}" presName="linNode" presStyleCnt="0"/>
      <dgm:spPr/>
    </dgm:pt>
    <dgm:pt modelId="{24D333B7-5241-401F-9D21-10FB241A969F}" type="pres">
      <dgm:prSet presAssocID="{23FE93F6-2015-4413-B0F2-DA94AF516138}" presName="parentText" presStyleLbl="node1" presStyleIdx="1" presStyleCnt="2">
        <dgm:presLayoutVars>
          <dgm:chMax val="1"/>
          <dgm:bulletEnabled val="1"/>
        </dgm:presLayoutVars>
      </dgm:prSet>
      <dgm:spPr/>
      <dgm:t>
        <a:bodyPr/>
        <a:lstStyle/>
        <a:p>
          <a:endParaRPr lang="en-US"/>
        </a:p>
      </dgm:t>
    </dgm:pt>
    <dgm:pt modelId="{3DC5B56B-712F-4CB3-8463-DE3F99DA6E36}" type="pres">
      <dgm:prSet presAssocID="{23FE93F6-2015-4413-B0F2-DA94AF516138}" presName="descendantText" presStyleLbl="alignAccFollowNode1" presStyleIdx="1" presStyleCnt="2">
        <dgm:presLayoutVars>
          <dgm:bulletEnabled val="1"/>
        </dgm:presLayoutVars>
      </dgm:prSet>
      <dgm:spPr/>
      <dgm:t>
        <a:bodyPr/>
        <a:lstStyle/>
        <a:p>
          <a:endParaRPr lang="en-US"/>
        </a:p>
      </dgm:t>
    </dgm:pt>
  </dgm:ptLst>
  <dgm:cxnLst>
    <dgm:cxn modelId="{A94611FD-29A1-4288-B6FF-29CD85FC8512}" srcId="{45A05766-95A5-4B08-BF82-E55ED2D428C1}" destId="{E5A535B5-8A16-40A7-8E57-3228C2717869}" srcOrd="1" destOrd="0" parTransId="{BBC4E85C-35F5-4EB7-BFB0-90A18C7616FB}" sibTransId="{A4CB0BBC-FD68-4206-ACC2-03046B59F96A}"/>
    <dgm:cxn modelId="{A52B2429-DB32-40A8-A136-93F6E6870B28}" srcId="{6A8101AE-A83C-4956-9AF6-F844F7F9A183}" destId="{45A05766-95A5-4B08-BF82-E55ED2D428C1}" srcOrd="0" destOrd="0" parTransId="{E31BEC82-2FBF-468D-939A-AB8B940C95E9}" sibTransId="{C7D22B54-E988-4712-956F-509783A17C47}"/>
    <dgm:cxn modelId="{543555C9-7263-4503-B9F9-D7FFCAD23007}" srcId="{6A8101AE-A83C-4956-9AF6-F844F7F9A183}" destId="{23FE93F6-2015-4413-B0F2-DA94AF516138}" srcOrd="1" destOrd="0" parTransId="{6E4471CB-9EDE-4836-9B01-76920315F532}" sibTransId="{111C073F-DA9C-47EB-90E0-FF12E0A09224}"/>
    <dgm:cxn modelId="{17C8A0A8-C877-4AE0-8005-0E03BB1B2116}" srcId="{23FE93F6-2015-4413-B0F2-DA94AF516138}" destId="{118C321B-2459-4847-B98D-B3602E3AD32D}" srcOrd="0" destOrd="0" parTransId="{898FD7F9-A60C-44AB-9B5D-1A445AFDABFD}" sibTransId="{8CB9112F-1C7D-4880-BF9E-CD1145C5A54A}"/>
    <dgm:cxn modelId="{4134CE5C-8C8F-4D1E-B69E-E75FC30C4B45}" srcId="{23FE93F6-2015-4413-B0F2-DA94AF516138}" destId="{9D40FD07-BA1A-4EC1-94B6-AA6F5D366225}" srcOrd="1" destOrd="0" parTransId="{6F756E76-306C-4A8B-BA5E-985C84844091}" sibTransId="{8A8D3ED1-02D1-4DDE-850F-393F8A57D9D8}"/>
    <dgm:cxn modelId="{EE7EBE18-F274-4547-9CC6-294649CE3B43}" type="presOf" srcId="{9D40FD07-BA1A-4EC1-94B6-AA6F5D366225}" destId="{3DC5B56B-712F-4CB3-8463-DE3F99DA6E36}" srcOrd="0" destOrd="1" presId="urn:microsoft.com/office/officeart/2005/8/layout/vList5"/>
    <dgm:cxn modelId="{4FABEC31-11D0-471E-BCC4-F385B2E52910}" type="presOf" srcId="{2DB61AF5-517D-4248-810F-20F89DD4C13B}" destId="{26711CDC-A410-4273-B226-636F55B83048}" srcOrd="0" destOrd="0" presId="urn:microsoft.com/office/officeart/2005/8/layout/vList5"/>
    <dgm:cxn modelId="{D3AFF076-52BC-4794-8890-0C58C5C23116}" type="presOf" srcId="{23FE93F6-2015-4413-B0F2-DA94AF516138}" destId="{24D333B7-5241-401F-9D21-10FB241A969F}" srcOrd="0" destOrd="0" presId="urn:microsoft.com/office/officeart/2005/8/layout/vList5"/>
    <dgm:cxn modelId="{509A67D0-DD6F-496B-AB79-52272B991C6A}" type="presOf" srcId="{45A05766-95A5-4B08-BF82-E55ED2D428C1}" destId="{990EE2E8-547D-46E1-B0DE-F7264FB94993}" srcOrd="0" destOrd="0" presId="urn:microsoft.com/office/officeart/2005/8/layout/vList5"/>
    <dgm:cxn modelId="{F0A134D3-21BF-4182-AC3E-81338D6A6EAE}" srcId="{45A05766-95A5-4B08-BF82-E55ED2D428C1}" destId="{2DB61AF5-517D-4248-810F-20F89DD4C13B}" srcOrd="0" destOrd="0" parTransId="{C27900F6-D7F0-437C-98A1-7AE5F9703614}" sibTransId="{85DD4B9D-2E02-4A95-85B3-D693F80765F5}"/>
    <dgm:cxn modelId="{8DF7BBEA-5D5A-4A24-975B-7A37411024C5}" type="presOf" srcId="{6A8101AE-A83C-4956-9AF6-F844F7F9A183}" destId="{11CE3E64-6858-4460-8844-45B2B25C6FFA}" srcOrd="0" destOrd="0" presId="urn:microsoft.com/office/officeart/2005/8/layout/vList5"/>
    <dgm:cxn modelId="{18DDB1BA-3984-4E22-AC4F-8DF7844D5759}" type="presOf" srcId="{118C321B-2459-4847-B98D-B3602E3AD32D}" destId="{3DC5B56B-712F-4CB3-8463-DE3F99DA6E36}" srcOrd="0" destOrd="0" presId="urn:microsoft.com/office/officeart/2005/8/layout/vList5"/>
    <dgm:cxn modelId="{A23B0B5F-0428-4D50-8B3C-B42086C7CFC4}" type="presOf" srcId="{E5A535B5-8A16-40A7-8E57-3228C2717869}" destId="{26711CDC-A410-4273-B226-636F55B83048}" srcOrd="0" destOrd="1" presId="urn:microsoft.com/office/officeart/2005/8/layout/vList5"/>
    <dgm:cxn modelId="{140C85F5-3CD5-455A-92C0-0B8D8C91080E}" type="presParOf" srcId="{11CE3E64-6858-4460-8844-45B2B25C6FFA}" destId="{950D188E-FF56-4887-86AE-A07B18A25F5E}" srcOrd="0" destOrd="0" presId="urn:microsoft.com/office/officeart/2005/8/layout/vList5"/>
    <dgm:cxn modelId="{74225AA4-FE79-4F30-A14D-08D76BF23253}" type="presParOf" srcId="{950D188E-FF56-4887-86AE-A07B18A25F5E}" destId="{990EE2E8-547D-46E1-B0DE-F7264FB94993}" srcOrd="0" destOrd="0" presId="urn:microsoft.com/office/officeart/2005/8/layout/vList5"/>
    <dgm:cxn modelId="{11CF39FA-7306-413D-BCB1-BABF0D595013}" type="presParOf" srcId="{950D188E-FF56-4887-86AE-A07B18A25F5E}" destId="{26711CDC-A410-4273-B226-636F55B83048}" srcOrd="1" destOrd="0" presId="urn:microsoft.com/office/officeart/2005/8/layout/vList5"/>
    <dgm:cxn modelId="{C0E64FFC-307B-482E-A9A6-2E9E6B76A9D0}" type="presParOf" srcId="{11CE3E64-6858-4460-8844-45B2B25C6FFA}" destId="{87F05B81-DD20-4204-985E-C91D48D3A801}" srcOrd="1" destOrd="0" presId="urn:microsoft.com/office/officeart/2005/8/layout/vList5"/>
    <dgm:cxn modelId="{244B1EB9-4594-4C5A-BB78-5D35A4D5877D}" type="presParOf" srcId="{11CE3E64-6858-4460-8844-45B2B25C6FFA}" destId="{4FFFF5F0-4A53-4E9F-A88F-4B6ACBE8FCF2}" srcOrd="2" destOrd="0" presId="urn:microsoft.com/office/officeart/2005/8/layout/vList5"/>
    <dgm:cxn modelId="{356B2D09-B421-47CB-87E1-89B7B5E23A99}" type="presParOf" srcId="{4FFFF5F0-4A53-4E9F-A88F-4B6ACBE8FCF2}" destId="{24D333B7-5241-401F-9D21-10FB241A969F}" srcOrd="0" destOrd="0" presId="urn:microsoft.com/office/officeart/2005/8/layout/vList5"/>
    <dgm:cxn modelId="{AD5A0C63-A416-4164-858D-CEA30335EB27}" type="presParOf" srcId="{4FFFF5F0-4A53-4E9F-A88F-4B6ACBE8FCF2}" destId="{3DC5B56B-712F-4CB3-8463-DE3F99DA6E36}"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8"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solidFill>
                <a:schemeClr val="tx1"/>
              </a:solidFill>
              <a:latin typeface="Times New Roman" pitchFamily="18" charset="0"/>
              <a:cs typeface="Times New Roman" pitchFamily="18" charset="0"/>
            </a:rPr>
            <a:t>Require approval to construct, may need a permit, or include in existing permit</a:t>
          </a:r>
          <a:endParaRPr lang="en-US" dirty="0">
            <a:solidFill>
              <a:schemeClr val="tx1"/>
            </a:solidFill>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AFA37FBD-526D-4014-BA64-1482FBF61951}">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Need to revise a few existing permits </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C7FB5E3A-F015-47F4-A378-705563B8B617}">
      <dgm:prSet/>
      <dgm:spPr/>
      <dgm:t>
        <a:bodyPr/>
        <a:lstStyle/>
        <a:p>
          <a:r>
            <a:rPr lang="en-US" dirty="0" smtClean="0">
              <a:solidFill>
                <a:schemeClr val="tx1"/>
              </a:solidFill>
              <a:latin typeface="Times New Roman" pitchFamily="18" charset="0"/>
              <a:cs typeface="Times New Roman" pitchFamily="18" charset="0"/>
            </a:rPr>
            <a:t>Rules include provisions to avoid triggering other regulatory requirements solely as </a:t>
          </a:r>
          <a:r>
            <a:rPr lang="en-US" dirty="0" smtClean="0">
              <a:latin typeface="Times New Roman" pitchFamily="18" charset="0"/>
              <a:cs typeface="Times New Roman" pitchFamily="18" charset="0"/>
            </a:rPr>
            <a:t>a result of this rule change</a:t>
          </a:r>
          <a:endParaRPr lang="en-US" dirty="0">
            <a:latin typeface="Times New Roman" pitchFamily="18" charset="0"/>
            <a:cs typeface="Times New Roman" pitchFamily="18" charset="0"/>
          </a:endParaRPr>
        </a:p>
      </dgm:t>
    </dgm:pt>
    <dgm:pt modelId="{C9D82447-0885-47D5-AD23-83A5579CFAD2}" type="parTrans" cxnId="{47D209CB-983A-46C5-8155-AA63CCEE5208}">
      <dgm:prSet/>
      <dgm:spPr/>
      <dgm:t>
        <a:bodyPr/>
        <a:lstStyle/>
        <a:p>
          <a:endParaRPr lang="en-US"/>
        </a:p>
      </dgm:t>
    </dgm:pt>
    <dgm:pt modelId="{4A6F3DD3-01EA-496D-B5A1-7CAD8289B42E}" type="sibTrans" cxnId="{47D209CB-983A-46C5-8155-AA63CCEE5208}">
      <dgm:prSet/>
      <dgm:spPr/>
      <dgm:t>
        <a:bodyPr/>
        <a:lstStyle/>
        <a:p>
          <a:endParaRPr lang="en-US"/>
        </a:p>
      </dgm:t>
    </dgm:pt>
    <dgm:pt modelId="{3B4B0958-45B9-4FD2-A04D-D09381EA7B46}">
      <dgm:prSet/>
      <dgm:spPr/>
      <dgm:t>
        <a:bodyPr/>
        <a:lstStyle/>
        <a:p>
          <a:r>
            <a:rPr lang="en-US" dirty="0" smtClean="0">
              <a:latin typeface="Times New Roman" pitchFamily="18" charset="0"/>
              <a:cs typeface="Times New Roman" pitchFamily="18" charset="0"/>
            </a:rPr>
            <a:t>May need to issue a few new permits (i.e., general permit)</a:t>
          </a:r>
          <a:endParaRPr lang="en-US" dirty="0">
            <a:latin typeface="Times New Roman" pitchFamily="18" charset="0"/>
            <a:cs typeface="Times New Roman" pitchFamily="18" charset="0"/>
          </a:endParaRPr>
        </a:p>
      </dgm:t>
    </dgm:pt>
    <dgm:pt modelId="{08214CCA-6C02-44FA-9957-58456860169B}" type="parTrans" cxnId="{E2359736-8A2A-42BA-8E01-97EFDC304E09}">
      <dgm:prSet/>
      <dgm:spPr/>
      <dgm:t>
        <a:bodyPr/>
        <a:lstStyle/>
        <a:p>
          <a:endParaRPr lang="en-US"/>
        </a:p>
      </dgm:t>
    </dgm:pt>
    <dgm:pt modelId="{35203338-9392-4B11-842B-CD7B4BDD17C1}" type="sibTrans" cxnId="{E2359736-8A2A-42BA-8E01-97EFDC304E09}">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E2359736-8A2A-42BA-8E01-97EFDC304E09}" srcId="{24ED0E89-3EE8-4764-AD39-D4ED51683B26}" destId="{3B4B0958-45B9-4FD2-A04D-D09381EA7B46}" srcOrd="1" destOrd="0" parTransId="{08214CCA-6C02-44FA-9957-58456860169B}" sibTransId="{35203338-9392-4B11-842B-CD7B4BDD17C1}"/>
    <dgm:cxn modelId="{AACA3217-B108-4CAB-A385-2814FDC79F38}" type="presOf" srcId="{24ED0E89-3EE8-4764-AD39-D4ED51683B26}" destId="{24F67B7C-64D8-441E-997D-E3B096D634F0}" srcOrd="0" destOrd="0" presId="urn:microsoft.com/office/officeart/2005/8/layout/vList5"/>
    <dgm:cxn modelId="{BF7AE748-AD01-40DE-9ED3-D25CAF29924E}" srcId="{91B3DBD9-D9C5-429E-9D42-3757107542D3}" destId="{023BC86F-7EC4-4FD0-840C-B51BA2DC92B0}" srcOrd="0" destOrd="0" parTransId="{9A4E7EAA-9313-4664-927B-E6DC21D2B5B9}" sibTransId="{EC6F187E-CE03-4352-A9AB-22450F874971}"/>
    <dgm:cxn modelId="{CC3BDEE2-5BD4-417B-B064-4536FBA042C8}" type="presOf" srcId="{3B4B0958-45B9-4FD2-A04D-D09381EA7B46}" destId="{6B937E5D-EF4E-4B79-8D80-BF128AB41978}" srcOrd="0" destOrd="1" presId="urn:microsoft.com/office/officeart/2005/8/layout/vList5"/>
    <dgm:cxn modelId="{D059B837-2F8A-4779-B46B-F152C2D51455}" srcId="{6A8101AE-A83C-4956-9AF6-F844F7F9A183}" destId="{91B3DBD9-D9C5-429E-9D42-3757107542D3}" srcOrd="0" destOrd="0" parTransId="{D181400D-9603-498B-AA09-E2B27B7807CF}" sibTransId="{C22064DA-145C-4D06-A5FE-6C832FE862BD}"/>
    <dgm:cxn modelId="{47D209CB-983A-46C5-8155-AA63CCEE5208}" srcId="{91B3DBD9-D9C5-429E-9D42-3757107542D3}" destId="{C7FB5E3A-F015-47F4-A378-705563B8B617}" srcOrd="1" destOrd="0" parTransId="{C9D82447-0885-47D5-AD23-83A5579CFAD2}" sibTransId="{4A6F3DD3-01EA-496D-B5A1-7CAD8289B42E}"/>
    <dgm:cxn modelId="{13E8DF94-2089-46A1-8443-0060C3CF5A0E}" type="presOf" srcId="{91B3DBD9-D9C5-429E-9D42-3757107542D3}" destId="{1448A0AA-762F-4A47-8365-F2915F8F9FE9}" srcOrd="0" destOrd="0" presId="urn:microsoft.com/office/officeart/2005/8/layout/vList5"/>
    <dgm:cxn modelId="{43D51A7A-00C5-4EA6-9B0B-F6F7BF80CD99}" srcId="{6A8101AE-A83C-4956-9AF6-F844F7F9A183}" destId="{24ED0E89-3EE8-4764-AD39-D4ED51683B26}" srcOrd="1" destOrd="0" parTransId="{9F91219B-68E1-4998-AF17-14CC985ADE59}" sibTransId="{32441D56-D8D1-4968-B06F-A6D5F7A469F3}"/>
    <dgm:cxn modelId="{D6190EE4-B13F-4BF4-AB82-D2C0C5199913}" type="presOf" srcId="{023BC86F-7EC4-4FD0-840C-B51BA2DC92B0}" destId="{FAA431CB-E0F6-4589-B2B6-D68A46601087}" srcOrd="0" destOrd="0" presId="urn:microsoft.com/office/officeart/2005/8/layout/vList5"/>
    <dgm:cxn modelId="{CC5B3C14-A155-4EA2-8E38-2218F816ABED}" type="presOf" srcId="{C7FB5E3A-F015-47F4-A378-705563B8B617}" destId="{FAA431CB-E0F6-4589-B2B6-D68A46601087}" srcOrd="0" destOrd="1" presId="urn:microsoft.com/office/officeart/2005/8/layout/vList5"/>
    <dgm:cxn modelId="{5C469F26-1F1D-45CF-BE6B-0520333BE665}" type="presOf" srcId="{AFA37FBD-526D-4014-BA64-1482FBF61951}" destId="{6B937E5D-EF4E-4B79-8D80-BF128AB41978}" srcOrd="0" destOrd="0" presId="urn:microsoft.com/office/officeart/2005/8/layout/vList5"/>
    <dgm:cxn modelId="{C7B11EE8-7F5A-486B-9392-C9ECDABDF72E}" type="presOf" srcId="{6A8101AE-A83C-4956-9AF6-F844F7F9A183}" destId="{11CE3E64-6858-4460-8844-45B2B25C6FFA}" srcOrd="0" destOrd="0" presId="urn:microsoft.com/office/officeart/2005/8/layout/vList5"/>
    <dgm:cxn modelId="{2DFA83A4-46B4-4BFE-B0E2-347D4AF9A2E0}" srcId="{24ED0E89-3EE8-4764-AD39-D4ED51683B26}" destId="{AFA37FBD-526D-4014-BA64-1482FBF61951}" srcOrd="0" destOrd="0" parTransId="{2C1B5FF1-0CD6-4777-B427-185CB5BDACFD}" sibTransId="{7A3E9E14-0365-4D84-9FA6-01952B72726E}"/>
    <dgm:cxn modelId="{27D2CD95-8108-461C-8EEA-CF4A67B0569D}" type="presParOf" srcId="{11CE3E64-6858-4460-8844-45B2B25C6FFA}" destId="{44C8D347-80E5-49E0-9038-2DB8357D12F4}" srcOrd="0" destOrd="0" presId="urn:microsoft.com/office/officeart/2005/8/layout/vList5"/>
    <dgm:cxn modelId="{02A99D6D-A236-45E7-B361-0BD3B7E944D9}" type="presParOf" srcId="{44C8D347-80E5-49E0-9038-2DB8357D12F4}" destId="{1448A0AA-762F-4A47-8365-F2915F8F9FE9}" srcOrd="0" destOrd="0" presId="urn:microsoft.com/office/officeart/2005/8/layout/vList5"/>
    <dgm:cxn modelId="{5386AA18-87FD-4E4C-A9B7-3B1F626633B5}" type="presParOf" srcId="{44C8D347-80E5-49E0-9038-2DB8357D12F4}" destId="{FAA431CB-E0F6-4589-B2B6-D68A46601087}" srcOrd="1" destOrd="0" presId="urn:microsoft.com/office/officeart/2005/8/layout/vList5"/>
    <dgm:cxn modelId="{0AE143B0-8BDC-4006-A05C-3DC2BC025376}" type="presParOf" srcId="{11CE3E64-6858-4460-8844-45B2B25C6FFA}" destId="{BD04875B-878F-4E73-8188-80E16DCF9D49}" srcOrd="1" destOrd="0" presId="urn:microsoft.com/office/officeart/2005/8/layout/vList5"/>
    <dgm:cxn modelId="{33AD0690-A5E2-41C0-B8F4-43093E96FA80}" type="presParOf" srcId="{11CE3E64-6858-4460-8844-45B2B25C6FFA}" destId="{921AB7F2-9CD3-4057-B52A-B00FAAD4C053}" srcOrd="2" destOrd="0" presId="urn:microsoft.com/office/officeart/2005/8/layout/vList5"/>
    <dgm:cxn modelId="{8503589F-B2FD-4D1C-8870-7FB5B28B2EBC}" type="presParOf" srcId="{921AB7F2-9CD3-4057-B52A-B00FAAD4C053}" destId="{24F67B7C-64D8-441E-997D-E3B096D634F0}" srcOrd="0" destOrd="0" presId="urn:microsoft.com/office/officeart/2005/8/layout/vList5"/>
    <dgm:cxn modelId="{EF336F41-15B9-4D36-B912-C3414C68DB74}"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9" csCatId="colorful" phldr="1"/>
      <dgm:spPr/>
      <dgm:t>
        <a:bodyPr/>
        <a:lstStyle/>
        <a:p>
          <a:endParaRPr lang="en-US"/>
        </a:p>
      </dgm:t>
    </dgm:pt>
    <dgm:pt modelId="{C4F8A93E-5B8F-4347-9D58-758FDC2E99B3}">
      <dgm:prSet custT="1"/>
      <dgm:spPr>
        <a:solidFill>
          <a:schemeClr val="accent6">
            <a:lumMod val="75000"/>
          </a:schemeClr>
        </a:solidFill>
      </dgm:spPr>
      <dgm:t>
        <a:bodyPr/>
        <a:lstStyle/>
        <a:p>
          <a:r>
            <a:rPr lang="en-US" sz="3400" dirty="0" smtClean="0">
              <a:latin typeface="Times New Roman" pitchFamily="18" charset="0"/>
              <a:cs typeface="Times New Roman" pitchFamily="18" charset="0"/>
            </a:rPr>
            <a:t>Impacts on Business</a:t>
          </a:r>
          <a:endParaRPr lang="en-US" sz="3400" dirty="0">
            <a:latin typeface="Times New Roman" pitchFamily="18" charset="0"/>
            <a:cs typeface="Times New Roman" pitchFamily="18" charset="0"/>
          </a:endParaRPr>
        </a:p>
      </dgm:t>
    </dgm:pt>
    <dgm:pt modelId="{18300AE4-7CC0-4B9D-AA30-FA7159E182D2}" type="sibTrans" cxnId="{FDCEE7B3-5E1F-4FC8-B2D5-2BA622825105}">
      <dgm:prSet/>
      <dgm:spPr/>
      <dgm:t>
        <a:bodyPr/>
        <a:lstStyle/>
        <a:p>
          <a:endParaRPr lang="en-US">
            <a:latin typeface="Times New Roman" pitchFamily="18" charset="0"/>
            <a:cs typeface="Times New Roman" pitchFamily="18" charset="0"/>
          </a:endParaRPr>
        </a:p>
      </dgm:t>
    </dgm:pt>
    <dgm:pt modelId="{9FD34318-3C2C-45C7-A33C-2951BABC4689}" type="parTrans" cxnId="{FDCEE7B3-5E1F-4FC8-B2D5-2BA622825105}">
      <dgm:prSet/>
      <dgm:spPr/>
      <dgm:t>
        <a:bodyPr/>
        <a:lstStyle/>
        <a:p>
          <a:endParaRPr lang="en-US">
            <a:latin typeface="Times New Roman" pitchFamily="18" charset="0"/>
            <a:cs typeface="Times New Roman" pitchFamily="18" charset="0"/>
          </a:endParaRPr>
        </a:p>
      </dgm:t>
    </dgm:pt>
    <dgm:pt modelId="{36693833-12DB-4D2E-A4CB-5EBFD66CEA46}">
      <dgm:prSet/>
      <dgm:spPr>
        <a:solidFill>
          <a:schemeClr val="bg1">
            <a:lumMod val="85000"/>
            <a:alpha val="90000"/>
          </a:schemeClr>
        </a:solidFill>
      </dgm:spPr>
      <dgm:t>
        <a:bodyPr/>
        <a:lstStyle/>
        <a:p>
          <a:r>
            <a:rPr lang="en-US" dirty="0" smtClean="0">
              <a:latin typeface="Times New Roman" pitchFamily="18" charset="0"/>
              <a:cs typeface="Times New Roman" pitchFamily="18" charset="0"/>
            </a:rPr>
            <a:t>Better accounting of emissions from businesses</a:t>
          </a:r>
          <a:endParaRPr lang="en-US" dirty="0">
            <a:latin typeface="Times New Roman" pitchFamily="18" charset="0"/>
            <a:cs typeface="Times New Roman" pitchFamily="18" charset="0"/>
          </a:endParaRPr>
        </a:p>
      </dgm:t>
    </dgm:pt>
    <dgm:pt modelId="{33B2A0CE-8B95-40A4-A176-AC67F807B0FD}" type="parTrans" cxnId="{1477C2DD-3CDE-49A6-B0C0-F3533E9E206C}">
      <dgm:prSet/>
      <dgm:spPr/>
      <dgm:t>
        <a:bodyPr/>
        <a:lstStyle/>
        <a:p>
          <a:endParaRPr lang="en-US">
            <a:latin typeface="Times New Roman" pitchFamily="18" charset="0"/>
            <a:cs typeface="Times New Roman" pitchFamily="18" charset="0"/>
          </a:endParaRPr>
        </a:p>
      </dgm:t>
    </dgm:pt>
    <dgm:pt modelId="{17004987-2B52-45B9-97F1-598386688502}" type="sibTrans" cxnId="{1477C2DD-3CDE-49A6-B0C0-F3533E9E206C}">
      <dgm:prSet/>
      <dgm:spPr/>
      <dgm:t>
        <a:bodyPr/>
        <a:lstStyle/>
        <a:p>
          <a:endParaRPr lang="en-US">
            <a:latin typeface="Times New Roman" pitchFamily="18" charset="0"/>
            <a:cs typeface="Times New Roman" pitchFamily="18" charset="0"/>
          </a:endParaRPr>
        </a:p>
      </dgm:t>
    </dgm:pt>
    <dgm:pt modelId="{28BB09B7-388A-483E-B9F5-AF54C9FA1429}">
      <dgm:prSet custT="1"/>
      <dgm:spPr>
        <a:solidFill>
          <a:srgbClr val="8D8E84"/>
        </a:solidFill>
      </dgm:spPr>
      <dgm:t>
        <a:bodyPr/>
        <a:lstStyle/>
        <a:p>
          <a:r>
            <a:rPr lang="en-US" sz="3400" dirty="0" smtClean="0">
              <a:latin typeface="Times New Roman" pitchFamily="18" charset="0"/>
              <a:cs typeface="Times New Roman" pitchFamily="18" charset="0"/>
            </a:rPr>
            <a:t>Impacts on Environment</a:t>
          </a:r>
          <a:endParaRPr lang="en-US" sz="3400" dirty="0">
            <a:latin typeface="Times New Roman" pitchFamily="18" charset="0"/>
            <a:cs typeface="Times New Roman" pitchFamily="18" charset="0"/>
          </a:endParaRPr>
        </a:p>
      </dgm:t>
    </dgm:pt>
    <dgm:pt modelId="{6864FFCC-56AF-436E-8A78-1C919640848A}" type="parTrans" cxnId="{06FA166D-A111-49F5-8126-D90E7A8C8138}">
      <dgm:prSet/>
      <dgm:spPr/>
      <dgm:t>
        <a:bodyPr/>
        <a:lstStyle/>
        <a:p>
          <a:endParaRPr lang="en-US">
            <a:latin typeface="Times New Roman" pitchFamily="18" charset="0"/>
            <a:cs typeface="Times New Roman" pitchFamily="18" charset="0"/>
          </a:endParaRPr>
        </a:p>
      </dgm:t>
    </dgm:pt>
    <dgm:pt modelId="{4B6757DD-1BA1-42EB-A529-0E65B3B11231}" type="sibTrans" cxnId="{06FA166D-A111-49F5-8126-D90E7A8C8138}">
      <dgm:prSet/>
      <dgm:spPr/>
      <dgm:t>
        <a:bodyPr/>
        <a:lstStyle/>
        <a:p>
          <a:endParaRPr lang="en-US">
            <a:latin typeface="Times New Roman" pitchFamily="18" charset="0"/>
            <a:cs typeface="Times New Roman" pitchFamily="18" charset="0"/>
          </a:endParaRPr>
        </a:p>
      </dgm:t>
    </dgm:pt>
    <dgm:pt modelId="{61D27926-3D6F-44BB-822A-3D3D33B6E14A}">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Businesses need to </a:t>
          </a:r>
          <a:r>
            <a:rPr lang="en-US" dirty="0" smtClean="0">
              <a:solidFill>
                <a:schemeClr val="tx1"/>
              </a:solidFill>
              <a:latin typeface="Times New Roman" pitchFamily="18" charset="0"/>
              <a:cs typeface="Times New Roman" pitchFamily="18" charset="0"/>
            </a:rPr>
            <a:t>provide emissions information</a:t>
          </a:r>
          <a:endParaRPr lang="en-US" dirty="0">
            <a:solidFill>
              <a:schemeClr val="tx1"/>
            </a:solidFill>
            <a:latin typeface="Times New Roman" pitchFamily="18" charset="0"/>
            <a:cs typeface="Times New Roman" pitchFamily="18" charset="0"/>
          </a:endParaRPr>
        </a:p>
      </dgm:t>
    </dgm:pt>
    <dgm:pt modelId="{6B87E433-B2E3-48F5-BDC6-58582548B89C}" type="parTrans" cxnId="{D8B81745-1727-4602-A260-F2608EE93C55}">
      <dgm:prSet/>
      <dgm:spPr/>
      <dgm:t>
        <a:bodyPr/>
        <a:lstStyle/>
        <a:p>
          <a:endParaRPr lang="en-US"/>
        </a:p>
      </dgm:t>
    </dgm:pt>
    <dgm:pt modelId="{B190B14D-369E-4F38-81DD-E72F3BE39566}" type="sibTrans" cxnId="{D8B81745-1727-4602-A260-F2608EE93C55}">
      <dgm:prSet/>
      <dgm:spPr/>
      <dgm:t>
        <a:bodyPr/>
        <a:lstStyle/>
        <a:p>
          <a:endParaRPr lang="en-US"/>
        </a:p>
      </dgm:t>
    </dgm:pt>
    <dgm:pt modelId="{77A0F754-5B82-417A-BA9C-6C5F0D880C89}">
      <dgm:prSet/>
      <dgm:spPr/>
      <dgm:t>
        <a:bodyPr/>
        <a:lstStyle/>
        <a:p>
          <a:r>
            <a:rPr lang="en-US" dirty="0" smtClean="0">
              <a:solidFill>
                <a:schemeClr val="tx1"/>
              </a:solidFill>
              <a:latin typeface="Times New Roman" pitchFamily="18" charset="0"/>
              <a:cs typeface="Times New Roman" pitchFamily="18" charset="0"/>
            </a:rPr>
            <a:t>A few businesses </a:t>
          </a:r>
          <a:r>
            <a:rPr lang="en-US" dirty="0" smtClean="0">
              <a:latin typeface="Times New Roman" pitchFamily="18" charset="0"/>
              <a:cs typeface="Times New Roman" pitchFamily="18" charset="0"/>
            </a:rPr>
            <a:t>will need permits (data centers)</a:t>
          </a:r>
          <a:endParaRPr lang="en-US" dirty="0">
            <a:latin typeface="Times New Roman" pitchFamily="18" charset="0"/>
            <a:cs typeface="Times New Roman" pitchFamily="18" charset="0"/>
          </a:endParaRPr>
        </a:p>
      </dgm:t>
    </dgm:pt>
    <dgm:pt modelId="{F9D536E7-D045-424D-811D-F44007B1E362}" type="parTrans" cxnId="{074035B8-18F7-4CC1-90FF-1FF438D26939}">
      <dgm:prSet/>
      <dgm:spPr/>
      <dgm:t>
        <a:bodyPr/>
        <a:lstStyle/>
        <a:p>
          <a:endParaRPr lang="en-US"/>
        </a:p>
      </dgm:t>
    </dgm:pt>
    <dgm:pt modelId="{EFFA021C-F929-4FF4-82EB-088FCDDBA856}" type="sibTrans" cxnId="{074035B8-18F7-4CC1-90FF-1FF438D26939}">
      <dgm:prSet/>
      <dgm:spPr/>
      <dgm:t>
        <a:bodyPr/>
        <a:lstStyle/>
        <a:p>
          <a:endParaRPr lang="en-US"/>
        </a:p>
      </dgm:t>
    </dgm:pt>
    <dgm:pt modelId="{FBBEA486-500B-4D29-8A64-DEBF27B585C7}">
      <dgm:prSet/>
      <dgm:spPr/>
      <dgm:t>
        <a:bodyPr/>
        <a:lstStyle/>
        <a:p>
          <a:r>
            <a:rPr lang="en-US" dirty="0" smtClean="0">
              <a:latin typeface="Times New Roman" pitchFamily="18" charset="0"/>
              <a:cs typeface="Times New Roman" pitchFamily="18" charset="0"/>
            </a:rPr>
            <a:t>Future small emission increases may trigger regulatory requirements for some larger businesses</a:t>
          </a:r>
          <a:endParaRPr lang="en-US" dirty="0">
            <a:latin typeface="Times New Roman" pitchFamily="18" charset="0"/>
            <a:cs typeface="Times New Roman" pitchFamily="18" charset="0"/>
          </a:endParaRPr>
        </a:p>
      </dgm:t>
    </dgm:pt>
    <dgm:pt modelId="{DC3544A4-A1D6-43A9-A163-F898382EC8B6}" type="parTrans" cxnId="{3BA6106D-9EAB-4EB1-ABCE-35FC5A107335}">
      <dgm:prSet/>
      <dgm:spPr/>
      <dgm:t>
        <a:bodyPr/>
        <a:lstStyle/>
        <a:p>
          <a:endParaRPr lang="en-US"/>
        </a:p>
      </dgm:t>
    </dgm:pt>
    <dgm:pt modelId="{593C6D70-A942-4630-9A05-80913D83CD4D}" type="sibTrans" cxnId="{3BA6106D-9EAB-4EB1-ABCE-35FC5A107335}">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AC417CC0-610E-40AF-9D99-39F213116FE8}" type="pres">
      <dgm:prSet presAssocID="{C4F8A93E-5B8F-4347-9D58-758FDC2E99B3}" presName="linNode" presStyleCnt="0"/>
      <dgm:spPr/>
    </dgm:pt>
    <dgm:pt modelId="{2ED86746-5FA9-4455-BAB0-6A2D73435DB8}" type="pres">
      <dgm:prSet presAssocID="{C4F8A93E-5B8F-4347-9D58-758FDC2E99B3}" presName="parentText" presStyleLbl="node1" presStyleIdx="0" presStyleCnt="2">
        <dgm:presLayoutVars>
          <dgm:chMax val="1"/>
          <dgm:bulletEnabled val="1"/>
        </dgm:presLayoutVars>
      </dgm:prSet>
      <dgm:spPr/>
      <dgm:t>
        <a:bodyPr/>
        <a:lstStyle/>
        <a:p>
          <a:endParaRPr lang="en-US"/>
        </a:p>
      </dgm:t>
    </dgm:pt>
    <dgm:pt modelId="{9123B9EC-B45A-4DCE-B255-DBC5D8C94B98}" type="pres">
      <dgm:prSet presAssocID="{C4F8A93E-5B8F-4347-9D58-758FDC2E99B3}" presName="descendantText" presStyleLbl="alignAccFollowNode1" presStyleIdx="0" presStyleCnt="2" custLinFactNeighborX="529" custLinFactNeighborY="-1337">
        <dgm:presLayoutVars>
          <dgm:bulletEnabled val="1"/>
        </dgm:presLayoutVars>
      </dgm:prSet>
      <dgm:spPr/>
      <dgm:t>
        <a:bodyPr/>
        <a:lstStyle/>
        <a:p>
          <a:endParaRPr lang="en-US"/>
        </a:p>
      </dgm:t>
    </dgm:pt>
    <dgm:pt modelId="{9119DC3D-1707-46AC-B04D-DA429FE2F037}" type="pres">
      <dgm:prSet presAssocID="{18300AE4-7CC0-4B9D-AA30-FA7159E182D2}" presName="sp" presStyleCnt="0"/>
      <dgm:spPr/>
    </dgm:pt>
    <dgm:pt modelId="{118E5325-E9CC-4561-B166-B5A45BAA6BB5}" type="pres">
      <dgm:prSet presAssocID="{28BB09B7-388A-483E-B9F5-AF54C9FA1429}" presName="linNode" presStyleCnt="0"/>
      <dgm:spPr/>
    </dgm:pt>
    <dgm:pt modelId="{A6FF4326-8EDB-49BD-8AA9-B4BD85A5A465}" type="pres">
      <dgm:prSet presAssocID="{28BB09B7-388A-483E-B9F5-AF54C9FA1429}" presName="parentText" presStyleLbl="node1" presStyleIdx="1" presStyleCnt="2">
        <dgm:presLayoutVars>
          <dgm:chMax val="1"/>
          <dgm:bulletEnabled val="1"/>
        </dgm:presLayoutVars>
      </dgm:prSet>
      <dgm:spPr/>
      <dgm:t>
        <a:bodyPr/>
        <a:lstStyle/>
        <a:p>
          <a:endParaRPr lang="en-US"/>
        </a:p>
      </dgm:t>
    </dgm:pt>
    <dgm:pt modelId="{2A54A8A0-E017-4BA4-8F66-EFA9F4015BFD}" type="pres">
      <dgm:prSet presAssocID="{28BB09B7-388A-483E-B9F5-AF54C9FA1429}" presName="descendantText" presStyleLbl="alignAccFollowNode1" presStyleIdx="1" presStyleCnt="2" custLinFactNeighborX="-2116" custLinFactNeighborY="-1393">
        <dgm:presLayoutVars>
          <dgm:bulletEnabled val="1"/>
        </dgm:presLayoutVars>
      </dgm:prSet>
      <dgm:spPr/>
      <dgm:t>
        <a:bodyPr/>
        <a:lstStyle/>
        <a:p>
          <a:endParaRPr lang="en-US"/>
        </a:p>
      </dgm:t>
    </dgm:pt>
  </dgm:ptLst>
  <dgm:cxnLst>
    <dgm:cxn modelId="{3BA6106D-9EAB-4EB1-ABCE-35FC5A107335}" srcId="{C4F8A93E-5B8F-4347-9D58-758FDC2E99B3}" destId="{FBBEA486-500B-4D29-8A64-DEBF27B585C7}" srcOrd="2" destOrd="0" parTransId="{DC3544A4-A1D6-43A9-A163-F898382EC8B6}" sibTransId="{593C6D70-A942-4630-9A05-80913D83CD4D}"/>
    <dgm:cxn modelId="{D38437DB-6C9C-452B-914C-83688118B9DD}" type="presOf" srcId="{61D27926-3D6F-44BB-822A-3D3D33B6E14A}" destId="{9123B9EC-B45A-4DCE-B255-DBC5D8C94B98}" srcOrd="0" destOrd="0" presId="urn:microsoft.com/office/officeart/2005/8/layout/vList5"/>
    <dgm:cxn modelId="{074035B8-18F7-4CC1-90FF-1FF438D26939}" srcId="{C4F8A93E-5B8F-4347-9D58-758FDC2E99B3}" destId="{77A0F754-5B82-417A-BA9C-6C5F0D880C89}" srcOrd="1" destOrd="0" parTransId="{F9D536E7-D045-424D-811D-F44007B1E362}" sibTransId="{EFFA021C-F929-4FF4-82EB-088FCDDBA856}"/>
    <dgm:cxn modelId="{78C4B955-CDB7-4A41-BAB0-3DDC6E91EF08}" type="presOf" srcId="{77A0F754-5B82-417A-BA9C-6C5F0D880C89}" destId="{9123B9EC-B45A-4DCE-B255-DBC5D8C94B98}" srcOrd="0" destOrd="1" presId="urn:microsoft.com/office/officeart/2005/8/layout/vList5"/>
    <dgm:cxn modelId="{7D4CB7D1-EC40-44BF-BA1B-E515BE99C9F1}" type="presOf" srcId="{28BB09B7-388A-483E-B9F5-AF54C9FA1429}" destId="{A6FF4326-8EDB-49BD-8AA9-B4BD85A5A465}" srcOrd="0" destOrd="0" presId="urn:microsoft.com/office/officeart/2005/8/layout/vList5"/>
    <dgm:cxn modelId="{06FA166D-A111-49F5-8126-D90E7A8C8138}" srcId="{6A8101AE-A83C-4956-9AF6-F844F7F9A183}" destId="{28BB09B7-388A-483E-B9F5-AF54C9FA1429}" srcOrd="1" destOrd="0" parTransId="{6864FFCC-56AF-436E-8A78-1C919640848A}" sibTransId="{4B6757DD-1BA1-42EB-A529-0E65B3B11231}"/>
    <dgm:cxn modelId="{9539A8C1-4DD1-4DF1-BD08-3A691435426B}" type="presOf" srcId="{C4F8A93E-5B8F-4347-9D58-758FDC2E99B3}" destId="{2ED86746-5FA9-4455-BAB0-6A2D73435DB8}" srcOrd="0" destOrd="0" presId="urn:microsoft.com/office/officeart/2005/8/layout/vList5"/>
    <dgm:cxn modelId="{FDCEE7B3-5E1F-4FC8-B2D5-2BA622825105}" srcId="{6A8101AE-A83C-4956-9AF6-F844F7F9A183}" destId="{C4F8A93E-5B8F-4347-9D58-758FDC2E99B3}" srcOrd="0" destOrd="0" parTransId="{9FD34318-3C2C-45C7-A33C-2951BABC4689}" sibTransId="{18300AE4-7CC0-4B9D-AA30-FA7159E182D2}"/>
    <dgm:cxn modelId="{D8B81745-1727-4602-A260-F2608EE93C55}" srcId="{C4F8A93E-5B8F-4347-9D58-758FDC2E99B3}" destId="{61D27926-3D6F-44BB-822A-3D3D33B6E14A}" srcOrd="0" destOrd="0" parTransId="{6B87E433-B2E3-48F5-BDC6-58582548B89C}" sibTransId="{B190B14D-369E-4F38-81DD-E72F3BE39566}"/>
    <dgm:cxn modelId="{0098B0A6-BF70-4C7D-98C3-E6CDA4579288}" type="presOf" srcId="{6A8101AE-A83C-4956-9AF6-F844F7F9A183}" destId="{11CE3E64-6858-4460-8844-45B2B25C6FFA}" srcOrd="0" destOrd="0" presId="urn:microsoft.com/office/officeart/2005/8/layout/vList5"/>
    <dgm:cxn modelId="{A3CD96C6-36B7-4899-ABB6-90E9CBE94096}" type="presOf" srcId="{36693833-12DB-4D2E-A4CB-5EBFD66CEA46}" destId="{2A54A8A0-E017-4BA4-8F66-EFA9F4015BFD}" srcOrd="0" destOrd="0" presId="urn:microsoft.com/office/officeart/2005/8/layout/vList5"/>
    <dgm:cxn modelId="{CA81F013-9C95-48E3-B6DB-CC3849698E88}" type="presOf" srcId="{FBBEA486-500B-4D29-8A64-DEBF27B585C7}" destId="{9123B9EC-B45A-4DCE-B255-DBC5D8C94B98}" srcOrd="0" destOrd="2" presId="urn:microsoft.com/office/officeart/2005/8/layout/vList5"/>
    <dgm:cxn modelId="{1477C2DD-3CDE-49A6-B0C0-F3533E9E206C}" srcId="{28BB09B7-388A-483E-B9F5-AF54C9FA1429}" destId="{36693833-12DB-4D2E-A4CB-5EBFD66CEA46}" srcOrd="0" destOrd="0" parTransId="{33B2A0CE-8B95-40A4-A176-AC67F807B0FD}" sibTransId="{17004987-2B52-45B9-97F1-598386688502}"/>
    <dgm:cxn modelId="{683D0EB6-2552-4DCE-AF28-138B17535361}" type="presParOf" srcId="{11CE3E64-6858-4460-8844-45B2B25C6FFA}" destId="{AC417CC0-610E-40AF-9D99-39F213116FE8}" srcOrd="0" destOrd="0" presId="urn:microsoft.com/office/officeart/2005/8/layout/vList5"/>
    <dgm:cxn modelId="{7C0F3D52-1096-43D2-9439-8C860AFE5DA4}" type="presParOf" srcId="{AC417CC0-610E-40AF-9D99-39F213116FE8}" destId="{2ED86746-5FA9-4455-BAB0-6A2D73435DB8}" srcOrd="0" destOrd="0" presId="urn:microsoft.com/office/officeart/2005/8/layout/vList5"/>
    <dgm:cxn modelId="{E8B6F849-632A-4020-81F7-8AD56DF8E8A0}" type="presParOf" srcId="{AC417CC0-610E-40AF-9D99-39F213116FE8}" destId="{9123B9EC-B45A-4DCE-B255-DBC5D8C94B98}" srcOrd="1" destOrd="0" presId="urn:microsoft.com/office/officeart/2005/8/layout/vList5"/>
    <dgm:cxn modelId="{034BF18D-B59F-46D8-B499-87D4DB012B9D}" type="presParOf" srcId="{11CE3E64-6858-4460-8844-45B2B25C6FFA}" destId="{9119DC3D-1707-46AC-B04D-DA429FE2F037}" srcOrd="1" destOrd="0" presId="urn:microsoft.com/office/officeart/2005/8/layout/vList5"/>
    <dgm:cxn modelId="{70F04E28-4264-4FC3-BDBC-042E83035F18}" type="presParOf" srcId="{11CE3E64-6858-4460-8844-45B2B25C6FFA}" destId="{118E5325-E9CC-4561-B166-B5A45BAA6BB5}" srcOrd="2" destOrd="0" presId="urn:microsoft.com/office/officeart/2005/8/layout/vList5"/>
    <dgm:cxn modelId="{0276D2A6-977A-428D-8E48-8ACD1637B99E}" type="presParOf" srcId="{118E5325-E9CC-4561-B166-B5A45BAA6BB5}" destId="{A6FF4326-8EDB-49BD-8AA9-B4BD85A5A465}" srcOrd="0" destOrd="0" presId="urn:microsoft.com/office/officeart/2005/8/layout/vList5"/>
    <dgm:cxn modelId="{9344DF4C-3D49-4D76-9E12-E614619A7AB7}" type="presParOf" srcId="{118E5325-E9CC-4561-B166-B5A45BAA6BB5}" destId="{2A54A8A0-E017-4BA4-8F66-EFA9F4015BFD}"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A678F7-31E7-4C39-AF5E-496A1426EC3A}">
      <dsp:nvSpPr>
        <dsp:cNvPr id="0" name=""/>
        <dsp:cNvSpPr/>
      </dsp:nvSpPr>
      <dsp:spPr>
        <a:xfrm>
          <a:off x="411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latin typeface="Times New Roman" pitchFamily="18" charset="0"/>
              <a:cs typeface="Times New Roman" pitchFamily="18" charset="0"/>
            </a:rPr>
            <a:t>Issue</a:t>
          </a:r>
          <a:endParaRPr lang="en-US" sz="5600" kern="1200" dirty="0">
            <a:latin typeface="Times New Roman" pitchFamily="18" charset="0"/>
            <a:cs typeface="Times New Roman" pitchFamily="18" charset="0"/>
          </a:endParaRPr>
        </a:p>
      </dsp:txBody>
      <dsp:txXfrm>
        <a:off x="4118" y="0"/>
        <a:ext cx="3962102" cy="1357788"/>
      </dsp:txXfrm>
    </dsp:sp>
    <dsp:sp modelId="{63888FFE-0A3D-4354-8455-731A7237A8BC}">
      <dsp:nvSpPr>
        <dsp:cNvPr id="0" name=""/>
        <dsp:cNvSpPr/>
      </dsp:nvSpPr>
      <dsp:spPr>
        <a:xfrm>
          <a:off x="400329" y="1358175"/>
          <a:ext cx="3169681" cy="8891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Outdated rules</a:t>
          </a:r>
          <a:endParaRPr lang="en-US" sz="2400" kern="1200" dirty="0"/>
        </a:p>
      </dsp:txBody>
      <dsp:txXfrm>
        <a:off x="400329" y="1358175"/>
        <a:ext cx="3169681" cy="889170"/>
      </dsp:txXfrm>
    </dsp:sp>
    <dsp:sp modelId="{E9314CC0-68B3-4DA0-8E82-7AA396E00D38}">
      <dsp:nvSpPr>
        <dsp:cNvPr id="0" name=""/>
        <dsp:cNvSpPr/>
      </dsp:nvSpPr>
      <dsp:spPr>
        <a:xfrm>
          <a:off x="400329" y="2384141"/>
          <a:ext cx="3169681" cy="8891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Unclear rules</a:t>
          </a:r>
          <a:endParaRPr lang="en-US" sz="2400" kern="1200" dirty="0">
            <a:latin typeface="Times New Roman" pitchFamily="18" charset="0"/>
            <a:cs typeface="Times New Roman" pitchFamily="18" charset="0"/>
          </a:endParaRPr>
        </a:p>
      </dsp:txBody>
      <dsp:txXfrm>
        <a:off x="400329" y="2384141"/>
        <a:ext cx="3169681" cy="889170"/>
      </dsp:txXfrm>
    </dsp:sp>
    <dsp:sp modelId="{9949A471-DC3F-48B0-9995-26402E9C1990}">
      <dsp:nvSpPr>
        <dsp:cNvPr id="0" name=""/>
        <dsp:cNvSpPr/>
      </dsp:nvSpPr>
      <dsp:spPr>
        <a:xfrm>
          <a:off x="400329" y="3410107"/>
          <a:ext cx="3169681" cy="8891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Times New Roman" pitchFamily="18" charset="0"/>
              <a:cs typeface="Times New Roman" pitchFamily="18" charset="0"/>
            </a:rPr>
            <a:t>Some definitions should be rules, not definitions</a:t>
          </a:r>
          <a:endParaRPr lang="en-US" sz="2400" kern="1200" dirty="0">
            <a:solidFill>
              <a:schemeClr val="bg1"/>
            </a:solidFill>
          </a:endParaRPr>
        </a:p>
      </dsp:txBody>
      <dsp:txXfrm>
        <a:off x="400329" y="3410107"/>
        <a:ext cx="3169681" cy="889170"/>
      </dsp:txXfrm>
    </dsp:sp>
    <dsp:sp modelId="{D86B9A26-F4D0-4F96-91A2-B22B58FDE75E}">
      <dsp:nvSpPr>
        <dsp:cNvPr id="0" name=""/>
        <dsp:cNvSpPr/>
      </dsp:nvSpPr>
      <dsp:spPr>
        <a:xfrm>
          <a:off x="426337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latin typeface="Times New Roman" pitchFamily="18" charset="0"/>
              <a:cs typeface="Times New Roman" pitchFamily="18" charset="0"/>
            </a:rPr>
            <a:t>Background</a:t>
          </a:r>
          <a:endParaRPr lang="en-US" sz="5600" kern="1200" dirty="0">
            <a:latin typeface="Times New Roman" pitchFamily="18" charset="0"/>
            <a:cs typeface="Times New Roman" pitchFamily="18" charset="0"/>
          </a:endParaRPr>
        </a:p>
      </dsp:txBody>
      <dsp:txXfrm>
        <a:off x="4263378" y="0"/>
        <a:ext cx="3962102" cy="1357788"/>
      </dsp:txXfrm>
    </dsp:sp>
    <dsp:sp modelId="{BCD5027B-D291-4B86-B93B-4A039219A4A5}">
      <dsp:nvSpPr>
        <dsp:cNvPr id="0" name=""/>
        <dsp:cNvSpPr/>
      </dsp:nvSpPr>
      <dsp:spPr>
        <a:xfrm>
          <a:off x="4659589" y="1359114"/>
          <a:ext cx="3169681" cy="136463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State rules have been replaced by EPA rules </a:t>
          </a:r>
          <a:endParaRPr lang="en-US" sz="2400" kern="1200" dirty="0"/>
        </a:p>
      </dsp:txBody>
      <dsp:txXfrm>
        <a:off x="4659589" y="1359114"/>
        <a:ext cx="3169681" cy="1364639"/>
      </dsp:txXfrm>
    </dsp:sp>
    <dsp:sp modelId="{F4F15019-E778-4E55-B265-6F91561A281B}">
      <dsp:nvSpPr>
        <dsp:cNvPr id="0" name=""/>
        <dsp:cNvSpPr/>
      </dsp:nvSpPr>
      <dsp:spPr>
        <a:xfrm>
          <a:off x="4659589" y="2933699"/>
          <a:ext cx="3169681" cy="136463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Businesses no longer exist in Oregon</a:t>
          </a:r>
          <a:endParaRPr lang="en-US" sz="2400" kern="1200" dirty="0"/>
        </a:p>
      </dsp:txBody>
      <dsp:txXfrm>
        <a:off x="4659589" y="2933699"/>
        <a:ext cx="3169681" cy="136463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711CDC-A410-4273-B226-636F55B83048}">
      <dsp:nvSpPr>
        <dsp:cNvPr id="0" name=""/>
        <dsp:cNvSpPr/>
      </dsp:nvSpPr>
      <dsp:spPr>
        <a:xfrm rot="5400000">
          <a:off x="4429660" y="-1296482"/>
          <a:ext cx="2022038" cy="5120640"/>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itchFamily="18" charset="0"/>
              <a:cs typeface="Times New Roman" pitchFamily="18" charset="0"/>
            </a:rPr>
            <a:t>If a business shuts down and/or repurposes, what happens to its emissions?</a:t>
          </a:r>
          <a:endParaRPr lang="en-US" sz="3200" kern="1200" dirty="0">
            <a:latin typeface="Times New Roman" pitchFamily="18" charset="0"/>
            <a:cs typeface="Times New Roman" pitchFamily="18" charset="0"/>
          </a:endParaRPr>
        </a:p>
      </dsp:txBody>
      <dsp:txXfrm rot="5400000">
        <a:off x="4429660" y="-1296482"/>
        <a:ext cx="2022038" cy="5120640"/>
      </dsp:txXfrm>
    </dsp:sp>
    <dsp:sp modelId="{990EE2E8-547D-46E1-B0DE-F7264FB94993}">
      <dsp:nvSpPr>
        <dsp:cNvPr id="0" name=""/>
        <dsp:cNvSpPr/>
      </dsp:nvSpPr>
      <dsp:spPr>
        <a:xfrm>
          <a:off x="0" y="63"/>
          <a:ext cx="2880360" cy="2527548"/>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itchFamily="18" charset="0"/>
              <a:cs typeface="Times New Roman" pitchFamily="18" charset="0"/>
            </a:rPr>
            <a:t>Issue</a:t>
          </a:r>
          <a:endParaRPr lang="en-US" sz="3600" kern="1200" dirty="0">
            <a:latin typeface="Times New Roman" pitchFamily="18" charset="0"/>
            <a:cs typeface="Times New Roman" pitchFamily="18" charset="0"/>
          </a:endParaRPr>
        </a:p>
      </dsp:txBody>
      <dsp:txXfrm>
        <a:off x="0" y="63"/>
        <a:ext cx="2880360" cy="2527548"/>
      </dsp:txXfrm>
    </dsp:sp>
    <dsp:sp modelId="{3DC5B56B-712F-4CB3-8463-DE3F99DA6E36}">
      <dsp:nvSpPr>
        <dsp:cNvPr id="0" name=""/>
        <dsp:cNvSpPr/>
      </dsp:nvSpPr>
      <dsp:spPr>
        <a:xfrm rot="5400000">
          <a:off x="4429660" y="1357442"/>
          <a:ext cx="2022038" cy="5120640"/>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itchFamily="18" charset="0"/>
              <a:cs typeface="Times New Roman" pitchFamily="18" charset="0"/>
            </a:rPr>
            <a:t>Potential for businesses to avoid construction approval if they use emissions from a shutdown</a:t>
          </a:r>
          <a:endParaRPr lang="en-US" sz="3200" kern="1200" dirty="0">
            <a:latin typeface="Times New Roman" pitchFamily="18" charset="0"/>
            <a:cs typeface="Times New Roman" pitchFamily="18" charset="0"/>
          </a:endParaRPr>
        </a:p>
      </dsp:txBody>
      <dsp:txXfrm rot="5400000">
        <a:off x="4429660" y="1357442"/>
        <a:ext cx="2022038" cy="5120640"/>
      </dsp:txXfrm>
    </dsp:sp>
    <dsp:sp modelId="{24D333B7-5241-401F-9D21-10FB241A969F}">
      <dsp:nvSpPr>
        <dsp:cNvPr id="0" name=""/>
        <dsp:cNvSpPr/>
      </dsp:nvSpPr>
      <dsp:spPr>
        <a:xfrm>
          <a:off x="0" y="2653988"/>
          <a:ext cx="2880360" cy="252754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Times New Roman" pitchFamily="18" charset="0"/>
              <a:cs typeface="Times New Roman" pitchFamily="18" charset="0"/>
            </a:rPr>
            <a:t>Background/</a:t>
          </a:r>
        </a:p>
        <a:p>
          <a:pPr lvl="0" algn="ctr" defTabSz="1377950">
            <a:lnSpc>
              <a:spcPct val="90000"/>
            </a:lnSpc>
            <a:spcBef>
              <a:spcPct val="0"/>
            </a:spcBef>
            <a:spcAft>
              <a:spcPct val="35000"/>
            </a:spcAft>
          </a:pPr>
          <a:r>
            <a:rPr lang="en-US" sz="3100" kern="1200" dirty="0" smtClean="0">
              <a:latin typeface="Times New Roman" pitchFamily="18" charset="0"/>
              <a:cs typeface="Times New Roman" pitchFamily="18" charset="0"/>
            </a:rPr>
            <a:t>Affected</a:t>
          </a:r>
          <a:endParaRPr lang="en-US" sz="3100" kern="1200" dirty="0">
            <a:latin typeface="Times New Roman" pitchFamily="18" charset="0"/>
            <a:cs typeface="Times New Roman" pitchFamily="18" charset="0"/>
          </a:endParaRPr>
        </a:p>
      </dsp:txBody>
      <dsp:txXfrm>
        <a:off x="0" y="2653988"/>
        <a:ext cx="2880360" cy="252754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A431CB-E0F6-4589-B2B6-D68A46601087}">
      <dsp:nvSpPr>
        <dsp:cNvPr id="0" name=""/>
        <dsp:cNvSpPr/>
      </dsp:nvSpPr>
      <dsp:spPr>
        <a:xfrm rot="5400000">
          <a:off x="4429660" y="-1296482"/>
          <a:ext cx="2022038" cy="5120640"/>
        </a:xfrm>
        <a:prstGeom prst="round2Same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Transfer emissions to:</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new business in same primary 2-digit SIC, or</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strike="noStrike" kern="1200" dirty="0" smtClean="0">
              <a:solidFill>
                <a:schemeClr val="tx1"/>
              </a:solidFill>
              <a:latin typeface="Times New Roman" pitchFamily="18" charset="0"/>
              <a:cs typeface="Times New Roman" pitchFamily="18" charset="0"/>
            </a:rPr>
            <a:t>a </a:t>
          </a:r>
          <a:r>
            <a:rPr lang="en-US" sz="2400" kern="1200" dirty="0" smtClean="0">
              <a:latin typeface="Times New Roman" pitchFamily="18" charset="0"/>
              <a:cs typeface="Times New Roman" pitchFamily="18" charset="0"/>
            </a:rPr>
            <a:t>cogen that suppor</a:t>
          </a:r>
          <a:r>
            <a:rPr lang="en-US" sz="2400" kern="1200" dirty="0" smtClean="0">
              <a:solidFill>
                <a:schemeClr val="tx1"/>
              </a:solidFill>
              <a:latin typeface="Times New Roman" pitchFamily="18" charset="0"/>
              <a:cs typeface="Times New Roman" pitchFamily="18" charset="0"/>
            </a:rPr>
            <a:t>t</a:t>
          </a:r>
          <a:r>
            <a:rPr lang="en-US" sz="2400" strike="noStrike" kern="1200" dirty="0" smtClean="0">
              <a:solidFill>
                <a:schemeClr val="tx1"/>
              </a:solidFill>
              <a:latin typeface="Times New Roman" pitchFamily="18" charset="0"/>
              <a:cs typeface="Times New Roman" pitchFamily="18" charset="0"/>
            </a:rPr>
            <a:t>ed</a:t>
          </a:r>
          <a:r>
            <a:rPr lang="en-US" sz="2400" kern="1200" dirty="0" smtClean="0">
              <a:latin typeface="Times New Roman" pitchFamily="18" charset="0"/>
              <a:cs typeface="Times New Roman" pitchFamily="18" charset="0"/>
            </a:rPr>
            <a:t> primary activity</a:t>
          </a:r>
          <a:endParaRPr lang="en-US" sz="2400" kern="1200" dirty="0">
            <a:latin typeface="Times New Roman" pitchFamily="18" charset="0"/>
            <a:cs typeface="Times New Roman" pitchFamily="18" charset="0"/>
          </a:endParaRPr>
        </a:p>
      </dsp:txBody>
      <dsp:txXfrm rot="5400000">
        <a:off x="4429660" y="-1296482"/>
        <a:ext cx="2022038" cy="5120640"/>
      </dsp:txXfrm>
    </dsp:sp>
    <dsp:sp modelId="{1448A0AA-762F-4A47-8365-F2915F8F9FE9}">
      <dsp:nvSpPr>
        <dsp:cNvPr id="0" name=""/>
        <dsp:cNvSpPr/>
      </dsp:nvSpPr>
      <dsp:spPr>
        <a:xfrm>
          <a:off x="0" y="0"/>
          <a:ext cx="2880360" cy="2527548"/>
        </a:xfrm>
        <a:prstGeom prst="roundRect">
          <a:avLst/>
        </a:prstGeom>
        <a:solidFill>
          <a:srgbClr val="745A9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Recommendations</a:t>
          </a:r>
          <a:endParaRPr lang="en-US" sz="2500" kern="1200" dirty="0">
            <a:latin typeface="Times New Roman" pitchFamily="18" charset="0"/>
            <a:cs typeface="Times New Roman" pitchFamily="18" charset="0"/>
          </a:endParaRPr>
        </a:p>
      </dsp:txBody>
      <dsp:txXfrm>
        <a:off x="0" y="0"/>
        <a:ext cx="2880360" cy="2527548"/>
      </dsp:txXfrm>
    </dsp:sp>
    <dsp:sp modelId="{6B937E5D-EF4E-4B79-8D80-BF128AB41978}">
      <dsp:nvSpPr>
        <dsp:cNvPr id="0" name=""/>
        <dsp:cNvSpPr/>
      </dsp:nvSpPr>
      <dsp:spPr>
        <a:xfrm rot="5400000">
          <a:off x="4429660" y="1357442"/>
          <a:ext cx="2022038" cy="5120640"/>
        </a:xfrm>
        <a:prstGeom prst="round2Same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Initial workload increase for permit writers to learn program revisions</a:t>
          </a:r>
          <a:endParaRPr lang="en-US" sz="2400" kern="1200" dirty="0"/>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Provides clarification that will reduce workload</a:t>
          </a:r>
          <a:endParaRPr lang="en-US" sz="2400" kern="1200" dirty="0">
            <a:latin typeface="Times New Roman" pitchFamily="18" charset="0"/>
            <a:cs typeface="Times New Roman" pitchFamily="18" charset="0"/>
          </a:endParaRPr>
        </a:p>
      </dsp:txBody>
      <dsp:txXfrm rot="5400000">
        <a:off x="4429660" y="1357442"/>
        <a:ext cx="2022038" cy="5120640"/>
      </dsp:txXfrm>
    </dsp:sp>
    <dsp:sp modelId="{24F67B7C-64D8-441E-997D-E3B096D634F0}">
      <dsp:nvSpPr>
        <dsp:cNvPr id="0" name=""/>
        <dsp:cNvSpPr/>
      </dsp:nvSpPr>
      <dsp:spPr>
        <a:xfrm>
          <a:off x="0" y="2653988"/>
          <a:ext cx="2880360" cy="2527548"/>
        </a:xfrm>
        <a:prstGeom prst="round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DEQ Workload</a:t>
          </a:r>
          <a:endParaRPr lang="en-US" sz="3500" kern="1200" dirty="0">
            <a:latin typeface="Times New Roman" pitchFamily="18" charset="0"/>
            <a:cs typeface="Times New Roman" pitchFamily="18" charset="0"/>
          </a:endParaRPr>
        </a:p>
      </dsp:txBody>
      <dsp:txXfrm>
        <a:off x="0" y="2653988"/>
        <a:ext cx="2880360" cy="252754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3B9EC-B45A-4DCE-B255-DBC5D8C94B98}">
      <dsp:nvSpPr>
        <dsp:cNvPr id="0" name=""/>
        <dsp:cNvSpPr/>
      </dsp:nvSpPr>
      <dsp:spPr>
        <a:xfrm rot="5400000">
          <a:off x="4429660" y="-1296482"/>
          <a:ext cx="2022038" cy="5120640"/>
        </a:xfrm>
        <a:prstGeom prst="round2SameRect">
          <a:avLst/>
        </a:prstGeom>
        <a:solidFill>
          <a:schemeClr val="accent6">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Limits ability to use emissions for unrelated projects</a:t>
          </a:r>
          <a:endParaRPr lang="en-US" sz="2900" kern="1200" dirty="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Clarifies requirements for splitting sources </a:t>
          </a:r>
          <a:endParaRPr lang="en-US" sz="2900" kern="1200" dirty="0">
            <a:latin typeface="Times New Roman" pitchFamily="18" charset="0"/>
            <a:cs typeface="Times New Roman" pitchFamily="18" charset="0"/>
          </a:endParaRPr>
        </a:p>
      </dsp:txBody>
      <dsp:txXfrm rot="5400000">
        <a:off x="4429660" y="-1296482"/>
        <a:ext cx="2022038" cy="5120640"/>
      </dsp:txXfrm>
    </dsp:sp>
    <dsp:sp modelId="{2ED86746-5FA9-4455-BAB0-6A2D73435DB8}">
      <dsp:nvSpPr>
        <dsp:cNvPr id="0" name=""/>
        <dsp:cNvSpPr/>
      </dsp:nvSpPr>
      <dsp:spPr>
        <a:xfrm>
          <a:off x="0" y="63"/>
          <a:ext cx="2880360" cy="2527548"/>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itchFamily="18" charset="0"/>
              <a:cs typeface="Times New Roman" pitchFamily="18" charset="0"/>
            </a:rPr>
            <a:t>Impacts on Business</a:t>
          </a:r>
          <a:endParaRPr lang="en-US" sz="3200" kern="1200" dirty="0">
            <a:latin typeface="Times New Roman" pitchFamily="18" charset="0"/>
            <a:cs typeface="Times New Roman" pitchFamily="18" charset="0"/>
          </a:endParaRPr>
        </a:p>
      </dsp:txBody>
      <dsp:txXfrm>
        <a:off x="0" y="63"/>
        <a:ext cx="2880360" cy="2527548"/>
      </dsp:txXfrm>
    </dsp:sp>
    <dsp:sp modelId="{2A54A8A0-E017-4BA4-8F66-EFA9F4015BFD}">
      <dsp:nvSpPr>
        <dsp:cNvPr id="0" name=""/>
        <dsp:cNvSpPr/>
      </dsp:nvSpPr>
      <dsp:spPr>
        <a:xfrm rot="5400000">
          <a:off x="4429660" y="1329275"/>
          <a:ext cx="2022038" cy="5120640"/>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solidFill>
                <a:schemeClr val="tx1"/>
              </a:solidFill>
              <a:latin typeface="Times New Roman" pitchFamily="18" charset="0"/>
              <a:cs typeface="Times New Roman" pitchFamily="18" charset="0"/>
            </a:rPr>
            <a:t>Ensures </a:t>
          </a:r>
          <a:r>
            <a:rPr lang="en-US" sz="2900" kern="1200" dirty="0" smtClean="0">
              <a:latin typeface="Times New Roman" pitchFamily="18" charset="0"/>
              <a:cs typeface="Times New Roman" pitchFamily="18" charset="0"/>
            </a:rPr>
            <a:t>construction approval</a:t>
          </a:r>
          <a:endParaRPr lang="en-US" sz="2900" kern="1200" dirty="0">
            <a:latin typeface="Times New Roman" pitchFamily="18" charset="0"/>
            <a:cs typeface="Times New Roman" pitchFamily="18" charset="0"/>
          </a:endParaRPr>
        </a:p>
      </dsp:txBody>
      <dsp:txXfrm rot="5400000">
        <a:off x="4429660" y="1329275"/>
        <a:ext cx="2022038" cy="5120640"/>
      </dsp:txXfrm>
    </dsp:sp>
    <dsp:sp modelId="{A6FF4326-8EDB-49BD-8AA9-B4BD85A5A465}">
      <dsp:nvSpPr>
        <dsp:cNvPr id="0" name=""/>
        <dsp:cNvSpPr/>
      </dsp:nvSpPr>
      <dsp:spPr>
        <a:xfrm>
          <a:off x="0" y="2653988"/>
          <a:ext cx="2880360" cy="2527548"/>
        </a:xfrm>
        <a:prstGeom prst="roundRect">
          <a:avLst/>
        </a:prstGeom>
        <a:solidFill>
          <a:srgbClr val="8D8E8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Times New Roman" pitchFamily="18" charset="0"/>
              <a:cs typeface="Times New Roman" pitchFamily="18" charset="0"/>
            </a:rPr>
            <a:t>Impacts on Environment</a:t>
          </a:r>
          <a:endParaRPr lang="en-US" sz="3100" kern="1200" dirty="0">
            <a:latin typeface="Times New Roman" pitchFamily="18" charset="0"/>
            <a:cs typeface="Times New Roman" pitchFamily="18" charset="0"/>
          </a:endParaRPr>
        </a:p>
      </dsp:txBody>
      <dsp:txXfrm>
        <a:off x="0" y="2653988"/>
        <a:ext cx="2880360" cy="252754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711CDC-A410-4273-B226-636F55B83048}">
      <dsp:nvSpPr>
        <dsp:cNvPr id="0" name=""/>
        <dsp:cNvSpPr/>
      </dsp:nvSpPr>
      <dsp:spPr>
        <a:xfrm rot="5400000">
          <a:off x="4429660" y="-1296482"/>
          <a:ext cx="2022038" cy="5120640"/>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Times New Roman" pitchFamily="18" charset="0"/>
              <a:cs typeface="Times New Roman" pitchFamily="18" charset="0"/>
            </a:rPr>
            <a:t>Need prevention provisions in problem areas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ct val="15000"/>
            </a:spcAft>
            <a:buChar char="••"/>
          </a:pPr>
          <a:r>
            <a:rPr lang="en-US" sz="2100" kern="1200" dirty="0" smtClean="0">
              <a:latin typeface="Times New Roman" pitchFamily="18" charset="0"/>
              <a:cs typeface="Times New Roman" pitchFamily="18" charset="0"/>
            </a:rPr>
            <a:t>Need incentives to address priority sources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ct val="15000"/>
            </a:spcAft>
            <a:buChar char="••"/>
          </a:pPr>
          <a:r>
            <a:rPr lang="en-US" sz="2100" kern="1200" dirty="0" smtClean="0">
              <a:latin typeface="Times New Roman" pitchFamily="18" charset="0"/>
              <a:cs typeface="Times New Roman" pitchFamily="18" charset="0"/>
            </a:rPr>
            <a:t>Current rules prevent environmentally beneficial projects from going forward</a:t>
          </a:r>
          <a:endParaRPr lang="en-US" sz="2100" kern="1200" dirty="0">
            <a:latin typeface="Times New Roman" pitchFamily="18" charset="0"/>
            <a:cs typeface="Times New Roman" pitchFamily="18" charset="0"/>
          </a:endParaRPr>
        </a:p>
      </dsp:txBody>
      <dsp:txXfrm rot="5400000">
        <a:off x="4429660" y="-1296482"/>
        <a:ext cx="2022038" cy="5120640"/>
      </dsp:txXfrm>
    </dsp:sp>
    <dsp:sp modelId="{990EE2E8-547D-46E1-B0DE-F7264FB94993}">
      <dsp:nvSpPr>
        <dsp:cNvPr id="0" name=""/>
        <dsp:cNvSpPr/>
      </dsp:nvSpPr>
      <dsp:spPr>
        <a:xfrm>
          <a:off x="0" y="63"/>
          <a:ext cx="2880360" cy="2527548"/>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itchFamily="18" charset="0"/>
              <a:cs typeface="Times New Roman" pitchFamily="18" charset="0"/>
            </a:rPr>
            <a:t>Issue</a:t>
          </a:r>
          <a:endParaRPr lang="en-US" sz="3600" kern="1200" dirty="0">
            <a:latin typeface="Times New Roman" pitchFamily="18" charset="0"/>
            <a:cs typeface="Times New Roman" pitchFamily="18" charset="0"/>
          </a:endParaRPr>
        </a:p>
      </dsp:txBody>
      <dsp:txXfrm>
        <a:off x="0" y="63"/>
        <a:ext cx="2880360" cy="2527548"/>
      </dsp:txXfrm>
    </dsp:sp>
    <dsp:sp modelId="{3DC5B56B-712F-4CB3-8463-DE3F99DA6E36}">
      <dsp:nvSpPr>
        <dsp:cNvPr id="0" name=""/>
        <dsp:cNvSpPr/>
      </dsp:nvSpPr>
      <dsp:spPr>
        <a:xfrm rot="5400000">
          <a:off x="4429660" y="1357442"/>
          <a:ext cx="2022038" cy="5120640"/>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Times New Roman" pitchFamily="18" charset="0"/>
              <a:cs typeface="Times New Roman" pitchFamily="18" charset="0"/>
            </a:rPr>
            <a:t>The requirement for EPA redesignation delays implementing appropriate programs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ct val="15000"/>
            </a:spcAft>
            <a:buChar char="••"/>
          </a:pPr>
          <a:r>
            <a:rPr lang="en-US" sz="2100" kern="1200" dirty="0" smtClean="0">
              <a:latin typeface="Times New Roman" pitchFamily="18" charset="0"/>
              <a:cs typeface="Times New Roman" pitchFamily="18" charset="0"/>
            </a:rPr>
            <a:t>Current program treats large and small businesses the same but the federal program treats them differently</a:t>
          </a:r>
          <a:endParaRPr lang="en-US" sz="2100" kern="1200" dirty="0">
            <a:latin typeface="Times New Roman" pitchFamily="18" charset="0"/>
            <a:cs typeface="Times New Roman" pitchFamily="18" charset="0"/>
          </a:endParaRPr>
        </a:p>
      </dsp:txBody>
      <dsp:txXfrm rot="5400000">
        <a:off x="4429660" y="1357442"/>
        <a:ext cx="2022038" cy="5120640"/>
      </dsp:txXfrm>
    </dsp:sp>
    <dsp:sp modelId="{24D333B7-5241-401F-9D21-10FB241A969F}">
      <dsp:nvSpPr>
        <dsp:cNvPr id="0" name=""/>
        <dsp:cNvSpPr/>
      </dsp:nvSpPr>
      <dsp:spPr>
        <a:xfrm>
          <a:off x="0" y="2653988"/>
          <a:ext cx="2880360" cy="252754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Background/</a:t>
          </a:r>
        </a:p>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Affected</a:t>
          </a:r>
          <a:endParaRPr lang="en-US" sz="3500" kern="1200" dirty="0">
            <a:latin typeface="Times New Roman" pitchFamily="18" charset="0"/>
            <a:cs typeface="Times New Roman" pitchFamily="18" charset="0"/>
          </a:endParaRPr>
        </a:p>
      </dsp:txBody>
      <dsp:txXfrm>
        <a:off x="0" y="2653988"/>
        <a:ext cx="2880360" cy="252754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A431CB-E0F6-4589-B2B6-D68A46601087}">
      <dsp:nvSpPr>
        <dsp:cNvPr id="0" name=""/>
        <dsp:cNvSpPr/>
      </dsp:nvSpPr>
      <dsp:spPr>
        <a:xfrm rot="5400000">
          <a:off x="4429660" y="-1296482"/>
          <a:ext cx="2022038" cy="5120640"/>
        </a:xfrm>
        <a:prstGeom prst="round2Same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Establish </a:t>
          </a:r>
          <a:r>
            <a:rPr lang="en-US" sz="2000" b="1" kern="1200" dirty="0" smtClean="0">
              <a:solidFill>
                <a:srgbClr val="C00000"/>
              </a:solidFill>
              <a:latin typeface="Times New Roman" pitchFamily="18" charset="0"/>
              <a:cs typeface="Times New Roman" pitchFamily="18" charset="0"/>
            </a:rPr>
            <a:t>sustainment</a:t>
          </a:r>
          <a:r>
            <a:rPr lang="en-US" sz="2000" kern="1200" dirty="0" smtClean="0">
              <a:latin typeface="Times New Roman" pitchFamily="18" charset="0"/>
              <a:cs typeface="Times New Roman" pitchFamily="18" charset="0"/>
            </a:rPr>
            <a:t> areas to help prevent nonattainment</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Establish </a:t>
          </a:r>
          <a:r>
            <a:rPr lang="en-US" sz="2000" b="1" kern="1200" dirty="0" err="1" smtClean="0">
              <a:solidFill>
                <a:srgbClr val="00B0F0"/>
              </a:solidFill>
              <a:latin typeface="Times New Roman" pitchFamily="18" charset="0"/>
              <a:cs typeface="Times New Roman" pitchFamily="18" charset="0"/>
            </a:rPr>
            <a:t>reattainment</a:t>
          </a:r>
          <a:r>
            <a:rPr lang="en-US" sz="2000" kern="1200" dirty="0" smtClean="0">
              <a:latin typeface="Times New Roman" pitchFamily="18" charset="0"/>
              <a:cs typeface="Times New Roman" pitchFamily="18" charset="0"/>
            </a:rPr>
            <a:t> areas to remove barriers to development</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Separate Major NSR from non-Major NSR</a:t>
          </a:r>
          <a:endParaRPr lang="en-US" sz="2000" kern="1200" dirty="0">
            <a:latin typeface="Times New Roman" pitchFamily="18" charset="0"/>
            <a:cs typeface="Times New Roman" pitchFamily="18" charset="0"/>
          </a:endParaRPr>
        </a:p>
      </dsp:txBody>
      <dsp:txXfrm rot="5400000">
        <a:off x="4429660" y="-1296482"/>
        <a:ext cx="2022038" cy="5120640"/>
      </dsp:txXfrm>
    </dsp:sp>
    <dsp:sp modelId="{1448A0AA-762F-4A47-8365-F2915F8F9FE9}">
      <dsp:nvSpPr>
        <dsp:cNvPr id="0" name=""/>
        <dsp:cNvSpPr/>
      </dsp:nvSpPr>
      <dsp:spPr>
        <a:xfrm>
          <a:off x="0" y="0"/>
          <a:ext cx="2880360" cy="2527548"/>
        </a:xfrm>
        <a:prstGeom prst="roundRect">
          <a:avLst/>
        </a:prstGeom>
        <a:solidFill>
          <a:srgbClr val="745A9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Recommendations</a:t>
          </a:r>
          <a:endParaRPr lang="en-US" sz="2500" kern="1200" dirty="0">
            <a:latin typeface="Times New Roman" pitchFamily="18" charset="0"/>
            <a:cs typeface="Times New Roman" pitchFamily="18" charset="0"/>
          </a:endParaRPr>
        </a:p>
      </dsp:txBody>
      <dsp:txXfrm>
        <a:off x="0" y="0"/>
        <a:ext cx="2880360" cy="2527548"/>
      </dsp:txXfrm>
    </dsp:sp>
    <dsp:sp modelId="{6B937E5D-EF4E-4B79-8D80-BF128AB41978}">
      <dsp:nvSpPr>
        <dsp:cNvPr id="0" name=""/>
        <dsp:cNvSpPr/>
      </dsp:nvSpPr>
      <dsp:spPr>
        <a:xfrm rot="5400000">
          <a:off x="4429660" y="1357442"/>
          <a:ext cx="2022038" cy="5120640"/>
        </a:xfrm>
        <a:prstGeom prst="round2Same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Training for NSR permit writers to learn program revisions</a:t>
          </a:r>
          <a:endParaRPr lang="en-US" sz="2000" kern="1200" dirty="0"/>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Potentially fewer major NSR permit actions</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Identify areas and develop prevention plans (e.g., PM Advance)</a:t>
          </a:r>
          <a:endParaRPr lang="en-US" sz="2000" kern="1200" dirty="0">
            <a:latin typeface="Times New Roman" pitchFamily="18" charset="0"/>
            <a:cs typeface="Times New Roman" pitchFamily="18" charset="0"/>
          </a:endParaRPr>
        </a:p>
      </dsp:txBody>
      <dsp:txXfrm rot="5400000">
        <a:off x="4429660" y="1357442"/>
        <a:ext cx="2022038" cy="5120640"/>
      </dsp:txXfrm>
    </dsp:sp>
    <dsp:sp modelId="{24F67B7C-64D8-441E-997D-E3B096D634F0}">
      <dsp:nvSpPr>
        <dsp:cNvPr id="0" name=""/>
        <dsp:cNvSpPr/>
      </dsp:nvSpPr>
      <dsp:spPr>
        <a:xfrm>
          <a:off x="0" y="2653988"/>
          <a:ext cx="2880360" cy="2527548"/>
        </a:xfrm>
        <a:prstGeom prst="round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DEQ Workload</a:t>
          </a:r>
          <a:endParaRPr lang="en-US" sz="3500" kern="1200" dirty="0">
            <a:latin typeface="Times New Roman" pitchFamily="18" charset="0"/>
            <a:cs typeface="Times New Roman" pitchFamily="18" charset="0"/>
          </a:endParaRPr>
        </a:p>
      </dsp:txBody>
      <dsp:txXfrm>
        <a:off x="0" y="2653988"/>
        <a:ext cx="2880360" cy="252754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3B9EC-B45A-4DCE-B255-DBC5D8C94B98}">
      <dsp:nvSpPr>
        <dsp:cNvPr id="0" name=""/>
        <dsp:cNvSpPr/>
      </dsp:nvSpPr>
      <dsp:spPr>
        <a:xfrm rot="5400000">
          <a:off x="4429660" y="-1296482"/>
          <a:ext cx="2022038" cy="5120640"/>
        </a:xfrm>
        <a:prstGeom prst="round2SameRect">
          <a:avLst/>
        </a:prstGeom>
        <a:solidFill>
          <a:schemeClr val="accent6">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Higher offset ratios if using non-priority source offsets</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Required preconstruction monitoring for major businesses in problem areas</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More flexibility for smaller businesses that are not the cause of the problem</a:t>
          </a:r>
          <a:endParaRPr lang="en-US" sz="2000" kern="1200" dirty="0">
            <a:latin typeface="Times New Roman" pitchFamily="18" charset="0"/>
            <a:cs typeface="Times New Roman" pitchFamily="18" charset="0"/>
          </a:endParaRPr>
        </a:p>
      </dsp:txBody>
      <dsp:txXfrm rot="5400000">
        <a:off x="4429660" y="-1296482"/>
        <a:ext cx="2022038" cy="5120640"/>
      </dsp:txXfrm>
    </dsp:sp>
    <dsp:sp modelId="{2ED86746-5FA9-4455-BAB0-6A2D73435DB8}">
      <dsp:nvSpPr>
        <dsp:cNvPr id="0" name=""/>
        <dsp:cNvSpPr/>
      </dsp:nvSpPr>
      <dsp:spPr>
        <a:xfrm>
          <a:off x="0" y="63"/>
          <a:ext cx="2880360" cy="2527548"/>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latin typeface="Times New Roman" pitchFamily="18" charset="0"/>
              <a:cs typeface="Times New Roman" pitchFamily="18" charset="0"/>
            </a:rPr>
            <a:t>Impacts on Business</a:t>
          </a:r>
          <a:endParaRPr lang="en-US" sz="3400" kern="1200" dirty="0">
            <a:latin typeface="Times New Roman" pitchFamily="18" charset="0"/>
            <a:cs typeface="Times New Roman" pitchFamily="18" charset="0"/>
          </a:endParaRPr>
        </a:p>
      </dsp:txBody>
      <dsp:txXfrm>
        <a:off x="0" y="63"/>
        <a:ext cx="2880360" cy="2527548"/>
      </dsp:txXfrm>
    </dsp:sp>
    <dsp:sp modelId="{2A54A8A0-E017-4BA4-8F66-EFA9F4015BFD}">
      <dsp:nvSpPr>
        <dsp:cNvPr id="0" name=""/>
        <dsp:cNvSpPr/>
      </dsp:nvSpPr>
      <dsp:spPr>
        <a:xfrm rot="5400000">
          <a:off x="4429660" y="1329275"/>
          <a:ext cx="2022038" cy="5120640"/>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Improve AQ in areas near or over standard by providing incentives to reduce emissions from priority sources</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Times New Roman" pitchFamily="18" charset="0"/>
              <a:cs typeface="Times New Roman" pitchFamily="18" charset="0"/>
            </a:rPr>
            <a:t>For smaller businesses in nonattainment areas require </a:t>
          </a:r>
          <a:r>
            <a:rPr lang="en-US" sz="2000" kern="1200" dirty="0" smtClean="0">
              <a:solidFill>
                <a:srgbClr val="FF0000"/>
              </a:solidFill>
              <a:latin typeface="Times New Roman" pitchFamily="18" charset="0"/>
              <a:cs typeface="Times New Roman" pitchFamily="18" charset="0"/>
            </a:rPr>
            <a:t>BACT instead of LAER</a:t>
          </a:r>
          <a:endParaRPr lang="en-US" sz="2000" kern="1200" dirty="0">
            <a:solidFill>
              <a:srgbClr val="FF0000"/>
            </a:solidFill>
            <a:latin typeface="Times New Roman" pitchFamily="18" charset="0"/>
            <a:cs typeface="Times New Roman" pitchFamily="18" charset="0"/>
          </a:endParaRPr>
        </a:p>
      </dsp:txBody>
      <dsp:txXfrm rot="5400000">
        <a:off x="4429660" y="1329275"/>
        <a:ext cx="2022038" cy="5120640"/>
      </dsp:txXfrm>
    </dsp:sp>
    <dsp:sp modelId="{A6FF4326-8EDB-49BD-8AA9-B4BD85A5A465}">
      <dsp:nvSpPr>
        <dsp:cNvPr id="0" name=""/>
        <dsp:cNvSpPr/>
      </dsp:nvSpPr>
      <dsp:spPr>
        <a:xfrm>
          <a:off x="0" y="2653988"/>
          <a:ext cx="2880360" cy="2527548"/>
        </a:xfrm>
        <a:prstGeom prst="roundRect">
          <a:avLst/>
        </a:prstGeom>
        <a:solidFill>
          <a:srgbClr val="8D8E8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latin typeface="Times New Roman" pitchFamily="18" charset="0"/>
              <a:cs typeface="Times New Roman" pitchFamily="18" charset="0"/>
            </a:rPr>
            <a:t>Impacts on Environment</a:t>
          </a:r>
          <a:endParaRPr lang="en-US" sz="3400" kern="1200" dirty="0">
            <a:latin typeface="Times New Roman" pitchFamily="18" charset="0"/>
            <a:cs typeface="Times New Roman" pitchFamily="18" charset="0"/>
          </a:endParaRPr>
        </a:p>
      </dsp:txBody>
      <dsp:txXfrm>
        <a:off x="0" y="2653988"/>
        <a:ext cx="2880360" cy="252754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A431CB-E0F6-4589-B2B6-D68A46601087}">
      <dsp:nvSpPr>
        <dsp:cNvPr id="0" name=""/>
        <dsp:cNvSpPr/>
      </dsp:nvSpPr>
      <dsp:spPr>
        <a:xfrm rot="5400000">
          <a:off x="4429660" y="-1296482"/>
          <a:ext cx="2022038" cy="5120640"/>
        </a:xfrm>
        <a:prstGeom prst="round2Same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Repeal outdated rules </a:t>
          </a:r>
          <a:endParaRPr lang="en-US" sz="2300" kern="1200" dirty="0">
            <a:latin typeface="Times New Roman" pitchFamily="18" charset="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Reorganize rules so they are easier to use</a:t>
          </a:r>
          <a:endParaRPr lang="en-US" sz="2300" kern="1200" dirty="0">
            <a:latin typeface="Times New Roman" pitchFamily="18" charset="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Provide clarification when needed</a:t>
          </a:r>
          <a:endParaRPr lang="en-US" sz="2300" kern="1200" dirty="0">
            <a:latin typeface="Times New Roman" pitchFamily="18" charset="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Will not change stringency</a:t>
          </a:r>
          <a:endParaRPr lang="en-US" sz="2300" kern="1200" dirty="0">
            <a:latin typeface="Times New Roman" pitchFamily="18" charset="0"/>
            <a:cs typeface="Times New Roman" pitchFamily="18" charset="0"/>
          </a:endParaRPr>
        </a:p>
      </dsp:txBody>
      <dsp:txXfrm rot="5400000">
        <a:off x="4429660" y="-1296482"/>
        <a:ext cx="2022038" cy="5120640"/>
      </dsp:txXfrm>
    </dsp:sp>
    <dsp:sp modelId="{1448A0AA-762F-4A47-8365-F2915F8F9FE9}">
      <dsp:nvSpPr>
        <dsp:cNvPr id="0" name=""/>
        <dsp:cNvSpPr/>
      </dsp:nvSpPr>
      <dsp:spPr>
        <a:xfrm>
          <a:off x="0" y="0"/>
          <a:ext cx="2880360" cy="2527548"/>
        </a:xfrm>
        <a:prstGeom prst="roundRect">
          <a:avLst/>
        </a:prstGeom>
        <a:solidFill>
          <a:srgbClr val="745A9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Recommendations</a:t>
          </a:r>
          <a:endParaRPr lang="en-US" sz="2500" kern="1200" dirty="0">
            <a:latin typeface="Times New Roman" pitchFamily="18" charset="0"/>
            <a:cs typeface="Times New Roman" pitchFamily="18" charset="0"/>
          </a:endParaRPr>
        </a:p>
      </dsp:txBody>
      <dsp:txXfrm>
        <a:off x="0" y="0"/>
        <a:ext cx="2880360" cy="2527548"/>
      </dsp:txXfrm>
    </dsp:sp>
    <dsp:sp modelId="{6B937E5D-EF4E-4B79-8D80-BF128AB41978}">
      <dsp:nvSpPr>
        <dsp:cNvPr id="0" name=""/>
        <dsp:cNvSpPr/>
      </dsp:nvSpPr>
      <dsp:spPr>
        <a:xfrm rot="5400000">
          <a:off x="4429660" y="1357442"/>
          <a:ext cx="2022038" cy="5120640"/>
        </a:xfrm>
        <a:prstGeom prst="round2Same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solidFill>
                <a:schemeClr val="tx1"/>
              </a:solidFill>
              <a:latin typeface="Times New Roman" pitchFamily="18" charset="0"/>
              <a:cs typeface="Times New Roman" pitchFamily="18" charset="0"/>
            </a:rPr>
            <a:t>Initial increase in workload </a:t>
          </a:r>
          <a:r>
            <a:rPr lang="en-US" sz="2300" kern="1200" dirty="0" smtClean="0">
              <a:latin typeface="Times New Roman" pitchFamily="18" charset="0"/>
              <a:cs typeface="Times New Roman" pitchFamily="18" charset="0"/>
            </a:rPr>
            <a:t>to update permits</a:t>
          </a:r>
          <a:endParaRPr lang="en-US" sz="2300" kern="1200" dirty="0"/>
        </a:p>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Overall improved timeliness and efficiency down the road</a:t>
          </a:r>
          <a:endParaRPr lang="en-US" sz="2300" kern="1200" dirty="0">
            <a:latin typeface="Times New Roman" pitchFamily="18" charset="0"/>
            <a:cs typeface="Times New Roman" pitchFamily="18" charset="0"/>
          </a:endParaRPr>
        </a:p>
      </dsp:txBody>
      <dsp:txXfrm rot="5400000">
        <a:off x="4429660" y="1357442"/>
        <a:ext cx="2022038" cy="5120640"/>
      </dsp:txXfrm>
    </dsp:sp>
    <dsp:sp modelId="{24F67B7C-64D8-441E-997D-E3B096D634F0}">
      <dsp:nvSpPr>
        <dsp:cNvPr id="0" name=""/>
        <dsp:cNvSpPr/>
      </dsp:nvSpPr>
      <dsp:spPr>
        <a:xfrm>
          <a:off x="0" y="2653988"/>
          <a:ext cx="2880360" cy="2527548"/>
        </a:xfrm>
        <a:prstGeom prst="round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DEQ Workload</a:t>
          </a:r>
          <a:endParaRPr lang="en-US" sz="3500" kern="1200" dirty="0">
            <a:latin typeface="Times New Roman" pitchFamily="18" charset="0"/>
            <a:cs typeface="Times New Roman" pitchFamily="18" charset="0"/>
          </a:endParaRPr>
        </a:p>
      </dsp:txBody>
      <dsp:txXfrm>
        <a:off x="0" y="2653988"/>
        <a:ext cx="2880360" cy="252754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A678F7-31E7-4C39-AF5E-496A1426EC3A}">
      <dsp:nvSpPr>
        <dsp:cNvPr id="0" name=""/>
        <dsp:cNvSpPr/>
      </dsp:nvSpPr>
      <dsp:spPr>
        <a:xfrm>
          <a:off x="411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Impacts on Business</a:t>
          </a:r>
          <a:endParaRPr lang="en-US" sz="4000" kern="1200" dirty="0">
            <a:latin typeface="Times New Roman" pitchFamily="18" charset="0"/>
            <a:cs typeface="Times New Roman" pitchFamily="18" charset="0"/>
          </a:endParaRPr>
        </a:p>
      </dsp:txBody>
      <dsp:txXfrm>
        <a:off x="4118" y="0"/>
        <a:ext cx="3962102" cy="1357788"/>
      </dsp:txXfrm>
    </dsp:sp>
    <dsp:sp modelId="{63888FFE-0A3D-4354-8455-731A7237A8BC}">
      <dsp:nvSpPr>
        <dsp:cNvPr id="0" name=""/>
        <dsp:cNvSpPr/>
      </dsp:nvSpPr>
      <dsp:spPr>
        <a:xfrm>
          <a:off x="400329" y="1359114"/>
          <a:ext cx="3169681" cy="13646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No anticipated impact</a:t>
          </a:r>
          <a:endParaRPr lang="en-US" sz="2200" kern="1200" dirty="0"/>
        </a:p>
      </dsp:txBody>
      <dsp:txXfrm>
        <a:off x="400329" y="1359114"/>
        <a:ext cx="3169681" cy="1364639"/>
      </dsp:txXfrm>
    </dsp:sp>
    <dsp:sp modelId="{E9314CC0-68B3-4DA0-8E82-7AA396E00D38}">
      <dsp:nvSpPr>
        <dsp:cNvPr id="0" name=""/>
        <dsp:cNvSpPr/>
      </dsp:nvSpPr>
      <dsp:spPr>
        <a:xfrm>
          <a:off x="380993" y="2900026"/>
          <a:ext cx="3169681" cy="13646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Rules will be easier to use </a:t>
          </a:r>
          <a:r>
            <a:rPr lang="en-US" sz="2200" b="1" kern="1200" smtClean="0">
              <a:solidFill>
                <a:srgbClr val="FF0000"/>
              </a:solidFill>
              <a:latin typeface="Times New Roman" pitchFamily="18" charset="0"/>
              <a:cs typeface="Times New Roman" pitchFamily="18" charset="0"/>
            </a:rPr>
            <a:t>for businesses not familiar with OR program</a:t>
          </a:r>
          <a:endParaRPr lang="en-US" sz="2200" kern="1200" dirty="0">
            <a:latin typeface="Times New Roman" pitchFamily="18" charset="0"/>
            <a:cs typeface="Times New Roman" pitchFamily="18" charset="0"/>
          </a:endParaRPr>
        </a:p>
      </dsp:txBody>
      <dsp:txXfrm>
        <a:off x="380993" y="2900026"/>
        <a:ext cx="3169681" cy="1364639"/>
      </dsp:txXfrm>
    </dsp:sp>
    <dsp:sp modelId="{D86B9A26-F4D0-4F96-91A2-B22B58FDE75E}">
      <dsp:nvSpPr>
        <dsp:cNvPr id="0" name=""/>
        <dsp:cNvSpPr/>
      </dsp:nvSpPr>
      <dsp:spPr>
        <a:xfrm>
          <a:off x="426337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Impacts on Environment</a:t>
          </a:r>
          <a:endParaRPr lang="en-US" sz="4000" kern="1200" dirty="0">
            <a:latin typeface="Times New Roman" pitchFamily="18" charset="0"/>
            <a:cs typeface="Times New Roman" pitchFamily="18" charset="0"/>
          </a:endParaRPr>
        </a:p>
      </dsp:txBody>
      <dsp:txXfrm>
        <a:off x="4263378" y="0"/>
        <a:ext cx="3962102" cy="1357788"/>
      </dsp:txXfrm>
    </dsp:sp>
    <dsp:sp modelId="{BCD5027B-D291-4B86-B93B-4A039219A4A5}">
      <dsp:nvSpPr>
        <dsp:cNvPr id="0" name=""/>
        <dsp:cNvSpPr/>
      </dsp:nvSpPr>
      <dsp:spPr>
        <a:xfrm>
          <a:off x="4659589" y="1359114"/>
          <a:ext cx="3169681" cy="13646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Rules will be easier to use and comply with</a:t>
          </a:r>
          <a:endParaRPr lang="en-US" sz="2200" kern="1200" dirty="0"/>
        </a:p>
      </dsp:txBody>
      <dsp:txXfrm>
        <a:off x="4659589" y="1359114"/>
        <a:ext cx="3169681" cy="1364639"/>
      </dsp:txXfrm>
    </dsp:sp>
    <dsp:sp modelId="{F4F15019-E778-4E55-B265-6F91561A281B}">
      <dsp:nvSpPr>
        <dsp:cNvPr id="0" name=""/>
        <dsp:cNvSpPr/>
      </dsp:nvSpPr>
      <dsp:spPr>
        <a:xfrm>
          <a:off x="4659589" y="2933699"/>
          <a:ext cx="3169681" cy="136463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Maintain overall stringency</a:t>
          </a:r>
          <a:endParaRPr lang="en-US" sz="2200" kern="1200" dirty="0"/>
        </a:p>
      </dsp:txBody>
      <dsp:txXfrm>
        <a:off x="4659589" y="2933699"/>
        <a:ext cx="3169681" cy="13646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711CDC-A410-4273-B226-636F55B83048}">
      <dsp:nvSpPr>
        <dsp:cNvPr id="0" name=""/>
        <dsp:cNvSpPr/>
      </dsp:nvSpPr>
      <dsp:spPr>
        <a:xfrm rot="5400000">
          <a:off x="4429660" y="-1296482"/>
          <a:ext cx="2022038" cy="5120640"/>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Potential exceedances of PM</a:t>
          </a:r>
          <a:r>
            <a:rPr lang="en-US" sz="2200" kern="1200" baseline="-25000" dirty="0" smtClean="0">
              <a:latin typeface="Times New Roman" pitchFamily="18" charset="0"/>
              <a:cs typeface="Times New Roman" pitchFamily="18" charset="0"/>
            </a:rPr>
            <a:t>2.5</a:t>
          </a:r>
          <a:r>
            <a:rPr lang="en-US" sz="2200" kern="1200" baseline="0" dirty="0" smtClean="0">
              <a:latin typeface="Times New Roman" pitchFamily="18" charset="0"/>
              <a:cs typeface="Times New Roman" pitchFamily="18" charset="0"/>
            </a:rPr>
            <a:t> ambient standards</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Data available for some communities suggest there might be a problem in other communities</a:t>
          </a:r>
          <a:endParaRPr lang="en-US" sz="2200" kern="1200" dirty="0">
            <a:latin typeface="Times New Roman" pitchFamily="18" charset="0"/>
            <a:cs typeface="Times New Roman" pitchFamily="18" charset="0"/>
          </a:endParaRPr>
        </a:p>
      </dsp:txBody>
      <dsp:txXfrm rot="5400000">
        <a:off x="4429660" y="-1296482"/>
        <a:ext cx="2022038" cy="5120640"/>
      </dsp:txXfrm>
    </dsp:sp>
    <dsp:sp modelId="{990EE2E8-547D-46E1-B0DE-F7264FB94993}">
      <dsp:nvSpPr>
        <dsp:cNvPr id="0" name=""/>
        <dsp:cNvSpPr/>
      </dsp:nvSpPr>
      <dsp:spPr>
        <a:xfrm>
          <a:off x="0" y="63"/>
          <a:ext cx="2880360" cy="2527548"/>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itchFamily="18" charset="0"/>
              <a:cs typeface="Times New Roman" pitchFamily="18" charset="0"/>
            </a:rPr>
            <a:t>Issue</a:t>
          </a:r>
          <a:endParaRPr lang="en-US" sz="3600" kern="1200" dirty="0">
            <a:latin typeface="Times New Roman" pitchFamily="18" charset="0"/>
            <a:cs typeface="Times New Roman" pitchFamily="18" charset="0"/>
          </a:endParaRPr>
        </a:p>
      </dsp:txBody>
      <dsp:txXfrm>
        <a:off x="0" y="63"/>
        <a:ext cx="2880360" cy="2527548"/>
      </dsp:txXfrm>
    </dsp:sp>
    <dsp:sp modelId="{3DC5B56B-712F-4CB3-8463-DE3F99DA6E36}">
      <dsp:nvSpPr>
        <dsp:cNvPr id="0" name=""/>
        <dsp:cNvSpPr/>
      </dsp:nvSpPr>
      <dsp:spPr>
        <a:xfrm rot="5400000">
          <a:off x="4429660" y="1357442"/>
          <a:ext cx="2022038" cy="5120640"/>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Pre-1970 equipment have higher opacity and grain loading standards</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Standards were adopted when there was a much higher PM ambient standard</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PM</a:t>
          </a:r>
          <a:r>
            <a:rPr lang="en-US" sz="2200" kern="1200" baseline="-25000" dirty="0" smtClean="0">
              <a:latin typeface="Times New Roman" pitchFamily="18" charset="0"/>
              <a:cs typeface="Times New Roman" pitchFamily="18" charset="0"/>
            </a:rPr>
            <a:t>2.5</a:t>
          </a:r>
          <a:r>
            <a:rPr lang="en-US" sz="2200" kern="1200" baseline="0" dirty="0" smtClean="0">
              <a:latin typeface="Times New Roman" pitchFamily="18" charset="0"/>
              <a:cs typeface="Times New Roman" pitchFamily="18" charset="0"/>
            </a:rPr>
            <a:t> ambient </a:t>
          </a:r>
          <a:r>
            <a:rPr lang="en-US" sz="2200" kern="1200" dirty="0" smtClean="0">
              <a:latin typeface="Times New Roman" pitchFamily="18" charset="0"/>
              <a:cs typeface="Times New Roman" pitchFamily="18" charset="0"/>
            </a:rPr>
            <a:t>standards adopted in 2007</a:t>
          </a:r>
          <a:endParaRPr lang="en-US" sz="2200" kern="1200" dirty="0">
            <a:latin typeface="Times New Roman" pitchFamily="18" charset="0"/>
            <a:cs typeface="Times New Roman" pitchFamily="18" charset="0"/>
          </a:endParaRPr>
        </a:p>
      </dsp:txBody>
      <dsp:txXfrm rot="5400000">
        <a:off x="4429660" y="1357442"/>
        <a:ext cx="2022038" cy="5120640"/>
      </dsp:txXfrm>
    </dsp:sp>
    <dsp:sp modelId="{24D333B7-5241-401F-9D21-10FB241A969F}">
      <dsp:nvSpPr>
        <dsp:cNvPr id="0" name=""/>
        <dsp:cNvSpPr/>
      </dsp:nvSpPr>
      <dsp:spPr>
        <a:xfrm>
          <a:off x="0" y="2653988"/>
          <a:ext cx="2880360" cy="252754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Times New Roman" pitchFamily="18" charset="0"/>
              <a:cs typeface="Times New Roman" pitchFamily="18" charset="0"/>
            </a:rPr>
            <a:t>Background/</a:t>
          </a:r>
        </a:p>
        <a:p>
          <a:pPr lvl="0" algn="ctr" defTabSz="1377950">
            <a:lnSpc>
              <a:spcPct val="90000"/>
            </a:lnSpc>
            <a:spcBef>
              <a:spcPct val="0"/>
            </a:spcBef>
            <a:spcAft>
              <a:spcPct val="35000"/>
            </a:spcAft>
          </a:pPr>
          <a:r>
            <a:rPr lang="en-US" sz="3100" kern="1200" dirty="0" smtClean="0">
              <a:latin typeface="Times New Roman" pitchFamily="18" charset="0"/>
              <a:cs typeface="Times New Roman" pitchFamily="18" charset="0"/>
            </a:rPr>
            <a:t>Affected</a:t>
          </a:r>
          <a:endParaRPr lang="en-US" sz="3100" kern="1200" dirty="0">
            <a:latin typeface="Times New Roman" pitchFamily="18" charset="0"/>
            <a:cs typeface="Times New Roman" pitchFamily="18" charset="0"/>
          </a:endParaRPr>
        </a:p>
      </dsp:txBody>
      <dsp:txXfrm>
        <a:off x="0" y="2653988"/>
        <a:ext cx="2880360" cy="252754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A431CB-E0F6-4589-B2B6-D68A46601087}">
      <dsp:nvSpPr>
        <dsp:cNvPr id="0" name=""/>
        <dsp:cNvSpPr/>
      </dsp:nvSpPr>
      <dsp:spPr>
        <a:xfrm rot="5400000">
          <a:off x="4429660" y="-1296482"/>
          <a:ext cx="2022038" cy="5120640"/>
        </a:xfrm>
        <a:prstGeom prst="round2Same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Reduce opacity limit from 40% to 20%</a:t>
          </a:r>
          <a:endParaRPr lang="en-US" sz="2300" kern="1200" dirty="0">
            <a:latin typeface="Times New Roman" pitchFamily="18" charset="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Reduce grain loading limit from 0.2 to 0.10 gr/dscf</a:t>
          </a:r>
          <a:endParaRPr lang="en-US" sz="2300" kern="1200" dirty="0">
            <a:latin typeface="Times New Roman" pitchFamily="18" charset="0"/>
            <a:cs typeface="Times New Roman" pitchFamily="18" charset="0"/>
          </a:endParaRPr>
        </a:p>
        <a:p>
          <a:pPr marL="228600" lvl="1" indent="-228600" algn="l" defTabSz="1022350">
            <a:lnSpc>
              <a:spcPct val="90000"/>
            </a:lnSpc>
            <a:spcBef>
              <a:spcPct val="0"/>
            </a:spcBef>
            <a:spcAft>
              <a:spcPct val="15000"/>
            </a:spcAft>
            <a:buChar char="••"/>
          </a:pPr>
          <a:r>
            <a:rPr lang="en-US" sz="2300" strike="noStrike" kern="1200" dirty="0" smtClean="0">
              <a:solidFill>
                <a:schemeClr val="tx1"/>
              </a:solidFill>
              <a:latin typeface="Times New Roman" pitchFamily="18" charset="0"/>
              <a:cs typeface="Times New Roman" pitchFamily="18" charset="0"/>
            </a:rPr>
            <a:t>Phase in changes </a:t>
          </a:r>
          <a:r>
            <a:rPr lang="en-US" sz="2300" kern="1200" dirty="0" smtClean="0">
              <a:latin typeface="Times New Roman" pitchFamily="18" charset="0"/>
              <a:cs typeface="Times New Roman" pitchFamily="18" charset="0"/>
            </a:rPr>
            <a:t>for businesses that need more time to comply</a:t>
          </a:r>
          <a:endParaRPr lang="en-US" sz="2300" kern="1200" dirty="0">
            <a:latin typeface="Times New Roman" pitchFamily="18" charset="0"/>
            <a:cs typeface="Times New Roman" pitchFamily="18" charset="0"/>
          </a:endParaRPr>
        </a:p>
      </dsp:txBody>
      <dsp:txXfrm rot="5400000">
        <a:off x="4429660" y="-1296482"/>
        <a:ext cx="2022038" cy="5120640"/>
      </dsp:txXfrm>
    </dsp:sp>
    <dsp:sp modelId="{1448A0AA-762F-4A47-8365-F2915F8F9FE9}">
      <dsp:nvSpPr>
        <dsp:cNvPr id="0" name=""/>
        <dsp:cNvSpPr/>
      </dsp:nvSpPr>
      <dsp:spPr>
        <a:xfrm>
          <a:off x="0" y="0"/>
          <a:ext cx="2880360" cy="2527548"/>
        </a:xfrm>
        <a:prstGeom prst="roundRect">
          <a:avLst/>
        </a:prstGeom>
        <a:solidFill>
          <a:srgbClr val="745A9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Recommendations</a:t>
          </a:r>
          <a:endParaRPr lang="en-US" sz="2500" kern="1200" dirty="0">
            <a:latin typeface="Times New Roman" pitchFamily="18" charset="0"/>
            <a:cs typeface="Times New Roman" pitchFamily="18" charset="0"/>
          </a:endParaRPr>
        </a:p>
      </dsp:txBody>
      <dsp:txXfrm>
        <a:off x="0" y="0"/>
        <a:ext cx="2880360" cy="2527548"/>
      </dsp:txXfrm>
    </dsp:sp>
    <dsp:sp modelId="{6B937E5D-EF4E-4B79-8D80-BF128AB41978}">
      <dsp:nvSpPr>
        <dsp:cNvPr id="0" name=""/>
        <dsp:cNvSpPr/>
      </dsp:nvSpPr>
      <dsp:spPr>
        <a:xfrm rot="5400000">
          <a:off x="4429660" y="1357442"/>
          <a:ext cx="2022038" cy="5120640"/>
        </a:xfrm>
        <a:prstGeom prst="round2Same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Update all source specific permits, primarily at renewal</a:t>
          </a:r>
          <a:endParaRPr lang="en-US" sz="2300" kern="1200" dirty="0"/>
        </a:p>
      </dsp:txBody>
      <dsp:txXfrm rot="5400000">
        <a:off x="4429660" y="1357442"/>
        <a:ext cx="2022038" cy="5120640"/>
      </dsp:txXfrm>
    </dsp:sp>
    <dsp:sp modelId="{24F67B7C-64D8-441E-997D-E3B096D634F0}">
      <dsp:nvSpPr>
        <dsp:cNvPr id="0" name=""/>
        <dsp:cNvSpPr/>
      </dsp:nvSpPr>
      <dsp:spPr>
        <a:xfrm>
          <a:off x="0" y="2653988"/>
          <a:ext cx="2880360" cy="2527548"/>
        </a:xfrm>
        <a:prstGeom prst="round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DEQ Workload</a:t>
          </a:r>
          <a:endParaRPr lang="en-US" sz="3500" kern="1200" dirty="0">
            <a:latin typeface="Times New Roman" pitchFamily="18" charset="0"/>
            <a:cs typeface="Times New Roman" pitchFamily="18" charset="0"/>
          </a:endParaRPr>
        </a:p>
      </dsp:txBody>
      <dsp:txXfrm>
        <a:off x="0" y="2653988"/>
        <a:ext cx="2880360" cy="252754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3B9EC-B45A-4DCE-B255-DBC5D8C94B98}">
      <dsp:nvSpPr>
        <dsp:cNvPr id="0" name=""/>
        <dsp:cNvSpPr/>
      </dsp:nvSpPr>
      <dsp:spPr>
        <a:xfrm rot="5400000">
          <a:off x="4429660" y="-1296482"/>
          <a:ext cx="2022038" cy="5120640"/>
        </a:xfrm>
        <a:prstGeom prst="round2SameRect">
          <a:avLst/>
        </a:prstGeom>
        <a:solidFill>
          <a:schemeClr val="accent6">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Lower opacity not an issue – grate cleaning </a:t>
          </a:r>
          <a:r>
            <a:rPr lang="en-US" sz="2000" kern="1200" dirty="0" smtClean="0">
              <a:solidFill>
                <a:schemeClr val="tx1"/>
              </a:solidFill>
              <a:latin typeface="Times New Roman" pitchFamily="18" charset="0"/>
              <a:cs typeface="Times New Roman" pitchFamily="18" charset="0"/>
            </a:rPr>
            <a:t>allowance provided</a:t>
          </a:r>
          <a:endParaRPr lang="en-US" sz="2000" kern="1200" dirty="0">
            <a:solidFill>
              <a:schemeClr val="tx1"/>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Times New Roman" pitchFamily="18" charset="0"/>
              <a:cs typeface="Times New Roman" pitchFamily="18" charset="0"/>
            </a:rPr>
            <a:t>11</a:t>
          </a:r>
          <a:r>
            <a:rPr lang="en-US" sz="2000" kern="1200" dirty="0" smtClean="0">
              <a:latin typeface="Times New Roman" pitchFamily="18" charset="0"/>
              <a:cs typeface="Times New Roman" pitchFamily="18" charset="0"/>
            </a:rPr>
            <a:t> wood fired boilers &amp; 2 asphalt plants may not meet lower grain loading standard</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May be able to comply with improved O&amp;M</a:t>
          </a:r>
          <a:endParaRPr lang="en-US" sz="2000" kern="1200" dirty="0">
            <a:latin typeface="Times New Roman" pitchFamily="18" charset="0"/>
            <a:cs typeface="Times New Roman" pitchFamily="18" charset="0"/>
          </a:endParaRPr>
        </a:p>
      </dsp:txBody>
      <dsp:txXfrm rot="5400000">
        <a:off x="4429660" y="-1296482"/>
        <a:ext cx="2022038" cy="5120640"/>
      </dsp:txXfrm>
    </dsp:sp>
    <dsp:sp modelId="{2ED86746-5FA9-4455-BAB0-6A2D73435DB8}">
      <dsp:nvSpPr>
        <dsp:cNvPr id="0" name=""/>
        <dsp:cNvSpPr/>
      </dsp:nvSpPr>
      <dsp:spPr>
        <a:xfrm>
          <a:off x="0" y="63"/>
          <a:ext cx="2880360" cy="2527548"/>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latin typeface="Times New Roman" pitchFamily="18" charset="0"/>
              <a:cs typeface="Times New Roman" pitchFamily="18" charset="0"/>
            </a:rPr>
            <a:t>Impacts on Business</a:t>
          </a:r>
          <a:endParaRPr lang="en-US" sz="3400" kern="1200" dirty="0">
            <a:latin typeface="Times New Roman" pitchFamily="18" charset="0"/>
            <a:cs typeface="Times New Roman" pitchFamily="18" charset="0"/>
          </a:endParaRPr>
        </a:p>
      </dsp:txBody>
      <dsp:txXfrm>
        <a:off x="0" y="63"/>
        <a:ext cx="2880360" cy="2527548"/>
      </dsp:txXfrm>
    </dsp:sp>
    <dsp:sp modelId="{2A54A8A0-E017-4BA4-8F66-EFA9F4015BFD}">
      <dsp:nvSpPr>
        <dsp:cNvPr id="0" name=""/>
        <dsp:cNvSpPr/>
      </dsp:nvSpPr>
      <dsp:spPr>
        <a:xfrm rot="5400000">
          <a:off x="4429660" y="1329275"/>
          <a:ext cx="2022038" cy="5120640"/>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Better air quality</a:t>
          </a:r>
          <a:endParaRPr lang="en-US" sz="2000" kern="1200" dirty="0">
            <a:latin typeface="Times New Roman" pitchFamily="18" charset="0"/>
            <a:cs typeface="Times New Roman" pitchFamily="18" charset="0"/>
          </a:endParaRPr>
        </a:p>
      </dsp:txBody>
      <dsp:txXfrm rot="5400000">
        <a:off x="4429660" y="1329275"/>
        <a:ext cx="2022038" cy="5120640"/>
      </dsp:txXfrm>
    </dsp:sp>
    <dsp:sp modelId="{A6FF4326-8EDB-49BD-8AA9-B4BD85A5A465}">
      <dsp:nvSpPr>
        <dsp:cNvPr id="0" name=""/>
        <dsp:cNvSpPr/>
      </dsp:nvSpPr>
      <dsp:spPr>
        <a:xfrm>
          <a:off x="0" y="2653988"/>
          <a:ext cx="2880360" cy="2527548"/>
        </a:xfrm>
        <a:prstGeom prst="roundRect">
          <a:avLst/>
        </a:prstGeom>
        <a:solidFill>
          <a:srgbClr val="8D8E8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latin typeface="Times New Roman" pitchFamily="18" charset="0"/>
              <a:cs typeface="Times New Roman" pitchFamily="18" charset="0"/>
            </a:rPr>
            <a:t>Impacts on Environment</a:t>
          </a:r>
          <a:endParaRPr lang="en-US" sz="3400" kern="1200" dirty="0">
            <a:latin typeface="Times New Roman" pitchFamily="18" charset="0"/>
            <a:cs typeface="Times New Roman" pitchFamily="18" charset="0"/>
          </a:endParaRPr>
        </a:p>
      </dsp:txBody>
      <dsp:txXfrm>
        <a:off x="0" y="2653988"/>
        <a:ext cx="2880360" cy="252754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711CDC-A410-4273-B226-636F55B83048}">
      <dsp:nvSpPr>
        <dsp:cNvPr id="0" name=""/>
        <dsp:cNvSpPr/>
      </dsp:nvSpPr>
      <dsp:spPr>
        <a:xfrm rot="5400000">
          <a:off x="4429660" y="-1296482"/>
          <a:ext cx="2022038" cy="5120640"/>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New NESHAP standards for previously insignificant sources</a:t>
          </a:r>
          <a:endParaRPr lang="en-US" sz="2500" kern="1200" dirty="0">
            <a:latin typeface="Times New Roman" pitchFamily="18" charset="0"/>
            <a:cs typeface="Times New Roman" pitchFamily="18" charset="0"/>
          </a:endParaRPr>
        </a:p>
        <a:p>
          <a:pPr marL="228600" lvl="1" indent="-228600" algn="l" defTabSz="1111250">
            <a:lnSpc>
              <a:spcPct val="90000"/>
            </a:lnSpc>
            <a:spcBef>
              <a:spcPct val="0"/>
            </a:spcBef>
            <a:spcAft>
              <a:spcPct val="15000"/>
            </a:spcAft>
            <a:buChar char="••"/>
          </a:pPr>
          <a:r>
            <a:rPr lang="en-US" sz="2500" strike="noStrike" kern="1200" dirty="0" smtClean="0">
              <a:solidFill>
                <a:schemeClr val="tx1"/>
              </a:solidFill>
              <a:latin typeface="Times New Roman" pitchFamily="18" charset="0"/>
              <a:cs typeface="Times New Roman" pitchFamily="18" charset="0"/>
            </a:rPr>
            <a:t>Multiple</a:t>
          </a:r>
          <a:r>
            <a:rPr lang="en-US" sz="2500" kern="1200" dirty="0" smtClean="0">
              <a:solidFill>
                <a:schemeClr val="tx1"/>
              </a:solidFill>
              <a:latin typeface="Times New Roman" pitchFamily="18" charset="0"/>
              <a:cs typeface="Times New Roman" pitchFamily="18" charset="0"/>
            </a:rPr>
            <a:t> s</a:t>
          </a:r>
          <a:r>
            <a:rPr lang="en-US" sz="2500" kern="1200" dirty="0" smtClean="0">
              <a:latin typeface="Times New Roman" pitchFamily="18" charset="0"/>
              <a:cs typeface="Times New Roman" pitchFamily="18" charset="0"/>
            </a:rPr>
            <a:t>mall sources in aggregate have potentially significant emissions</a:t>
          </a:r>
          <a:endParaRPr lang="en-US" sz="2500" kern="1200" dirty="0">
            <a:latin typeface="Times New Roman" pitchFamily="18" charset="0"/>
            <a:cs typeface="Times New Roman" pitchFamily="18" charset="0"/>
          </a:endParaRPr>
        </a:p>
      </dsp:txBody>
      <dsp:txXfrm rot="5400000">
        <a:off x="4429660" y="-1296482"/>
        <a:ext cx="2022038" cy="5120640"/>
      </dsp:txXfrm>
    </dsp:sp>
    <dsp:sp modelId="{990EE2E8-547D-46E1-B0DE-F7264FB94993}">
      <dsp:nvSpPr>
        <dsp:cNvPr id="0" name=""/>
        <dsp:cNvSpPr/>
      </dsp:nvSpPr>
      <dsp:spPr>
        <a:xfrm>
          <a:off x="0" y="63"/>
          <a:ext cx="2880360" cy="2527548"/>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itchFamily="18" charset="0"/>
              <a:cs typeface="Times New Roman" pitchFamily="18" charset="0"/>
            </a:rPr>
            <a:t>Issue</a:t>
          </a:r>
          <a:endParaRPr lang="en-US" sz="3600" kern="1200" dirty="0">
            <a:latin typeface="Times New Roman" pitchFamily="18" charset="0"/>
            <a:cs typeface="Times New Roman" pitchFamily="18" charset="0"/>
          </a:endParaRPr>
        </a:p>
      </dsp:txBody>
      <dsp:txXfrm>
        <a:off x="0" y="63"/>
        <a:ext cx="2880360" cy="2527548"/>
      </dsp:txXfrm>
    </dsp:sp>
    <dsp:sp modelId="{3DC5B56B-712F-4CB3-8463-DE3F99DA6E36}">
      <dsp:nvSpPr>
        <dsp:cNvPr id="0" name=""/>
        <dsp:cNvSpPr/>
      </dsp:nvSpPr>
      <dsp:spPr>
        <a:xfrm rot="5400000">
          <a:off x="4429660" y="1357442"/>
          <a:ext cx="2022038" cy="5120640"/>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Emergency generators and small </a:t>
          </a:r>
          <a:r>
            <a:rPr lang="en-US" sz="2500" kern="1200" dirty="0" smtClean="0">
              <a:solidFill>
                <a:schemeClr val="tx1"/>
              </a:solidFill>
              <a:latin typeface="Times New Roman" pitchFamily="18" charset="0"/>
              <a:cs typeface="Times New Roman" pitchFamily="18" charset="0"/>
            </a:rPr>
            <a:t>boilers were </a:t>
          </a:r>
          <a:r>
            <a:rPr lang="en-US" sz="2500" kern="1200" dirty="0" smtClean="0">
              <a:latin typeface="Times New Roman" pitchFamily="18" charset="0"/>
              <a:cs typeface="Times New Roman" pitchFamily="18" charset="0"/>
            </a:rPr>
            <a:t>originally thought to have insignificant emissions</a:t>
          </a:r>
          <a:endParaRPr lang="en-US" sz="2500" kern="1200" dirty="0">
            <a:latin typeface="Times New Roman" pitchFamily="18" charset="0"/>
            <a:cs typeface="Times New Roman" pitchFamily="18" charset="0"/>
          </a:endParaRPr>
        </a:p>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DEQ did not account for them</a:t>
          </a:r>
          <a:endParaRPr lang="en-US" sz="2500" kern="1200" dirty="0">
            <a:latin typeface="Times New Roman" pitchFamily="18" charset="0"/>
            <a:cs typeface="Times New Roman" pitchFamily="18" charset="0"/>
          </a:endParaRPr>
        </a:p>
      </dsp:txBody>
      <dsp:txXfrm rot="5400000">
        <a:off x="4429660" y="1357442"/>
        <a:ext cx="2022038" cy="5120640"/>
      </dsp:txXfrm>
    </dsp:sp>
    <dsp:sp modelId="{24D333B7-5241-401F-9D21-10FB241A969F}">
      <dsp:nvSpPr>
        <dsp:cNvPr id="0" name=""/>
        <dsp:cNvSpPr/>
      </dsp:nvSpPr>
      <dsp:spPr>
        <a:xfrm>
          <a:off x="0" y="2653988"/>
          <a:ext cx="2880360" cy="252754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Background/</a:t>
          </a:r>
        </a:p>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Affected</a:t>
          </a:r>
          <a:endParaRPr lang="en-US" sz="3500" kern="1200" dirty="0">
            <a:latin typeface="Times New Roman" pitchFamily="18" charset="0"/>
            <a:cs typeface="Times New Roman" pitchFamily="18" charset="0"/>
          </a:endParaRPr>
        </a:p>
      </dsp:txBody>
      <dsp:txXfrm>
        <a:off x="0" y="2653988"/>
        <a:ext cx="2880360" cy="252754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A431CB-E0F6-4589-B2B6-D68A46601087}">
      <dsp:nvSpPr>
        <dsp:cNvPr id="0" name=""/>
        <dsp:cNvSpPr/>
      </dsp:nvSpPr>
      <dsp:spPr>
        <a:xfrm rot="5400000">
          <a:off x="4429660" y="-1296482"/>
          <a:ext cx="2022038" cy="5120640"/>
        </a:xfrm>
        <a:prstGeom prst="round2Same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tx1"/>
              </a:solidFill>
              <a:latin typeface="Times New Roman" pitchFamily="18" charset="0"/>
              <a:cs typeface="Times New Roman" pitchFamily="18" charset="0"/>
            </a:rPr>
            <a:t>Require approval to construct, may need a permit, or include in existing permit</a:t>
          </a:r>
          <a:endParaRPr lang="en-US" sz="2200" kern="1200" dirty="0">
            <a:solidFill>
              <a:schemeClr val="tx1"/>
            </a:solidFill>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solidFill>
                <a:schemeClr val="tx1"/>
              </a:solidFill>
              <a:latin typeface="Times New Roman" pitchFamily="18" charset="0"/>
              <a:cs typeface="Times New Roman" pitchFamily="18" charset="0"/>
            </a:rPr>
            <a:t>Rules include provisions to avoid triggering other regulatory requirements solely as </a:t>
          </a:r>
          <a:r>
            <a:rPr lang="en-US" sz="2200" kern="1200" dirty="0" smtClean="0">
              <a:latin typeface="Times New Roman" pitchFamily="18" charset="0"/>
              <a:cs typeface="Times New Roman" pitchFamily="18" charset="0"/>
            </a:rPr>
            <a:t>a result of this rule change</a:t>
          </a:r>
          <a:endParaRPr lang="en-US" sz="2200" kern="1200" dirty="0">
            <a:latin typeface="Times New Roman" pitchFamily="18" charset="0"/>
            <a:cs typeface="Times New Roman" pitchFamily="18" charset="0"/>
          </a:endParaRPr>
        </a:p>
      </dsp:txBody>
      <dsp:txXfrm rot="5400000">
        <a:off x="4429660" y="-1296482"/>
        <a:ext cx="2022038" cy="5120640"/>
      </dsp:txXfrm>
    </dsp:sp>
    <dsp:sp modelId="{1448A0AA-762F-4A47-8365-F2915F8F9FE9}">
      <dsp:nvSpPr>
        <dsp:cNvPr id="0" name=""/>
        <dsp:cNvSpPr/>
      </dsp:nvSpPr>
      <dsp:spPr>
        <a:xfrm>
          <a:off x="0" y="0"/>
          <a:ext cx="2880360" cy="2527548"/>
        </a:xfrm>
        <a:prstGeom prst="roundRect">
          <a:avLst/>
        </a:prstGeom>
        <a:solidFill>
          <a:srgbClr val="745A9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Recommendations</a:t>
          </a:r>
          <a:endParaRPr lang="en-US" sz="2500" kern="1200" dirty="0">
            <a:latin typeface="Times New Roman" pitchFamily="18" charset="0"/>
            <a:cs typeface="Times New Roman" pitchFamily="18" charset="0"/>
          </a:endParaRPr>
        </a:p>
      </dsp:txBody>
      <dsp:txXfrm>
        <a:off x="0" y="0"/>
        <a:ext cx="2880360" cy="2527548"/>
      </dsp:txXfrm>
    </dsp:sp>
    <dsp:sp modelId="{6B937E5D-EF4E-4B79-8D80-BF128AB41978}">
      <dsp:nvSpPr>
        <dsp:cNvPr id="0" name=""/>
        <dsp:cNvSpPr/>
      </dsp:nvSpPr>
      <dsp:spPr>
        <a:xfrm rot="5400000">
          <a:off x="4429660" y="1357442"/>
          <a:ext cx="2022038" cy="5120640"/>
        </a:xfrm>
        <a:prstGeom prst="round2Same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Need to revise a few existing permits </a:t>
          </a:r>
          <a:endParaRPr lang="en-US" sz="2200" kern="1200" dirty="0"/>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May need to issue a few new permits (i.e., general permit)</a:t>
          </a:r>
          <a:endParaRPr lang="en-US" sz="2200" kern="1200" dirty="0">
            <a:latin typeface="Times New Roman" pitchFamily="18" charset="0"/>
            <a:cs typeface="Times New Roman" pitchFamily="18" charset="0"/>
          </a:endParaRPr>
        </a:p>
      </dsp:txBody>
      <dsp:txXfrm rot="5400000">
        <a:off x="4429660" y="1357442"/>
        <a:ext cx="2022038" cy="5120640"/>
      </dsp:txXfrm>
    </dsp:sp>
    <dsp:sp modelId="{24F67B7C-64D8-441E-997D-E3B096D634F0}">
      <dsp:nvSpPr>
        <dsp:cNvPr id="0" name=""/>
        <dsp:cNvSpPr/>
      </dsp:nvSpPr>
      <dsp:spPr>
        <a:xfrm>
          <a:off x="0" y="2653988"/>
          <a:ext cx="2880360" cy="2527548"/>
        </a:xfrm>
        <a:prstGeom prst="round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DEQ Workload</a:t>
          </a:r>
          <a:endParaRPr lang="en-US" sz="3500" kern="1200" dirty="0">
            <a:latin typeface="Times New Roman" pitchFamily="18" charset="0"/>
            <a:cs typeface="Times New Roman" pitchFamily="18" charset="0"/>
          </a:endParaRPr>
        </a:p>
      </dsp:txBody>
      <dsp:txXfrm>
        <a:off x="0" y="2653988"/>
        <a:ext cx="2880360" cy="252754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3B9EC-B45A-4DCE-B255-DBC5D8C94B98}">
      <dsp:nvSpPr>
        <dsp:cNvPr id="0" name=""/>
        <dsp:cNvSpPr/>
      </dsp:nvSpPr>
      <dsp:spPr>
        <a:xfrm rot="5400000">
          <a:off x="4429660" y="-1323517"/>
          <a:ext cx="2022038" cy="5120640"/>
        </a:xfrm>
        <a:prstGeom prst="round2SameRect">
          <a:avLst/>
        </a:prstGeom>
        <a:solidFill>
          <a:schemeClr val="accent6">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Businesses need to </a:t>
          </a:r>
          <a:r>
            <a:rPr lang="en-US" sz="1800" kern="1200" dirty="0" smtClean="0">
              <a:solidFill>
                <a:schemeClr val="tx1"/>
              </a:solidFill>
              <a:latin typeface="Times New Roman" pitchFamily="18" charset="0"/>
              <a:cs typeface="Times New Roman" pitchFamily="18" charset="0"/>
            </a:rPr>
            <a:t>provide emissions information</a:t>
          </a:r>
          <a:endParaRPr lang="en-US" sz="1800" kern="1200" dirty="0">
            <a:solidFill>
              <a:schemeClr val="tx1"/>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dirty="0" smtClean="0">
              <a:solidFill>
                <a:schemeClr val="tx1"/>
              </a:solidFill>
              <a:latin typeface="Times New Roman" pitchFamily="18" charset="0"/>
              <a:cs typeface="Times New Roman" pitchFamily="18" charset="0"/>
            </a:rPr>
            <a:t>A few businesses </a:t>
          </a:r>
          <a:r>
            <a:rPr lang="en-US" sz="1800" kern="1200" dirty="0" smtClean="0">
              <a:latin typeface="Times New Roman" pitchFamily="18" charset="0"/>
              <a:cs typeface="Times New Roman" pitchFamily="18" charset="0"/>
            </a:rPr>
            <a:t>will need permits (data centers)</a:t>
          </a:r>
          <a:endParaRPr lang="en-U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Future small emission increases may trigger regulatory requirements for some larger businesses</a:t>
          </a:r>
          <a:endParaRPr lang="en-US" sz="1800" kern="1200" dirty="0">
            <a:latin typeface="Times New Roman" pitchFamily="18" charset="0"/>
            <a:cs typeface="Times New Roman" pitchFamily="18" charset="0"/>
          </a:endParaRPr>
        </a:p>
      </dsp:txBody>
      <dsp:txXfrm rot="5400000">
        <a:off x="4429660" y="-1323517"/>
        <a:ext cx="2022038" cy="5120640"/>
      </dsp:txXfrm>
    </dsp:sp>
    <dsp:sp modelId="{2ED86746-5FA9-4455-BAB0-6A2D73435DB8}">
      <dsp:nvSpPr>
        <dsp:cNvPr id="0" name=""/>
        <dsp:cNvSpPr/>
      </dsp:nvSpPr>
      <dsp:spPr>
        <a:xfrm>
          <a:off x="0" y="63"/>
          <a:ext cx="2880360" cy="2527548"/>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latin typeface="Times New Roman" pitchFamily="18" charset="0"/>
              <a:cs typeface="Times New Roman" pitchFamily="18" charset="0"/>
            </a:rPr>
            <a:t>Impacts on Business</a:t>
          </a:r>
          <a:endParaRPr lang="en-US" sz="3400" kern="1200" dirty="0">
            <a:latin typeface="Times New Roman" pitchFamily="18" charset="0"/>
            <a:cs typeface="Times New Roman" pitchFamily="18" charset="0"/>
          </a:endParaRPr>
        </a:p>
      </dsp:txBody>
      <dsp:txXfrm>
        <a:off x="0" y="63"/>
        <a:ext cx="2880360" cy="2527548"/>
      </dsp:txXfrm>
    </dsp:sp>
    <dsp:sp modelId="{2A54A8A0-E017-4BA4-8F66-EFA9F4015BFD}">
      <dsp:nvSpPr>
        <dsp:cNvPr id="0" name=""/>
        <dsp:cNvSpPr/>
      </dsp:nvSpPr>
      <dsp:spPr>
        <a:xfrm rot="5400000">
          <a:off x="4368712" y="1329275"/>
          <a:ext cx="2022038" cy="5120640"/>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Better accounting of emissions from businesses</a:t>
          </a:r>
          <a:endParaRPr lang="en-US" sz="1800" kern="1200" dirty="0">
            <a:latin typeface="Times New Roman" pitchFamily="18" charset="0"/>
            <a:cs typeface="Times New Roman" pitchFamily="18" charset="0"/>
          </a:endParaRPr>
        </a:p>
      </dsp:txBody>
      <dsp:txXfrm rot="5400000">
        <a:off x="4368712" y="1329275"/>
        <a:ext cx="2022038" cy="5120640"/>
      </dsp:txXfrm>
    </dsp:sp>
    <dsp:sp modelId="{A6FF4326-8EDB-49BD-8AA9-B4BD85A5A465}">
      <dsp:nvSpPr>
        <dsp:cNvPr id="0" name=""/>
        <dsp:cNvSpPr/>
      </dsp:nvSpPr>
      <dsp:spPr>
        <a:xfrm>
          <a:off x="0" y="2653988"/>
          <a:ext cx="2880360" cy="2527548"/>
        </a:xfrm>
        <a:prstGeom prst="roundRect">
          <a:avLst/>
        </a:prstGeom>
        <a:solidFill>
          <a:srgbClr val="8D8E8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latin typeface="Times New Roman" pitchFamily="18" charset="0"/>
              <a:cs typeface="Times New Roman" pitchFamily="18" charset="0"/>
            </a:rPr>
            <a:t>Impacts on Environment</a:t>
          </a:r>
          <a:endParaRPr lang="en-US" sz="3400" kern="1200" dirty="0">
            <a:latin typeface="Times New Roman" pitchFamily="18" charset="0"/>
            <a:cs typeface="Times New Roman" pitchFamily="18" charset="0"/>
          </a:endParaRPr>
        </a:p>
      </dsp:txBody>
      <dsp:txXfrm>
        <a:off x="0" y="2653988"/>
        <a:ext cx="2880360" cy="25275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p14="http://schemas.microsoft.com/office/powerpoint/2010/main" xmlns=""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Thank you for coming.....</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DEQ is taking a comprehensive approach in this rulemaking that will move the AQ program ahead effectively</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The AQ program needs to be maintained to keep the permitting program working well so we decided to undertake this rulemaking to not only maintain the program but to improve it.  </a:t>
            </a: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5176" lvl="1" indent="-265176">
              <a:buClr>
                <a:srgbClr val="00B0F0"/>
              </a:buClr>
              <a:buNone/>
            </a:pPr>
            <a:r>
              <a:rPr lang="en-US" sz="1800" dirty="0" smtClean="0">
                <a:solidFill>
                  <a:prstClr val="black"/>
                </a:solidFill>
                <a:latin typeface="Times New Roman"/>
                <a:ea typeface="Calibri"/>
              </a:rPr>
              <a:t>Currently all categorically insignificant, now significant if:</a:t>
            </a:r>
          </a:p>
          <a:p>
            <a:pPr marL="265176" lvl="1" indent="-265176">
              <a:buClr>
                <a:srgbClr val="00B0F0"/>
              </a:buClr>
              <a:buFont typeface="Arial" pitchFamily="34" charset="0"/>
              <a:buChar char="•"/>
            </a:pPr>
            <a:r>
              <a:rPr lang="en-US" sz="1800" dirty="0" smtClean="0">
                <a:solidFill>
                  <a:prstClr val="black"/>
                </a:solidFill>
                <a:latin typeface="Times New Roman"/>
                <a:ea typeface="Calibri"/>
              </a:rPr>
              <a:t>rated individually at </a:t>
            </a:r>
            <a:r>
              <a:rPr lang="en-US" sz="1800" dirty="0" smtClean="0">
                <a:latin typeface="Times New Roman"/>
                <a:ea typeface="Calibri"/>
              </a:rPr>
              <a:t>greater</a:t>
            </a:r>
            <a:r>
              <a:rPr lang="en-US" sz="1800" dirty="0" smtClean="0">
                <a:solidFill>
                  <a:prstClr val="black"/>
                </a:solidFill>
                <a:latin typeface="Times New Roman"/>
                <a:ea typeface="Calibri"/>
              </a:rPr>
              <a:t> than 500 horsepower; or</a:t>
            </a:r>
          </a:p>
          <a:p>
            <a:pPr marL="265176" lvl="1" indent="-265176">
              <a:buClr>
                <a:srgbClr val="00B0F0"/>
              </a:buClr>
              <a:buFont typeface="Arial" pitchFamily="34" charset="0"/>
              <a:buChar char="•"/>
            </a:pPr>
            <a:endParaRPr lang="en-US" sz="1800" dirty="0" smtClean="0">
              <a:solidFill>
                <a:prstClr val="black"/>
              </a:solidFill>
              <a:latin typeface="Times New Roman"/>
              <a:ea typeface="Calibri"/>
            </a:endParaRPr>
          </a:p>
          <a:p>
            <a:pPr>
              <a:buClr>
                <a:srgbClr val="00B0F0"/>
              </a:buClr>
              <a:buSzPct val="100000"/>
              <a:buFont typeface="Arial" pitchFamily="34" charset="0"/>
              <a:buChar char="•"/>
            </a:pPr>
            <a:r>
              <a:rPr lang="en-US" sz="1800" dirty="0" smtClean="0">
                <a:solidFill>
                  <a:prstClr val="black"/>
                </a:solidFill>
                <a:latin typeface="Times New Roman"/>
                <a:ea typeface="Calibri"/>
              </a:rPr>
              <a:t>emissions in aggregate are greater than 10 tons/year based on the readiness and maintenance testing hours of operation</a:t>
            </a:r>
          </a:p>
          <a:p>
            <a:pPr>
              <a:buClr>
                <a:srgbClr val="00B0F0"/>
              </a:buClr>
              <a:buSzPct val="100000"/>
              <a:buFont typeface="Arial" pitchFamily="34" charset="0"/>
              <a:buChar char="•"/>
            </a:pPr>
            <a:endParaRPr lang="en-US" sz="1800" dirty="0" smtClean="0">
              <a:solidFill>
                <a:prstClr val="black"/>
              </a:solidFill>
              <a:latin typeface="Times New Roman"/>
              <a:ea typeface="Calibri"/>
            </a:endParaRPr>
          </a:p>
          <a:p>
            <a:pPr>
              <a:buClr>
                <a:srgbClr val="00B0F0"/>
              </a:buClr>
              <a:buSzPct val="100000"/>
              <a:buFont typeface="Wingdings" pitchFamily="2" charset="2"/>
              <a:buChar char="v"/>
            </a:pPr>
            <a:r>
              <a:rPr lang="en-US" sz="1800" dirty="0" smtClean="0">
                <a:solidFill>
                  <a:prstClr val="black"/>
                </a:solidFill>
                <a:latin typeface="Times New Roman"/>
                <a:ea typeface="Calibri"/>
              </a:rPr>
              <a:t>General permit for few sources plus changes to other permits</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B0F0"/>
              </a:buClr>
            </a:pPr>
            <a:r>
              <a:rPr lang="en-US" dirty="0" smtClean="0">
                <a:solidFill>
                  <a:prstClr val="black"/>
                </a:solidFill>
                <a:latin typeface="Times New Roman"/>
                <a:ea typeface="Calibri"/>
              </a:rPr>
              <a:t>Currently considered categorically insignificant no matter how many at a source</a:t>
            </a:r>
          </a:p>
          <a:p>
            <a:pPr>
              <a:buClr>
                <a:srgbClr val="00B0F0"/>
              </a:buClr>
            </a:pPr>
            <a:r>
              <a:rPr lang="en-US" dirty="0" smtClean="0">
                <a:solidFill>
                  <a:prstClr val="black"/>
                </a:solidFill>
                <a:latin typeface="Times New Roman"/>
                <a:ea typeface="Calibri"/>
              </a:rPr>
              <a:t>Proposed rule will no longer consider small boilers categorically insignificant if emissions in aggregate are greater than the de minimis levels</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would PSD permitting be for Dallasport, WA?</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spcBef>
                <a:spcPts val="250"/>
              </a:spcBef>
              <a:spcAft>
                <a:spcPts val="600"/>
              </a:spcAft>
              <a:buClr>
                <a:srgbClr val="00B0F0"/>
              </a:buClr>
              <a:buSzPct val="80000"/>
              <a:buFont typeface="Arial" pitchFamily="34" charset="0"/>
              <a:buChar char="•"/>
              <a:defRPr/>
            </a:pPr>
            <a:r>
              <a:rPr lang="en-US" sz="2200" dirty="0" smtClean="0">
                <a:solidFill>
                  <a:sysClr val="windowText" lastClr="000000"/>
                </a:solidFill>
                <a:latin typeface="Times New Roman" pitchFamily="18" charset="0"/>
                <a:cs typeface="Times New Roman" pitchFamily="18" charset="0"/>
              </a:rPr>
              <a:t>Define “Reattainment” Area:  </a:t>
            </a:r>
          </a:p>
          <a:p>
            <a:pPr lvl="1">
              <a:spcBef>
                <a:spcPts val="250"/>
              </a:spcBef>
              <a:spcAft>
                <a:spcPts val="600"/>
              </a:spcAft>
              <a:buClr>
                <a:srgbClr val="00B0F0"/>
              </a:buClr>
              <a:buSzPct val="100000"/>
              <a:buFont typeface="Arial" pitchFamily="34" charset="0"/>
              <a:buChar char="•"/>
              <a:defRPr/>
            </a:pPr>
            <a:r>
              <a:rPr lang="en-US" sz="2200" dirty="0" smtClean="0">
                <a:solidFill>
                  <a:sysClr val="windowText" lastClr="000000"/>
                </a:solidFill>
                <a:latin typeface="Times New Roman" pitchFamily="18" charset="0"/>
                <a:cs typeface="Times New Roman" pitchFamily="18" charset="0"/>
              </a:rPr>
              <a:t>Nonattainment Area that has 3 years of “clean” data but not yet re-designated as attainment by EPA (undesignated maintenance area)</a:t>
            </a:r>
          </a:p>
          <a:p>
            <a:pPr lvl="0">
              <a:spcBef>
                <a:spcPts val="250"/>
              </a:spcBef>
              <a:spcAft>
                <a:spcPts val="600"/>
              </a:spcAft>
              <a:buClr>
                <a:srgbClr val="00B0F0"/>
              </a:buClr>
              <a:buSzPct val="80000"/>
              <a:buFont typeface="Arial" pitchFamily="34" charset="0"/>
              <a:buChar char="•"/>
              <a:defRPr/>
            </a:pPr>
            <a:r>
              <a:rPr lang="en-US" sz="2200" dirty="0" smtClean="0">
                <a:solidFill>
                  <a:sysClr val="windowText" lastClr="000000"/>
                </a:solidFill>
                <a:latin typeface="Times New Roman" pitchFamily="18" charset="0"/>
                <a:cs typeface="Times New Roman" pitchFamily="18" charset="0"/>
              </a:rPr>
              <a:t>Define “Sustainment” Area: </a:t>
            </a:r>
          </a:p>
          <a:p>
            <a:pPr lvl="1">
              <a:spcBef>
                <a:spcPts val="250"/>
              </a:spcBef>
              <a:spcAft>
                <a:spcPts val="600"/>
              </a:spcAft>
              <a:buClr>
                <a:srgbClr val="00B0F0"/>
              </a:buClr>
              <a:buSzPct val="100000"/>
              <a:buFont typeface="Arial" pitchFamily="34" charset="0"/>
              <a:buChar char="•"/>
              <a:defRPr/>
            </a:pPr>
            <a:r>
              <a:rPr lang="en-US" sz="2200" dirty="0" smtClean="0">
                <a:solidFill>
                  <a:sysClr val="windowText" lastClr="000000"/>
                </a:solidFill>
                <a:latin typeface="Times New Roman" pitchFamily="18" charset="0"/>
                <a:cs typeface="Times New Roman" pitchFamily="18" charset="0"/>
              </a:rPr>
              <a:t>Area with monitoring data close to or exceeding ambient standard but not yet designated NAA by EPA (undesignated nonattainment area)</a:t>
            </a:r>
          </a:p>
          <a:p>
            <a:pPr lvl="0">
              <a:spcAft>
                <a:spcPts val="600"/>
              </a:spcAft>
              <a:buClr>
                <a:srgbClr val="00B0F0"/>
              </a:buClr>
            </a:pPr>
            <a:r>
              <a:rPr lang="en-US" sz="2200" dirty="0" smtClean="0">
                <a:latin typeface="Times New Roman" pitchFamily="18" charset="0"/>
                <a:cs typeface="Times New Roman" pitchFamily="18" charset="0"/>
              </a:rPr>
              <a:t>Lakeview will be first  “Sustainment” Area</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Will help address AQ problems</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Could allow construction of smaller sources that currently couldn’t get permitted</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Will provide incentives for sources to get offsets are from “priority” sources (woodstoves)</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Will require pre-construction ambient monitoring for large sources</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 typeface="Arial" pitchFamily="34" charset="0"/>
              <a:buChar char="•"/>
            </a:pPr>
            <a:r>
              <a:rPr lang="en-US" dirty="0" smtClean="0"/>
              <a:t>Provides additional protection for areas at risk</a:t>
            </a:r>
          </a:p>
          <a:p>
            <a:pPr>
              <a:buFont typeface="Arial" pitchFamily="34" charset="0"/>
              <a:buChar char="•"/>
            </a:pPr>
            <a:r>
              <a:rPr lang="en-US" dirty="0" smtClean="0"/>
              <a:t>Prevents NAA</a:t>
            </a:r>
          </a:p>
          <a:p>
            <a:pPr>
              <a:buFont typeface="Arial" pitchFamily="34" charset="0"/>
              <a:buChar char="•"/>
            </a:pPr>
            <a:r>
              <a:rPr lang="en-US" dirty="0" smtClean="0"/>
              <a:t> Preconstruction monitoring could throw off financing.  RST?  Timelines?</a:t>
            </a:r>
          </a:p>
          <a:p>
            <a:pPr>
              <a:buFont typeface="Arial" pitchFamily="34" charset="0"/>
              <a:buChar char="•"/>
            </a:pPr>
            <a:endParaRPr lang="en-US" dirty="0" smtClean="0"/>
          </a:p>
          <a:p>
            <a:endParaRPr lang="en-US" dirty="0" smtClean="0"/>
          </a:p>
          <a:p>
            <a:pPr>
              <a:buFont typeface="Arial" pitchFamily="34" charset="0"/>
              <a:buChar char="•"/>
            </a:pPr>
            <a:r>
              <a:rPr lang="en-US" dirty="0" smtClean="0"/>
              <a:t>Opens the door for Lakeview</a:t>
            </a:r>
          </a:p>
          <a:p>
            <a:pPr>
              <a:buFont typeface="Arial" pitchFamily="34" charset="0"/>
              <a:buChar char="•"/>
            </a:pPr>
            <a:r>
              <a:rPr lang="en-US" dirty="0" smtClean="0"/>
              <a:t>Enables smaller sources to build at BACT before redesignated as maintenance</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these tables now or later?</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An example of making our rules easier to make sure the language is easy to understand so businesses know exactly what they have to do to comply.  </a:t>
            </a:r>
          </a:p>
          <a:p>
            <a:pPr marL="285750" indent="-285750">
              <a:buFont typeface="Arial" pitchFamily="34" charset="0"/>
              <a:buChar char="•"/>
            </a:pPr>
            <a:r>
              <a:rPr lang="en-US" sz="1600" dirty="0" smtClean="0">
                <a:latin typeface="Times New Roman" pitchFamily="18" charset="0"/>
                <a:cs typeface="Times New Roman" pitchFamily="18" charset="0"/>
              </a:rPr>
              <a:t>While providing more flexibility for smaller sources,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p14="http://schemas.microsoft.com/office/powerpoint/2010/main" xmlns=""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Clr>
                <a:srgbClr val="00B0F0"/>
              </a:buClr>
            </a:pPr>
            <a:r>
              <a:rPr lang="en-US" sz="2200" dirty="0" smtClean="0">
                <a:latin typeface="Times New Roman" pitchFamily="18" charset="0"/>
                <a:cs typeface="Times New Roman" pitchFamily="18" charset="0"/>
              </a:rPr>
              <a:t>Redefine Net Air Quality Benefit for Federal Major Sources</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Require 1.2:1 offsets </a:t>
            </a:r>
            <a:r>
              <a:rPr lang="en-US" sz="2200" b="1" dirty="0" smtClean="0">
                <a:solidFill>
                  <a:srgbClr val="FF0000"/>
                </a:solidFill>
                <a:latin typeface="Times New Roman" pitchFamily="18" charset="0"/>
                <a:cs typeface="Times New Roman" pitchFamily="18" charset="0"/>
              </a:rPr>
              <a:t>or</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Reduce ratio to 1.0:1 by offsetting emissions with “priority” source emissions:</a:t>
            </a:r>
          </a:p>
          <a:p>
            <a:pPr lvl="2">
              <a:spcAft>
                <a:spcPts val="600"/>
              </a:spcAft>
              <a:buClr>
                <a:srgbClr val="00B0F0"/>
              </a:buClr>
              <a:buFont typeface="Wingdings" pitchFamily="2" charset="2"/>
              <a:buChar char="ü"/>
            </a:pPr>
            <a:r>
              <a:rPr lang="en-US" sz="2200" dirty="0" smtClean="0">
                <a:latin typeface="Times New Roman" pitchFamily="18" charset="0"/>
                <a:cs typeface="Times New Roman" pitchFamily="18" charset="0"/>
              </a:rPr>
              <a:t>Woodstoves </a:t>
            </a:r>
          </a:p>
          <a:p>
            <a:pPr lvl="2">
              <a:spcAft>
                <a:spcPts val="600"/>
              </a:spcAft>
              <a:buClr>
                <a:srgbClr val="00B0F0"/>
              </a:buClr>
              <a:buFont typeface="Wingdings" pitchFamily="2" charset="2"/>
              <a:buChar char="ü"/>
            </a:pPr>
            <a:r>
              <a:rPr lang="en-US" sz="2200"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Modeling</a:t>
            </a:r>
          </a:p>
          <a:p>
            <a:pPr lvl="1">
              <a:spcAft>
                <a:spcPts val="600"/>
              </a:spcAft>
              <a:buClr>
                <a:srgbClr val="00B0F0"/>
              </a:buClr>
              <a:buFont typeface="Arial" pitchFamily="34" charset="0"/>
              <a:buChar char="•"/>
            </a:pPr>
            <a:endParaRPr lang="en-US" sz="2200" dirty="0" smtClean="0">
              <a:latin typeface="Times New Roman" pitchFamily="18" charset="0"/>
              <a:cs typeface="Times New Roman" pitchFamily="18" charset="0"/>
            </a:endParaRPr>
          </a:p>
          <a:p>
            <a:pPr>
              <a:buClr>
                <a:srgbClr val="00B0F0"/>
              </a:buClr>
            </a:pPr>
            <a:r>
              <a:rPr lang="en-US" sz="2200" dirty="0" smtClean="0">
                <a:latin typeface="Times New Roman" pitchFamily="18" charset="0"/>
                <a:cs typeface="Times New Roman" pitchFamily="18" charset="0"/>
              </a:rPr>
              <a:t>Give non-federal major sources more flexibility for NAQB:</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Allow </a:t>
            </a:r>
            <a:r>
              <a:rPr lang="en-US" sz="2200" u="sng" dirty="0" smtClean="0">
                <a:latin typeface="Times New Roman" pitchFamily="18" charset="0"/>
                <a:cs typeface="Times New Roman" pitchFamily="18" charset="0"/>
              </a:rPr>
              <a:t>&lt;</a:t>
            </a:r>
            <a:r>
              <a:rPr lang="en-US" sz="2200" dirty="0" smtClean="0">
                <a:latin typeface="Times New Roman" pitchFamily="18" charset="0"/>
                <a:cs typeface="Times New Roman" pitchFamily="18" charset="0"/>
              </a:rPr>
              <a:t> 1.0:1 offsets</a:t>
            </a:r>
          </a:p>
          <a:p>
            <a:pPr lvl="2">
              <a:spcAft>
                <a:spcPts val="600"/>
              </a:spcAft>
              <a:buClr>
                <a:srgbClr val="00B0F0"/>
              </a:buClr>
            </a:pPr>
            <a:r>
              <a:rPr lang="en-US" sz="2200" dirty="0" smtClean="0">
                <a:latin typeface="Times New Roman" pitchFamily="18" charset="0"/>
                <a:cs typeface="Times New Roman" pitchFamily="18" charset="0"/>
              </a:rPr>
              <a:t>Reduce ratio to 0.5:1 by offsetting emissions with “priority” source emissions:</a:t>
            </a:r>
          </a:p>
          <a:p>
            <a:pPr lvl="3">
              <a:spcAft>
                <a:spcPts val="600"/>
              </a:spcAft>
              <a:buClr>
                <a:srgbClr val="00B0F0"/>
              </a:buClr>
              <a:buFont typeface="Wingdings" pitchFamily="2" charset="2"/>
              <a:buChar char="ü"/>
            </a:pPr>
            <a:r>
              <a:rPr lang="en-US" sz="2200" dirty="0" smtClean="0">
                <a:latin typeface="Times New Roman" pitchFamily="18" charset="0"/>
                <a:cs typeface="Times New Roman" pitchFamily="18" charset="0"/>
              </a:rPr>
              <a:t>Woodstoves </a:t>
            </a:r>
          </a:p>
          <a:p>
            <a:pPr lvl="3">
              <a:spcAft>
                <a:spcPts val="600"/>
              </a:spcAft>
              <a:buClr>
                <a:srgbClr val="00B0F0"/>
              </a:buClr>
              <a:buFont typeface="Wingdings" pitchFamily="2" charset="2"/>
              <a:buChar char="ü"/>
            </a:pPr>
            <a:r>
              <a:rPr lang="en-US" sz="2200"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NAQB modeling</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Lakeview example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44</a:t>
            </a:fld>
            <a:endParaRPr lang="en-US" dirty="0"/>
          </a:p>
        </p:txBody>
      </p:sp>
    </p:spTree>
    <p:extLst>
      <p:ext uri="{BB962C8B-B14F-4D97-AF65-F5344CB8AC3E}">
        <p14:creationId xmlns:p14="http://schemas.microsoft.com/office/powerpoint/2010/main" xmlns="" val="3618869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45</a:t>
            </a:fld>
            <a:endParaRPr lang="en-US" dirty="0"/>
          </a:p>
        </p:txBody>
      </p:sp>
    </p:spTree>
    <p:extLst>
      <p:ext uri="{BB962C8B-B14F-4D97-AF65-F5344CB8AC3E}">
        <p14:creationId xmlns:p14="http://schemas.microsoft.com/office/powerpoint/2010/main" xmlns="" val="3111554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46</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47</a:t>
            </a:fld>
            <a:endParaRPr lang="en-US" dirty="0"/>
          </a:p>
        </p:txBody>
      </p:sp>
    </p:spTree>
    <p:extLst>
      <p:ext uri="{BB962C8B-B14F-4D97-AF65-F5344CB8AC3E}">
        <p14:creationId xmlns:p14="http://schemas.microsoft.com/office/powerpoint/2010/main" xmlns="" val="1955573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48</a:t>
            </a:fld>
            <a:endParaRPr lang="en-US" dirty="0"/>
          </a:p>
        </p:txBody>
      </p:sp>
    </p:spTree>
    <p:extLst>
      <p:ext uri="{BB962C8B-B14F-4D97-AF65-F5344CB8AC3E}">
        <p14:creationId xmlns:p14="http://schemas.microsoft.com/office/powerpoint/2010/main" xmlns="" val="410749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49</a:t>
            </a:fld>
            <a:endParaRPr lang="en-US" dirty="0"/>
          </a:p>
        </p:txBody>
      </p:sp>
    </p:spTree>
    <p:extLst>
      <p:ext uri="{BB962C8B-B14F-4D97-AF65-F5344CB8AC3E}">
        <p14:creationId xmlns:p14="http://schemas.microsoft.com/office/powerpoint/2010/main" xmlns="" val="1765508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51</a:t>
            </a:fld>
            <a:endParaRPr lang="en-US" dirty="0"/>
          </a:p>
        </p:txBody>
      </p:sp>
    </p:spTree>
    <p:extLst>
      <p:ext uri="{BB962C8B-B14F-4D97-AF65-F5344CB8AC3E}">
        <p14:creationId xmlns:p14="http://schemas.microsoft.com/office/powerpoint/2010/main" xmlns="" val="4672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0">
              <a:lnSpc>
                <a:spcPct val="115000"/>
              </a:lnSpc>
              <a:buClr>
                <a:srgbClr val="F07F09"/>
              </a:buClr>
              <a:buSzPct val="80000"/>
              <a:defRPr/>
            </a:pPr>
            <a:r>
              <a:rPr lang="en-US" sz="2900" b="1" dirty="0" smtClean="0">
                <a:solidFill>
                  <a:sysClr val="windowText" lastClr="000000"/>
                </a:solidFill>
                <a:latin typeface="Times New Roman"/>
                <a:ea typeface="Calibri"/>
                <a:cs typeface="Times New Roman"/>
              </a:rPr>
              <a:t>Repeal outdated rules:</a:t>
            </a:r>
          </a:p>
          <a:p>
            <a:pPr lvl="0">
              <a:buClr>
                <a:srgbClr val="00B0F0"/>
              </a:buClr>
              <a:buSzPct val="100000"/>
              <a:buFont typeface="Arial" pitchFamily="34" charset="0"/>
              <a:buChar char="•"/>
              <a:defRPr/>
            </a:pPr>
            <a:r>
              <a:rPr lang="en-US" sz="2900" dirty="0" smtClean="0">
                <a:solidFill>
                  <a:sysClr val="windowText" lastClr="000000"/>
                </a:solidFill>
                <a:latin typeface="Times New Roman"/>
              </a:rPr>
              <a:t>Spray Paint VOC limits – replaced by EPA rules</a:t>
            </a:r>
          </a:p>
          <a:p>
            <a:pPr lvl="0">
              <a:spcBef>
                <a:spcPts val="0"/>
              </a:spcBef>
              <a:buClr>
                <a:srgbClr val="00B0F0"/>
              </a:buClr>
              <a:buSzPct val="100000"/>
              <a:buFont typeface="Arial" pitchFamily="34" charset="0"/>
              <a:buChar char="•"/>
              <a:defRPr/>
            </a:pPr>
            <a:r>
              <a:rPr lang="en-US" sz="2900" dirty="0" smtClean="0">
                <a:solidFill>
                  <a:sysClr val="windowText" lastClr="000000"/>
                </a:solidFill>
                <a:latin typeface="Times New Roman"/>
              </a:rPr>
              <a:t>Old regional haze rules:</a:t>
            </a:r>
            <a:endParaRPr lang="en-US" sz="2900" dirty="0" smtClean="0">
              <a:solidFill>
                <a:sysClr val="windowText" lastClr="000000"/>
              </a:solidFill>
              <a:latin typeface="Verdana"/>
            </a:endParaRPr>
          </a:p>
          <a:p>
            <a:pPr lvl="1">
              <a:spcBef>
                <a:spcPts val="0"/>
              </a:spcBef>
              <a:buClr>
                <a:srgbClr val="00B0F0"/>
              </a:buClr>
              <a:buFont typeface="Arial" pitchFamily="34" charset="0"/>
              <a:buChar char="•"/>
              <a:defRPr/>
            </a:pPr>
            <a:r>
              <a:rPr lang="en-US" sz="2900" dirty="0" smtClean="0">
                <a:solidFill>
                  <a:sysClr val="windowText" lastClr="000000"/>
                </a:solidFill>
                <a:latin typeface="Times New Roman"/>
              </a:rPr>
              <a:t>Western Backstop SO</a:t>
            </a:r>
            <a:r>
              <a:rPr lang="en-US" sz="2900" baseline="-25000" dirty="0" smtClean="0">
                <a:solidFill>
                  <a:sysClr val="windowText" lastClr="000000"/>
                </a:solidFill>
                <a:latin typeface="Times New Roman"/>
              </a:rPr>
              <a:t>2</a:t>
            </a:r>
            <a:r>
              <a:rPr lang="en-US" sz="2900" dirty="0" smtClean="0">
                <a:solidFill>
                  <a:sysClr val="windowText" lastClr="000000"/>
                </a:solidFill>
                <a:latin typeface="Times New Roman"/>
              </a:rPr>
              <a:t> Federal Trading Program</a:t>
            </a:r>
          </a:p>
          <a:p>
            <a:pPr lvl="1">
              <a:spcBef>
                <a:spcPts val="0"/>
              </a:spcBef>
              <a:buClr>
                <a:srgbClr val="00B0F0"/>
              </a:buClr>
              <a:buFont typeface="Arial" pitchFamily="34" charset="0"/>
              <a:buChar char="•"/>
              <a:defRPr/>
            </a:pPr>
            <a:r>
              <a:rPr lang="en-US" sz="2900" dirty="0" smtClean="0">
                <a:latin typeface="Times New Roman" pitchFamily="18" charset="0"/>
                <a:cs typeface="Times New Roman" pitchFamily="18" charset="0"/>
              </a:rPr>
              <a:t>Sulfur Dioxide Emission Inventory</a:t>
            </a: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0">
              <a:lnSpc>
                <a:spcPct val="115000"/>
              </a:lnSpc>
              <a:buClr>
                <a:srgbClr val="F07F09"/>
              </a:buClr>
              <a:buSzPct val="80000"/>
              <a:defRPr/>
            </a:pPr>
            <a:r>
              <a:rPr lang="en-US" sz="2900" b="1" dirty="0" smtClean="0">
                <a:solidFill>
                  <a:sysClr val="windowText" lastClr="000000"/>
                </a:solidFill>
                <a:latin typeface="Times New Roman"/>
                <a:ea typeface="Calibri"/>
                <a:cs typeface="Times New Roman"/>
              </a:rPr>
              <a:t>Repeal rules for sources that no longer exist in Oregon:</a:t>
            </a:r>
          </a:p>
          <a:p>
            <a:pPr lvl="0">
              <a:buClr>
                <a:srgbClr val="00B0F0"/>
              </a:buClr>
              <a:buSzPct val="100000"/>
              <a:buFont typeface="Arial" pitchFamily="34" charset="0"/>
              <a:buChar char="•"/>
              <a:defRPr/>
            </a:pPr>
            <a:r>
              <a:rPr lang="en-US" sz="2900" dirty="0" smtClean="0">
                <a:solidFill>
                  <a:sysClr val="windowText" lastClr="000000"/>
                </a:solidFill>
                <a:latin typeface="Times New Roman"/>
              </a:rPr>
              <a:t>Neutral Sulfite Semi-Chemical Pulp Mills</a:t>
            </a:r>
            <a:endParaRPr lang="en-US" sz="2900" dirty="0" smtClean="0">
              <a:solidFill>
                <a:sysClr val="windowText" lastClr="000000"/>
              </a:solidFill>
              <a:latin typeface="Verdana"/>
            </a:endParaRPr>
          </a:p>
          <a:p>
            <a:pPr lvl="0">
              <a:buClr>
                <a:srgbClr val="00B0F0"/>
              </a:buClr>
              <a:buSzPct val="100000"/>
              <a:buFont typeface="Arial" pitchFamily="34" charset="0"/>
              <a:buChar char="•"/>
              <a:defRPr/>
            </a:pPr>
            <a:r>
              <a:rPr lang="en-US" sz="2900" dirty="0" smtClean="0">
                <a:solidFill>
                  <a:sysClr val="windowText" lastClr="000000"/>
                </a:solidFill>
                <a:latin typeface="Times New Roman"/>
              </a:rPr>
              <a:t>Sulfite Pulp Mills</a:t>
            </a:r>
            <a:endParaRPr lang="en-US" sz="2900" dirty="0" smtClean="0">
              <a:solidFill>
                <a:sysClr val="windowText" lastClr="000000"/>
              </a:solidFill>
              <a:latin typeface="Verdana"/>
            </a:endParaRPr>
          </a:p>
          <a:p>
            <a:pPr lvl="0">
              <a:buClr>
                <a:srgbClr val="00B0F0"/>
              </a:buClr>
              <a:buSzPct val="100000"/>
              <a:buFont typeface="Arial" pitchFamily="34" charset="0"/>
              <a:buChar char="•"/>
              <a:defRPr/>
            </a:pPr>
            <a:r>
              <a:rPr lang="en-US" sz="2900" dirty="0" smtClean="0">
                <a:solidFill>
                  <a:sysClr val="windowText" lastClr="000000"/>
                </a:solidFill>
                <a:latin typeface="Times New Roman"/>
              </a:rPr>
              <a:t>Primary Aluminum Standards</a:t>
            </a:r>
            <a:endParaRPr lang="en-US" sz="2900" dirty="0" smtClean="0">
              <a:solidFill>
                <a:sysClr val="windowText" lastClr="000000"/>
              </a:solidFill>
              <a:latin typeface="Verdana"/>
            </a:endParaRPr>
          </a:p>
          <a:p>
            <a:pPr lvl="0">
              <a:buClr>
                <a:srgbClr val="00B0F0"/>
              </a:buClr>
              <a:buSzPct val="100000"/>
              <a:buFont typeface="Arial" pitchFamily="34" charset="0"/>
              <a:buChar char="•"/>
              <a:defRPr/>
            </a:pPr>
            <a:r>
              <a:rPr lang="en-US" sz="2900" dirty="0" smtClean="0">
                <a:solidFill>
                  <a:sysClr val="windowText" lastClr="000000"/>
                </a:solidFill>
                <a:latin typeface="Times New Roman"/>
              </a:rPr>
              <a:t>Laterite Ore Production of Ferronickel</a:t>
            </a:r>
            <a:endParaRPr lang="en-US" sz="2900" dirty="0" smtClean="0">
              <a:solidFill>
                <a:sysClr val="windowText" lastClr="000000"/>
              </a:solidFill>
              <a:latin typeface="Verdana"/>
            </a:endParaRPr>
          </a:p>
          <a:p>
            <a:pPr lvl="0">
              <a:buClr>
                <a:srgbClr val="00B0F0"/>
              </a:buClr>
              <a:buSzPct val="100000"/>
              <a:buFont typeface="Arial" pitchFamily="34" charset="0"/>
              <a:buChar char="•"/>
              <a:defRPr/>
            </a:pPr>
            <a:r>
              <a:rPr lang="en-US" sz="2900" dirty="0" smtClean="0">
                <a:solidFill>
                  <a:sysClr val="windowText" lastClr="000000"/>
                </a:solidFill>
                <a:latin typeface="Times New Roman"/>
              </a:rPr>
              <a:t>Charcoal Producing Plants</a:t>
            </a:r>
          </a:p>
          <a:p>
            <a:pPr lvl="0">
              <a:buClr>
                <a:srgbClr val="00B0F0"/>
              </a:buClr>
              <a:buSzPct val="100000"/>
              <a:buFont typeface="Arial" pitchFamily="34" charset="0"/>
              <a:buChar char="•"/>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r>
              <a:rPr lang="en-US" sz="2900" b="1" dirty="0" smtClean="0">
                <a:solidFill>
                  <a:sysClr val="windowText" lastClr="000000"/>
                </a:solidFill>
                <a:latin typeface="Times New Roman"/>
                <a:ea typeface="Calibri"/>
                <a:cs typeface="Times New Roman"/>
              </a:rPr>
              <a:t>Specify Compliance Methods for all Standards</a:t>
            </a:r>
          </a:p>
          <a:p>
            <a:pPr marL="745236" indent="-571500">
              <a:lnSpc>
                <a:spcPct val="115000"/>
              </a:lnSpc>
              <a:spcBef>
                <a:spcPts val="0"/>
              </a:spcBef>
              <a:buClr>
                <a:srgbClr val="00B0F0"/>
              </a:buClr>
              <a:buSzPct val="100000"/>
              <a:buFont typeface="Arial" pitchFamily="34" charset="0"/>
              <a:buChar char="•"/>
              <a:defRPr/>
            </a:pPr>
            <a:r>
              <a:rPr lang="en-US" sz="2900" dirty="0" smtClean="0">
                <a:solidFill>
                  <a:sysClr val="windowText" lastClr="000000"/>
                </a:solidFill>
                <a:latin typeface="Times New Roman"/>
                <a:ea typeface="Calibri"/>
                <a:cs typeface="Times New Roman"/>
              </a:rPr>
              <a:t>Update continuous monitoring and source test manuals </a:t>
            </a:r>
          </a:p>
          <a:p>
            <a:pPr marL="745236" indent="-571500">
              <a:lnSpc>
                <a:spcPct val="115000"/>
              </a:lnSpc>
              <a:spcBef>
                <a:spcPts val="0"/>
              </a:spcBef>
              <a:buClr>
                <a:srgbClr val="00B0F0"/>
              </a:buClr>
              <a:buSzPct val="100000"/>
              <a:buFont typeface="Arial" pitchFamily="34" charset="0"/>
              <a:buChar char="•"/>
              <a:defRPr/>
            </a:pPr>
            <a:r>
              <a:rPr lang="en-US" sz="2900" dirty="0" smtClean="0">
                <a:solidFill>
                  <a:sysClr val="windowText" lastClr="000000"/>
                </a:solidFill>
                <a:latin typeface="Times New Roman"/>
                <a:ea typeface="Calibri"/>
                <a:cs typeface="Times New Roman"/>
              </a:rPr>
              <a:t>Include test methods with all standards</a:t>
            </a: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Clr>
                <a:srgbClr val="00B0F0"/>
              </a:buClr>
              <a:buNone/>
            </a:pPr>
            <a:r>
              <a:rPr lang="en-US" b="1" dirty="0" smtClean="0">
                <a:latin typeface="Times New Roman" pitchFamily="18" charset="0"/>
                <a:cs typeface="Times New Roman" pitchFamily="18" charset="0"/>
              </a:rPr>
              <a:t>Justification</a:t>
            </a:r>
          </a:p>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PM2.5 NAA</a:t>
            </a:r>
          </a:p>
          <a:p>
            <a:pPr lvl="0">
              <a:buClr>
                <a:srgbClr val="00B0F0"/>
              </a:buClr>
            </a:pPr>
            <a:r>
              <a:rPr lang="en-US" dirty="0" smtClean="0">
                <a:latin typeface="Times New Roman" pitchFamily="18" charset="0"/>
                <a:cs typeface="Times New Roman" pitchFamily="18" charset="0"/>
              </a:rPr>
              <a:t>Single source impacts approximately 30% of ambient standard</a:t>
            </a:r>
          </a:p>
          <a:p>
            <a:pPr lvl="0">
              <a:buClr>
                <a:srgbClr val="00B0F0"/>
              </a:buClr>
            </a:pPr>
            <a:r>
              <a:rPr lang="en-US" dirty="0" smtClean="0">
                <a:latin typeface="Times New Roman" pitchFamily="18" charset="0"/>
                <a:cs typeface="Times New Roman" pitchFamily="18" charset="0"/>
              </a:rPr>
              <a:t>Add background (e.g. woodstove emissions) and impacts approximately 75% of standard.</a:t>
            </a:r>
          </a:p>
          <a:p>
            <a:pPr lvl="0">
              <a:buClr>
                <a:srgbClr val="00B0F0"/>
              </a:buClr>
            </a:pPr>
            <a:endParaRPr lang="en-US" dirty="0" smtClean="0">
              <a:latin typeface="Times New Roman" pitchFamily="18" charset="0"/>
              <a:cs typeface="Times New Roman" pitchFamily="18" charset="0"/>
            </a:endParaRPr>
          </a:p>
          <a:p>
            <a:pPr lvl="0">
              <a:buClr>
                <a:srgbClr val="00B0F0"/>
              </a:buClr>
            </a:pPr>
            <a:r>
              <a:rPr lang="en-US" dirty="0" smtClean="0">
                <a:latin typeface="Times New Roman" pitchFamily="18" charset="0"/>
                <a:cs typeface="Times New Roman" pitchFamily="18" charset="0"/>
              </a:rPr>
              <a:t>Other affected sources are located in areas similar to Klamath Falls:</a:t>
            </a:r>
          </a:p>
          <a:p>
            <a:pPr lvl="1">
              <a:buClr>
                <a:srgbClr val="00B0F0"/>
              </a:buClr>
            </a:pPr>
            <a:r>
              <a:rPr lang="en-US" dirty="0" smtClean="0">
                <a:latin typeface="Times New Roman" pitchFamily="18" charset="0"/>
                <a:cs typeface="Times New Roman" pitchFamily="18" charset="0"/>
              </a:rPr>
              <a:t>Small communities that rely on woodstoves to heat homes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a:buClr>
                <a:srgbClr val="00B0F0"/>
              </a:buClr>
            </a:pPr>
            <a:r>
              <a:rPr lang="en-US" dirty="0" smtClean="0">
                <a:latin typeface="Times New Roman" pitchFamily="18" charset="0"/>
                <a:cs typeface="Times New Roman" pitchFamily="18" charset="0"/>
              </a:rPr>
              <a:t>One strategy to prevent violations of the PM2.5 ambient air quality standard</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Clr>
                <a:srgbClr val="00B0F0"/>
              </a:buClr>
            </a:pPr>
            <a:r>
              <a:rPr lang="en-US" dirty="0" smtClean="0">
                <a:latin typeface="Times New Roman" pitchFamily="18" charset="0"/>
                <a:cs typeface="Times New Roman" pitchFamily="18" charset="0"/>
              </a:rPr>
              <a:t>Change opacity from 3 minute aggregate in 60 minutes to 6-minute averages – EPA Method 9 (consistent with other states)</a:t>
            </a:r>
          </a:p>
          <a:p>
            <a:pPr lvl="0">
              <a:buClr>
                <a:srgbClr val="00B0F0"/>
              </a:buClr>
            </a:pPr>
            <a:endParaRPr lang="en-US" dirty="0" smtClean="0">
              <a:latin typeface="Times New Roman" pitchFamily="18" charset="0"/>
              <a:cs typeface="Times New Roman" pitchFamily="18" charset="0"/>
            </a:endParaRPr>
          </a:p>
          <a:p>
            <a:pPr lvl="0">
              <a:buClr>
                <a:srgbClr val="00B0F0"/>
              </a:buClr>
            </a:pPr>
            <a:r>
              <a:rPr lang="en-US" dirty="0" smtClean="0">
                <a:latin typeface="Times New Roman" pitchFamily="18" charset="0"/>
                <a:cs typeface="Times New Roman" pitchFamily="18" charset="0"/>
              </a:rPr>
              <a:t>Repeal 4-county 20% opacity for 30 seconds for non-fuel burning equipment</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Change opacity limit from 40% to 20% for old sources (before 06/01/70) outside special control areas</a:t>
            </a:r>
          </a:p>
          <a:p>
            <a:pPr>
              <a:buClr>
                <a:srgbClr val="00B0F0"/>
              </a:buClr>
            </a:pPr>
            <a:r>
              <a:rPr lang="en-US" dirty="0" smtClean="0">
                <a:latin typeface="Times New Roman" pitchFamily="18" charset="0"/>
                <a:cs typeface="Times New Roman" pitchFamily="18" charset="0"/>
              </a:rPr>
              <a:t>Grate cleaning or soot blowing operations get one six minute period per hour at 40% opacity</a:t>
            </a:r>
          </a:p>
          <a:p>
            <a:pPr>
              <a:buClr>
                <a:srgbClr val="00B0F0"/>
              </a:buClr>
            </a:pPr>
            <a:r>
              <a:rPr lang="en-US" dirty="0" smtClean="0">
                <a:latin typeface="Times New Roman" pitchFamily="18" charset="0"/>
                <a:cs typeface="Times New Roman" pitchFamily="18" charset="0"/>
              </a:rPr>
              <a:t>Defer compliance until January 1, 2015 for sources outside special control areas</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B0F0"/>
              </a:buClr>
            </a:pPr>
            <a:r>
              <a:rPr lang="en-US" sz="1500" dirty="0" smtClean="0">
                <a:latin typeface="Times New Roman" pitchFamily="18" charset="0"/>
                <a:cs typeface="Times New Roman" pitchFamily="18" charset="0"/>
              </a:rPr>
              <a:t>Many of the sources have tested below the proposed limits, but do not comply all of the time.</a:t>
            </a:r>
          </a:p>
          <a:p>
            <a:pPr>
              <a:buClr>
                <a:srgbClr val="00B0F0"/>
              </a:buClr>
            </a:pPr>
            <a:r>
              <a:rPr lang="en-US" sz="1500" dirty="0" smtClean="0">
                <a:latin typeface="Times New Roman" pitchFamily="18" charset="0"/>
                <a:cs typeface="Times New Roman" pitchFamily="18" charset="0"/>
              </a:rPr>
              <a:t>What will sources have to do to comply with grain loading?</a:t>
            </a:r>
          </a:p>
          <a:p>
            <a:pPr lvl="1">
              <a:buClr>
                <a:srgbClr val="00B0F0"/>
              </a:buClr>
              <a:buFont typeface="Arial" pitchFamily="34" charset="0"/>
              <a:buChar char="•"/>
            </a:pPr>
            <a:r>
              <a:rPr lang="en-US" sz="1500" dirty="0" smtClean="0">
                <a:latin typeface="Times New Roman" pitchFamily="18" charset="0"/>
                <a:cs typeface="Times New Roman" pitchFamily="18" charset="0"/>
              </a:rPr>
              <a:t>Tuning – Boise Cascade Willamina 1977 </a:t>
            </a:r>
            <a:r>
              <a:rPr lang="en-US" sz="1500" dirty="0" smtClean="0">
                <a:solidFill>
                  <a:prstClr val="black"/>
                </a:solidFill>
                <a:latin typeface="Times New Roman" pitchFamily="18" charset="0"/>
                <a:cs typeface="Times New Roman" pitchFamily="18" charset="0"/>
              </a:rPr>
              <a:t>28-MMBtu </a:t>
            </a:r>
            <a:r>
              <a:rPr lang="en-US" sz="1500" dirty="0" smtClean="0">
                <a:latin typeface="Times New Roman" pitchFamily="18" charset="0"/>
                <a:cs typeface="Times New Roman" pitchFamily="18" charset="0"/>
              </a:rPr>
              <a:t>wood fired boiler; pre-test out of compliance; post-test less than 0.1 gr/dscf</a:t>
            </a:r>
          </a:p>
          <a:p>
            <a:pPr lvl="1">
              <a:buClr>
                <a:srgbClr val="00B0F0"/>
              </a:buClr>
              <a:buFont typeface="Arial" pitchFamily="34" charset="0"/>
              <a:buChar char="•"/>
            </a:pPr>
            <a:r>
              <a:rPr lang="en-US" sz="1500" dirty="0" smtClean="0">
                <a:latin typeface="Times New Roman" pitchFamily="18" charset="0"/>
                <a:cs typeface="Times New Roman" pitchFamily="18" charset="0"/>
              </a:rPr>
              <a:t>Consistent and dry fuel</a:t>
            </a:r>
          </a:p>
          <a:p>
            <a:pPr lvl="1">
              <a:buClr>
                <a:srgbClr val="00B0F0"/>
              </a:buClr>
              <a:buFont typeface="Arial" pitchFamily="34" charset="0"/>
              <a:buChar char="•"/>
            </a:pPr>
            <a:r>
              <a:rPr lang="en-US" sz="1500" dirty="0" smtClean="0">
                <a:latin typeface="Times New Roman" pitchFamily="18" charset="0"/>
                <a:cs typeface="Times New Roman" pitchFamily="18" charset="0"/>
              </a:rPr>
              <a:t>ESP = $450,000 to $1,500,000 (not likely, probably replace boiler with natural gas – fired boiler before adding ESP)</a:t>
            </a:r>
            <a:endParaRPr lang="en-US" sz="1500"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p14="http://schemas.microsoft.com/office/powerpoint/2010/main" xmlns=""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comments" Target="../comments/comment2.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4083169"/>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Comprehensive Rule</a:t>
            </a:r>
            <a:r>
              <a:rPr lang="en-US" sz="4400" b="1" strike="sngStrike" dirty="0" smtClean="0">
                <a:latin typeface="Times New Roman" pitchFamily="18" charset="0"/>
                <a:cs typeface="Times New Roman" pitchFamily="18" charset="0"/>
              </a:rPr>
              <a:t>s</a:t>
            </a:r>
            <a:r>
              <a:rPr lang="en-US" sz="4400" b="1" dirty="0" smtClean="0">
                <a:latin typeface="Times New Roman" pitchFamily="18" charset="0"/>
                <a:cs typeface="Times New Roman" pitchFamily="18" charset="0"/>
              </a:rPr>
              <a:t> </a:t>
            </a:r>
          </a:p>
          <a:p>
            <a:pPr algn="ctr"/>
            <a:r>
              <a:rPr lang="en-US" sz="4400" b="1" dirty="0" smtClean="0">
                <a:latin typeface="Times New Roman" pitchFamily="18" charset="0"/>
                <a:cs typeface="Times New Roman" pitchFamily="18" charset="0"/>
              </a:rPr>
              <a:t>Overhaul</a:t>
            </a: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xmlns=""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10</a:t>
            </a:fld>
            <a:endParaRPr lang="en-US" dirty="0"/>
          </a:p>
        </p:txBody>
      </p:sp>
      <p:graphicFrame>
        <p:nvGraphicFramePr>
          <p:cNvPr id="6" name="Diagram 5"/>
          <p:cNvGraphicFramePr/>
          <p:nvPr>
            <p:extLst>
              <p:ext uri="{D42A27DB-BD31-4B8C-83A1-F6EECF244321}">
                <p14:modId xmlns:p14="http://schemas.microsoft.com/office/powerpoint/2010/main" xmlns="" val="2448036054"/>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Update PM Standards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11</a:t>
            </a:fld>
            <a:endParaRPr lang="en-US" dirty="0"/>
          </a:p>
        </p:txBody>
      </p:sp>
      <p:graphicFrame>
        <p:nvGraphicFramePr>
          <p:cNvPr id="6" name="Diagram 5"/>
          <p:cNvGraphicFramePr/>
          <p:nvPr>
            <p:extLst>
              <p:ext uri="{D42A27DB-BD31-4B8C-83A1-F6EECF244321}">
                <p14:modId xmlns:p14="http://schemas.microsoft.com/office/powerpoint/2010/main" xmlns="" val="1182443251"/>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Update PM Standards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12</a:t>
            </a:fld>
            <a:endParaRPr lang="en-US" dirty="0"/>
          </a:p>
        </p:txBody>
      </p:sp>
      <p:graphicFrame>
        <p:nvGraphicFramePr>
          <p:cNvPr id="6" name="Diagram 5"/>
          <p:cNvGraphicFramePr/>
          <p:nvPr>
            <p:extLst>
              <p:ext uri="{D42A27DB-BD31-4B8C-83A1-F6EECF244321}">
                <p14:modId xmlns:p14="http://schemas.microsoft.com/office/powerpoint/2010/main" xmlns="" val="4094998567"/>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Update PM Standards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2590800" cy="1051560"/>
          </a:xfrm>
        </p:spPr>
        <p:txBody>
          <a:bodyPr/>
          <a:lstStyle/>
          <a:p>
            <a:r>
              <a:rPr lang="en-US" sz="3600" b="1" dirty="0" smtClean="0">
                <a:latin typeface="Times New Roman" pitchFamily="18" charset="0"/>
                <a:cs typeface="Times New Roman" pitchFamily="18" charset="0"/>
              </a:rPr>
              <a:t>Opacity</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905000"/>
            <a:ext cx="7315200" cy="3733800"/>
          </a:xfrm>
        </p:spPr>
        <p:txBody>
          <a:bodyPr>
            <a:normAutofit/>
          </a:bodyPr>
          <a:lstStyle/>
          <a:p>
            <a:pPr lvl="0">
              <a:buClr>
                <a:srgbClr val="00B0F0"/>
              </a:buClr>
            </a:pPr>
            <a:r>
              <a:rPr lang="en-US" dirty="0" smtClean="0">
                <a:latin typeface="Times New Roman" pitchFamily="18" charset="0"/>
                <a:cs typeface="Times New Roman" pitchFamily="18" charset="0"/>
              </a:rPr>
              <a:t>Change opacity from 3 minute aggregate in 60 minutes to 6-minute averages – EPA Method 9 (consistent with other states)</a:t>
            </a:r>
          </a:p>
          <a:p>
            <a:pPr lvl="0">
              <a:buClr>
                <a:srgbClr val="00B0F0"/>
              </a:buClr>
            </a:pPr>
            <a:endParaRPr lang="en-US" dirty="0" smtClean="0">
              <a:latin typeface="Times New Roman" pitchFamily="18" charset="0"/>
              <a:cs typeface="Times New Roman" pitchFamily="18" charset="0"/>
            </a:endParaRPr>
          </a:p>
          <a:p>
            <a:pPr lvl="0">
              <a:buClr>
                <a:srgbClr val="00B0F0"/>
              </a:buClr>
            </a:pPr>
            <a:r>
              <a:rPr lang="en-US" dirty="0" smtClean="0">
                <a:latin typeface="Times New Roman" pitchFamily="18" charset="0"/>
                <a:cs typeface="Times New Roman" pitchFamily="18" charset="0"/>
              </a:rPr>
              <a:t>Repeal 4-county 20% opacity for 30 seconds for non-fuel burning equipment</a:t>
            </a:r>
          </a:p>
          <a:p>
            <a:pPr>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183880" cy="4648200"/>
          </a:xfrm>
        </p:spPr>
        <p:txBody>
          <a:bodyPr>
            <a:normAutofit/>
          </a:bodyPr>
          <a:lstStyle/>
          <a:p>
            <a:pPr>
              <a:buClr>
                <a:srgbClr val="00B0F0"/>
              </a:buClr>
            </a:pPr>
            <a:r>
              <a:rPr lang="en-US" dirty="0" smtClean="0">
                <a:latin typeface="Times New Roman" pitchFamily="18" charset="0"/>
                <a:cs typeface="Times New Roman" pitchFamily="18" charset="0"/>
              </a:rPr>
              <a:t>Change opacity limit from 40% to </a:t>
            </a:r>
            <a:endParaRPr lang="en-US" dirty="0">
              <a:latin typeface="Times New Roman" pitchFamily="18" charset="0"/>
              <a:cs typeface="Times New Roman" pitchFamily="18" charset="0"/>
            </a:endParaRPr>
          </a:p>
          <a:p>
            <a:pPr marL="400050" lvl="1" indent="0">
              <a:buClr>
                <a:srgbClr val="00B0F0"/>
              </a:buClr>
              <a:buNone/>
            </a:pPr>
            <a:r>
              <a:rPr lang="en-US" sz="3200" dirty="0" smtClean="0">
                <a:latin typeface="Times New Roman" pitchFamily="18" charset="0"/>
                <a:cs typeface="Times New Roman" pitchFamily="18" charset="0"/>
              </a:rPr>
              <a:t>20% for old equipment (before 06/01/70) outside special control areas</a:t>
            </a:r>
          </a:p>
          <a:p>
            <a:pPr>
              <a:buClr>
                <a:srgbClr val="00B0F0"/>
              </a:buClr>
            </a:pPr>
            <a:r>
              <a:rPr lang="en-US" dirty="0" smtClean="0">
                <a:latin typeface="Times New Roman" pitchFamily="18" charset="0"/>
                <a:cs typeface="Times New Roman" pitchFamily="18" charset="0"/>
              </a:rPr>
              <a:t>Grate cleaning or soot blowing operations get one six minute period per hour at 40% opacity</a:t>
            </a:r>
          </a:p>
          <a:p>
            <a:pPr>
              <a:buClr>
                <a:srgbClr val="00B0F0"/>
              </a:buClr>
            </a:pPr>
            <a:r>
              <a:rPr lang="en-US" dirty="0" smtClean="0">
                <a:latin typeface="Times New Roman" pitchFamily="18" charset="0"/>
                <a:cs typeface="Times New Roman" pitchFamily="18" charset="0"/>
              </a:rPr>
              <a:t>Defer compliance until January 1, 2015 for businesses outside special control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14</a:t>
            </a:fld>
            <a:endParaRPr lang="en-US" dirty="0"/>
          </a:p>
        </p:txBody>
      </p:sp>
      <p:sp>
        <p:nvSpPr>
          <p:cNvPr id="5" name="Title 1"/>
          <p:cNvSpPr>
            <a:spLocks noGrp="1"/>
          </p:cNvSpPr>
          <p:nvPr>
            <p:ph type="title"/>
          </p:nvPr>
        </p:nvSpPr>
        <p:spPr>
          <a:xfrm>
            <a:off x="457200" y="914400"/>
            <a:ext cx="2590800" cy="1051560"/>
          </a:xfrm>
        </p:spPr>
        <p:txBody>
          <a:bodyPr/>
          <a:lstStyle/>
          <a:p>
            <a:r>
              <a:rPr lang="en-US" sz="3600" b="1" dirty="0" smtClean="0">
                <a:latin typeface="Times New Roman" pitchFamily="18" charset="0"/>
                <a:cs typeface="Times New Roman" pitchFamily="18" charset="0"/>
              </a:rPr>
              <a:t>Opacity</a:t>
            </a:r>
            <a:endParaRPr lang="en-US" sz="36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PM2.5 NAA</a:t>
            </a:r>
          </a:p>
          <a:p>
            <a:pPr lvl="0">
              <a:buClr>
                <a:srgbClr val="00B0F0"/>
              </a:buClr>
            </a:pPr>
            <a:r>
              <a:rPr lang="en-US" dirty="0" smtClean="0">
                <a:latin typeface="Times New Roman" pitchFamily="18" charset="0"/>
                <a:cs typeface="Times New Roman" pitchFamily="18" charset="0"/>
              </a:rPr>
              <a:t>Single source impacts approximately 30% of ambient standard</a:t>
            </a:r>
          </a:p>
          <a:p>
            <a:pPr lvl="0">
              <a:buClr>
                <a:srgbClr val="00B0F0"/>
              </a:buClr>
            </a:pPr>
            <a:r>
              <a:rPr lang="en-US" dirty="0" smtClean="0">
                <a:latin typeface="Times New Roman" pitchFamily="18" charset="0"/>
                <a:cs typeface="Times New Roman" pitchFamily="18" charset="0"/>
              </a:rPr>
              <a:t>Add background (e.g., woodstove emissions) and impacts approximately 75% of standard.</a:t>
            </a:r>
          </a:p>
        </p:txBody>
      </p:sp>
      <p:sp>
        <p:nvSpPr>
          <p:cNvPr id="4" name="Slide Number Placeholder 3"/>
          <p:cNvSpPr>
            <a:spLocks noGrp="1"/>
          </p:cNvSpPr>
          <p:nvPr>
            <p:ph type="sldNum" sz="quarter" idx="12"/>
          </p:nvPr>
        </p:nvSpPr>
        <p:spPr/>
        <p:txBody>
          <a:bodyPr/>
          <a:lstStyle/>
          <a:p>
            <a:fld id="{5054A28A-D49E-49FA-AA6C-AAFB5BCB984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that rely on woodstoves to heat homes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a:buClr>
                <a:srgbClr val="00B0F0"/>
              </a:buClr>
            </a:pPr>
            <a:r>
              <a:rPr lang="en-US" dirty="0" smtClean="0">
                <a:latin typeface="Times New Roman" pitchFamily="18" charset="0"/>
                <a:cs typeface="Times New Roman" pitchFamily="18" charset="0"/>
              </a:rPr>
              <a:t>Help prevent violations of the PM2.5 ambient air quality standard</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17</a:t>
            </a:fld>
            <a:endParaRPr lang="en-US" dirty="0">
              <a:solidFill>
                <a:srgbClr val="E3DED1">
                  <a:shade val="50000"/>
                </a:srgbClr>
              </a:solidFill>
            </a:endParaRPr>
          </a:p>
        </p:txBody>
      </p:sp>
      <p:sp>
        <p:nvSpPr>
          <p:cNvPr id="5" name="Title 1"/>
          <p:cNvSpPr>
            <a:spLocks noGrp="1"/>
          </p:cNvSpPr>
          <p:nvPr>
            <p:ph type="title"/>
          </p:nvPr>
        </p:nvSpPr>
        <p:spPr>
          <a:xfrm>
            <a:off x="533400" y="685800"/>
            <a:ext cx="3657600" cy="1051560"/>
          </a:xfrm>
        </p:spPr>
        <p:txBody>
          <a:bodyPr/>
          <a:lstStyle/>
          <a:p>
            <a:r>
              <a:rPr lang="en-US" sz="3600" b="1" dirty="0" smtClean="0">
                <a:latin typeface="Times New Roman" pitchFamily="18" charset="0"/>
                <a:cs typeface="Times New Roman" pitchFamily="18" charset="0"/>
              </a:rPr>
              <a:t>Grain loading</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52400" y="1699345"/>
          <a:ext cx="8534400" cy="3380883"/>
        </p:xfrm>
        <a:graphic>
          <a:graphicData uri="http://schemas.openxmlformats.org/drawingml/2006/table">
            <a:tbl>
              <a:tblPr firstRow="1" bandRow="1">
                <a:tableStyleId>{5C22544A-7EE6-4342-B048-85BDC9FD1C3A}</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sp>
        <p:nvSpPr>
          <p:cNvPr id="31745" name="Rectangle 1"/>
          <p:cNvSpPr>
            <a:spLocks noChangeArrowheads="1"/>
          </p:cNvSpPr>
          <p:nvPr/>
        </p:nvSpPr>
        <p:spPr bwMode="auto">
          <a:xfrm>
            <a:off x="381000" y="5332512"/>
            <a:ext cx="510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sustainment area, nonattainment area, </a:t>
            </a:r>
            <a:r>
              <a:rPr lang="en-US" sz="2000" dirty="0" err="1" smtClean="0">
                <a:solidFill>
                  <a:prstClr val="black"/>
                </a:solidFill>
                <a:latin typeface="Times New Roman" pitchFamily="18" charset="0"/>
                <a:ea typeface="Calibri" pitchFamily="34" charset="0"/>
                <a:cs typeface="Times New Roman" pitchFamily="18" charset="0"/>
              </a:rPr>
              <a:t>reattainment</a:t>
            </a:r>
            <a:r>
              <a:rPr lang="en-US" sz="2000" dirty="0" smtClean="0">
                <a:solidFill>
                  <a:prstClr val="black"/>
                </a:solidFill>
                <a:latin typeface="Times New Roman" pitchFamily="18" charset="0"/>
                <a:ea typeface="Calibri" pitchFamily="34" charset="0"/>
                <a:cs typeface="Times New Roman" pitchFamily="18" charset="0"/>
              </a:rPr>
              <a:t> area, or maintenance area </a:t>
            </a:r>
            <a:endParaRPr lang="en-US" sz="2000" dirty="0" smtClean="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4605424"/>
            <a:ext cx="2362200" cy="19547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70167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noAutofit/>
          </a:bodyPr>
          <a:lstStyle/>
          <a:p>
            <a:pPr>
              <a:buClr>
                <a:srgbClr val="00B0F0"/>
              </a:buClr>
            </a:pPr>
            <a:r>
              <a:rPr lang="en-US" sz="2700" dirty="0" smtClean="0">
                <a:latin typeface="Times New Roman" pitchFamily="18" charset="0"/>
                <a:cs typeface="Times New Roman" pitchFamily="18" charset="0"/>
              </a:rPr>
              <a:t>Many of the units have tested below the proposed limits, but do not comply all of the time.</a:t>
            </a:r>
          </a:p>
          <a:p>
            <a:pPr>
              <a:buClr>
                <a:srgbClr val="00B0F0"/>
              </a:buClr>
            </a:pPr>
            <a:r>
              <a:rPr lang="en-US" sz="2700" dirty="0" smtClean="0">
                <a:latin typeface="Times New Roman" pitchFamily="18" charset="0"/>
                <a:cs typeface="Times New Roman" pitchFamily="18" charset="0"/>
              </a:rPr>
              <a:t>What will businesses have to do to comply with grain loading?</a:t>
            </a:r>
          </a:p>
          <a:p>
            <a:pPr lvl="1">
              <a:buClr>
                <a:srgbClr val="00B0F0"/>
              </a:buClr>
              <a:buFont typeface="Arial" pitchFamily="34" charset="0"/>
              <a:buChar char="•"/>
            </a:pPr>
            <a:r>
              <a:rPr lang="en-US" sz="2700" dirty="0" smtClean="0">
                <a:latin typeface="Times New Roman" pitchFamily="18" charset="0"/>
                <a:cs typeface="Times New Roman" pitchFamily="18" charset="0"/>
              </a:rPr>
              <a:t>Tuning: 1977 </a:t>
            </a:r>
            <a:r>
              <a:rPr lang="en-US" sz="2700" dirty="0" smtClean="0">
                <a:solidFill>
                  <a:prstClr val="black"/>
                </a:solidFill>
                <a:latin typeface="Times New Roman" pitchFamily="18" charset="0"/>
                <a:cs typeface="Times New Roman" pitchFamily="18" charset="0"/>
              </a:rPr>
              <a:t>28 MMBtu </a:t>
            </a:r>
            <a:r>
              <a:rPr lang="en-US" sz="2700" dirty="0" smtClean="0">
                <a:latin typeface="Times New Roman" pitchFamily="18" charset="0"/>
                <a:cs typeface="Times New Roman" pitchFamily="18" charset="0"/>
              </a:rPr>
              <a:t>wood fired boiler; pre-test out of compliance; post-test less than 0.1 gr/dscf</a:t>
            </a:r>
          </a:p>
          <a:p>
            <a:pPr lvl="1">
              <a:buClr>
                <a:srgbClr val="00B0F0"/>
              </a:buClr>
              <a:buFont typeface="Arial" pitchFamily="34" charset="0"/>
              <a:buChar char="•"/>
            </a:pPr>
            <a:r>
              <a:rPr lang="en-US" sz="2700" dirty="0" smtClean="0">
                <a:latin typeface="Times New Roman" pitchFamily="18" charset="0"/>
                <a:cs typeface="Times New Roman" pitchFamily="18" charset="0"/>
              </a:rPr>
              <a:t>Consistent and dry fuel</a:t>
            </a:r>
          </a:p>
          <a:p>
            <a:pPr lvl="1">
              <a:buClr>
                <a:srgbClr val="00B0F0"/>
              </a:buClr>
              <a:buFont typeface="Arial" pitchFamily="34" charset="0"/>
              <a:buChar char="•"/>
            </a:pPr>
            <a:r>
              <a:rPr lang="en-US" sz="2700" dirty="0" smtClean="0">
                <a:latin typeface="Times New Roman" pitchFamily="18" charset="0"/>
                <a:cs typeface="Times New Roman" pitchFamily="18" charset="0"/>
              </a:rPr>
              <a:t>Some may need improved combustion controls, ESP, or will convert to natural gas</a:t>
            </a:r>
            <a:endParaRPr lang="en-US" sz="27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18</a:t>
            </a:fld>
            <a:endParaRPr lang="en-US" dirty="0"/>
          </a:p>
        </p:txBody>
      </p:sp>
      <p:sp>
        <p:nvSpPr>
          <p:cNvPr id="6" name="Title 1"/>
          <p:cNvSpPr>
            <a:spLocks noGrp="1"/>
          </p:cNvSpPr>
          <p:nvPr>
            <p:ph type="title"/>
          </p:nvPr>
        </p:nvSpPr>
        <p:spPr>
          <a:xfrm>
            <a:off x="152400" y="1219200"/>
            <a:ext cx="8991600" cy="914400"/>
          </a:xfrm>
        </p:spPr>
        <p:txBody>
          <a:bodyPr/>
          <a:lstStyle/>
          <a:p>
            <a:r>
              <a:rPr lang="en-US" sz="3600" b="1" dirty="0" smtClean="0">
                <a:latin typeface="Times New Roman" pitchFamily="18" charset="0"/>
                <a:cs typeface="Times New Roman" pitchFamily="18" charset="0"/>
              </a:rPr>
              <a:t>Grain loading – </a:t>
            </a:r>
            <a:r>
              <a:rPr lang="en-US" sz="2800" b="1" dirty="0" smtClean="0">
                <a:latin typeface="Times New Roman" pitchFamily="18" charset="0"/>
                <a:cs typeface="Times New Roman" pitchFamily="18" charset="0"/>
              </a:rPr>
              <a:t>businesses may not meet 0.10 gr/dscf</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19</a:t>
            </a:fld>
            <a:endParaRPr lang="en-US" dirty="0">
              <a:solidFill>
                <a:srgbClr val="E3DED1">
                  <a:shade val="5000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847455391"/>
              </p:ext>
            </p:extLst>
          </p:nvPr>
        </p:nvGraphicFramePr>
        <p:xfrm>
          <a:off x="288518" y="2971800"/>
          <a:ext cx="8534401" cy="3200400"/>
        </p:xfrm>
        <a:graphic>
          <a:graphicData uri="http://schemas.openxmlformats.org/drawingml/2006/table">
            <a:tbl>
              <a:tblPr/>
              <a:tblGrid>
                <a:gridCol w="2133600"/>
                <a:gridCol w="882869"/>
                <a:gridCol w="2074227"/>
                <a:gridCol w="3443705"/>
              </a:tblGrid>
              <a:tr h="457200">
                <a:tc>
                  <a:txBody>
                    <a:bodyPr/>
                    <a:lstStyle/>
                    <a:p>
                      <a:pPr marL="0" marR="0" algn="ctr">
                        <a:spcBef>
                          <a:spcPts val="0"/>
                        </a:spcBef>
                        <a:spcAft>
                          <a:spcPts val="0"/>
                        </a:spcAft>
                      </a:pPr>
                      <a:r>
                        <a:rPr lang="en-US" sz="1400" b="1" dirty="0">
                          <a:latin typeface="Times New Roman"/>
                          <a:ea typeface="Times New Roman"/>
                        </a:rPr>
                        <a:t>Source</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Permit No.</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Emissions Unit</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Comment</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Boise Cascade (Pilot Rock)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30-0016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3 wood-fired boilers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Times New Roman"/>
                        </a:rPr>
                        <a:t>0.06</a:t>
                      </a:r>
                      <a:r>
                        <a:rPr lang="en-US" sz="1400" dirty="0" smtClean="0">
                          <a:latin typeface="Times New Roman"/>
                          <a:ea typeface="Times New Roman"/>
                        </a:rPr>
                        <a:t>-</a:t>
                      </a:r>
                      <a:r>
                        <a:rPr lang="en-US" sz="1400" dirty="0" smtClean="0">
                          <a:solidFill>
                            <a:srgbClr val="FF0000"/>
                          </a:solidFill>
                          <a:latin typeface="Times New Roman"/>
                          <a:ea typeface="Times New Roman"/>
                        </a:rPr>
                        <a:t>0</a:t>
                      </a:r>
                      <a:r>
                        <a:rPr lang="en-US" sz="1400" b="1" u="none" dirty="0" smtClean="0">
                          <a:solidFill>
                            <a:srgbClr val="FF0000"/>
                          </a:solidFill>
                          <a:latin typeface="Times New Roman"/>
                          <a:ea typeface="Times New Roman"/>
                        </a:rPr>
                        <a:t>.19</a:t>
                      </a:r>
                      <a:endParaRPr lang="en-US" sz="1400" u="none"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Collins (Fremont Sawmill)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19-0002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latin typeface="Times New Roman"/>
                          <a:ea typeface="Times New Roman"/>
                        </a:rPr>
                        <a:t>2 </a:t>
                      </a:r>
                      <a:r>
                        <a:rPr lang="en-US" sz="1400" dirty="0">
                          <a:latin typeface="Times New Roman"/>
                          <a:ea typeface="Times New Roman"/>
                        </a:rPr>
                        <a:t>wood-fired boilers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none" dirty="0" smtClean="0">
                          <a:latin typeface="Times New Roman"/>
                          <a:ea typeface="Times New Roman"/>
                        </a:rPr>
                        <a:t>0.08 - </a:t>
                      </a:r>
                      <a:r>
                        <a:rPr lang="en-US" sz="1400" b="1" u="none" dirty="0" smtClean="0">
                          <a:solidFill>
                            <a:srgbClr val="FF0000"/>
                          </a:solidFill>
                          <a:latin typeface="Times New Roman"/>
                          <a:ea typeface="Times New Roman"/>
                        </a:rPr>
                        <a:t>0.13</a:t>
                      </a:r>
                      <a:endParaRPr lang="en-US" sz="1400" u="none"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Columbia Forest Products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18-0014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2 wood-fired </a:t>
                      </a:r>
                      <a:r>
                        <a:rPr lang="en-US" sz="1400" dirty="0" smtClean="0">
                          <a:latin typeface="Times New Roman"/>
                          <a:ea typeface="Times New Roman"/>
                        </a:rPr>
                        <a:t>boilers</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Times New Roman"/>
                        </a:rPr>
                        <a:t>0.08</a:t>
                      </a:r>
                      <a:r>
                        <a:rPr lang="en-US" sz="1400" dirty="0" smtClean="0">
                          <a:latin typeface="Times New Roman"/>
                          <a:ea typeface="Times New Roman"/>
                        </a:rPr>
                        <a:t> </a:t>
                      </a:r>
                      <a:r>
                        <a:rPr lang="en-US" sz="1400" dirty="0">
                          <a:latin typeface="Times New Roman"/>
                          <a:ea typeface="Times New Roman"/>
                        </a:rPr>
                        <a:t>– </a:t>
                      </a:r>
                      <a:r>
                        <a:rPr lang="en-US" sz="1400" b="1" u="none" dirty="0" smtClean="0">
                          <a:solidFill>
                            <a:srgbClr val="FF0000"/>
                          </a:solidFill>
                          <a:latin typeface="Times New Roman"/>
                          <a:ea typeface="Times New Roman"/>
                        </a:rPr>
                        <a:t>0.19</a:t>
                      </a:r>
                      <a:endParaRPr lang="en-US" sz="1400" u="none"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smtClean="0">
                          <a:solidFill>
                            <a:schemeClr val="tx1"/>
                          </a:solidFill>
                          <a:latin typeface="Times New Roman"/>
                          <a:ea typeface="Times New Roman"/>
                        </a:rPr>
                        <a:t>Interfor</a:t>
                      </a:r>
                      <a:r>
                        <a:rPr lang="en-US" sz="1400" baseline="0" dirty="0" smtClean="0">
                          <a:solidFill>
                            <a:schemeClr val="tx1"/>
                          </a:solidFill>
                          <a:latin typeface="Times New Roman"/>
                          <a:ea typeface="Times New Roman"/>
                        </a:rPr>
                        <a:t> Pacific</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chemeClr val="tx1"/>
                          </a:solidFill>
                          <a:latin typeface="Times New Roman"/>
                          <a:ea typeface="Times New Roman"/>
                        </a:rPr>
                        <a:t>18-0005</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400" kern="1200" dirty="0" smtClean="0">
                          <a:solidFill>
                            <a:schemeClr val="tx1"/>
                          </a:solidFill>
                          <a:latin typeface="Times New Roman"/>
                          <a:ea typeface="Times New Roman"/>
                          <a:cs typeface="+mn-cs"/>
                        </a:rPr>
                        <a:t>2</a:t>
                      </a:r>
                      <a:r>
                        <a:rPr lang="en-US" sz="1400" kern="1200" baseline="0" dirty="0" smtClean="0">
                          <a:solidFill>
                            <a:schemeClr val="tx1"/>
                          </a:solidFill>
                          <a:latin typeface="Times New Roman"/>
                          <a:ea typeface="Times New Roman"/>
                          <a:cs typeface="+mn-cs"/>
                        </a:rPr>
                        <a:t> wood-fired boilers</a:t>
                      </a:r>
                      <a:endParaRPr lang="en-US" sz="1400"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solidFill>
                            <a:schemeClr val="tx1"/>
                          </a:solidFill>
                          <a:latin typeface="Times New Roman"/>
                          <a:ea typeface="Times New Roman"/>
                        </a:rPr>
                        <a:t>0.086</a:t>
                      </a:r>
                      <a:r>
                        <a:rPr lang="en-US" sz="1400" baseline="0" dirty="0" smtClean="0">
                          <a:solidFill>
                            <a:srgbClr val="FF0000"/>
                          </a:solidFill>
                          <a:latin typeface="Times New Roman"/>
                          <a:ea typeface="Times New Roman"/>
                        </a:rPr>
                        <a:t> </a:t>
                      </a:r>
                      <a:r>
                        <a:rPr lang="en-US" sz="1400" baseline="0" dirty="0" smtClean="0">
                          <a:solidFill>
                            <a:schemeClr val="tx1"/>
                          </a:solidFill>
                          <a:latin typeface="Times New Roman"/>
                          <a:ea typeface="Times New Roman"/>
                        </a:rPr>
                        <a:t>-</a:t>
                      </a:r>
                      <a:r>
                        <a:rPr lang="en-US" sz="1400" baseline="0" dirty="0" smtClean="0">
                          <a:solidFill>
                            <a:srgbClr val="FF0000"/>
                          </a:solidFill>
                          <a:latin typeface="Times New Roman"/>
                          <a:ea typeface="Times New Roman"/>
                        </a:rPr>
                        <a:t> </a:t>
                      </a:r>
                      <a:r>
                        <a:rPr lang="en-US" sz="1400" b="1" baseline="0" dirty="0" smtClean="0">
                          <a:solidFill>
                            <a:srgbClr val="FF0000"/>
                          </a:solidFill>
                          <a:latin typeface="Times New Roman"/>
                          <a:ea typeface="Times New Roman"/>
                        </a:rPr>
                        <a:t>0.21</a:t>
                      </a:r>
                      <a:endParaRPr lang="en-US" sz="1400" b="1"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Frank Lumber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22-2525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400" kern="1200" dirty="0" smtClean="0">
                          <a:solidFill>
                            <a:schemeClr val="tx1"/>
                          </a:solidFill>
                          <a:latin typeface="Times New Roman"/>
                          <a:ea typeface="Times New Roman"/>
                          <a:cs typeface="+mn-cs"/>
                        </a:rPr>
                        <a:t>Wood fired boiler </a:t>
                      </a:r>
                      <a:endParaRPr lang="en-US" sz="1400"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FF0000"/>
                          </a:solidFill>
                          <a:latin typeface="Times New Roman"/>
                          <a:ea typeface="Times New Roman"/>
                        </a:rPr>
                        <a:t>0.137</a:t>
                      </a:r>
                      <a:r>
                        <a:rPr lang="en-US" sz="1400" dirty="0">
                          <a:latin typeface="Times New Roman"/>
                          <a:ea typeface="Times New Roman"/>
                        </a:rPr>
                        <a:t> </a:t>
                      </a:r>
                      <a:r>
                        <a:rPr lang="en-US" sz="1400" dirty="0" smtClean="0">
                          <a:latin typeface="Times New Roman"/>
                          <a:ea typeface="Times New Roman"/>
                        </a:rPr>
                        <a:t>, multiclone</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Swanson Group </a:t>
                      </a:r>
                      <a:r>
                        <a:rPr lang="en-US" sz="1400" dirty="0" smtClean="0">
                          <a:latin typeface="Times New Roman"/>
                          <a:ea typeface="Times New Roman"/>
                        </a:rPr>
                        <a:t>(Roseburg)</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10-0030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Wood fired boiler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none" dirty="0">
                          <a:solidFill>
                            <a:srgbClr val="FF0000"/>
                          </a:solidFill>
                          <a:latin typeface="Times New Roman"/>
                          <a:ea typeface="Times New Roman"/>
                        </a:rPr>
                        <a:t>0.17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a:spLocks noGrp="1"/>
          </p:cNvSpPr>
          <p:nvPr>
            <p:ph type="title"/>
          </p:nvPr>
        </p:nvSpPr>
        <p:spPr>
          <a:xfrm>
            <a:off x="152400" y="762000"/>
            <a:ext cx="8991600" cy="914400"/>
          </a:xfrm>
        </p:spPr>
        <p:txBody>
          <a:bodyPr/>
          <a:lstStyle/>
          <a:p>
            <a:r>
              <a:rPr lang="en-US" sz="3600" b="1" dirty="0" smtClean="0">
                <a:latin typeface="Times New Roman" pitchFamily="18" charset="0"/>
                <a:cs typeface="Times New Roman" pitchFamily="18" charset="0"/>
              </a:rPr>
              <a:t>OPACITY CHART AND MOVE</a:t>
            </a:r>
            <a:endParaRPr lang="en-US" sz="2800" b="1" dirty="0">
              <a:latin typeface="Times New Roman" pitchFamily="18" charset="0"/>
              <a:cs typeface="Times New Roman" pitchFamily="18" charset="0"/>
            </a:endParaRPr>
          </a:p>
        </p:txBody>
      </p:sp>
      <p:sp>
        <p:nvSpPr>
          <p:cNvPr id="2" name="TextBox 1"/>
          <p:cNvSpPr txBox="1"/>
          <p:nvPr/>
        </p:nvSpPr>
        <p:spPr>
          <a:xfrm>
            <a:off x="533400" y="1447800"/>
            <a:ext cx="6724148" cy="1200329"/>
          </a:xfrm>
          <a:prstGeom prst="rect">
            <a:avLst/>
          </a:prstGeom>
          <a:noFill/>
        </p:spPr>
        <p:txBody>
          <a:bodyPr wrap="none" rtlCol="0">
            <a:spAutoFit/>
          </a:bodyPr>
          <a:lstStyle/>
          <a:p>
            <a:pPr marL="285750" indent="-285750">
              <a:buFont typeface="Arial" pitchFamily="34" charset="0"/>
              <a:buChar char="•"/>
            </a:pPr>
            <a:r>
              <a:rPr lang="en-US" sz="2400" dirty="0" smtClean="0">
                <a:latin typeface="Times New Roman" pitchFamily="18" charset="0"/>
                <a:cs typeface="Times New Roman" pitchFamily="18" charset="0"/>
              </a:rPr>
              <a:t>Categories most affected by grain loading change: </a:t>
            </a:r>
          </a:p>
          <a:p>
            <a:pPr marL="742950" lvl="1" indent="-285750">
              <a:buFont typeface="Arial" pitchFamily="34" charset="0"/>
              <a:buChar char="•"/>
            </a:pPr>
            <a:r>
              <a:rPr lang="en-US" sz="2400" dirty="0" smtClean="0">
                <a:latin typeface="Times New Roman" pitchFamily="18" charset="0"/>
                <a:cs typeface="Times New Roman" pitchFamily="18" charset="0"/>
              </a:rPr>
              <a:t>Pre – 1970 wood fired boilers </a:t>
            </a:r>
          </a:p>
          <a:p>
            <a:pPr marL="285750" indent="-285750">
              <a:buFont typeface="Arial" pitchFamily="34" charset="0"/>
              <a:buChar char="•"/>
            </a:pPr>
            <a:r>
              <a:rPr lang="en-US" sz="2400" dirty="0" smtClean="0">
                <a:latin typeface="Times New Roman" pitchFamily="18" charset="0"/>
                <a:cs typeface="Times New Roman" pitchFamily="18" charset="0"/>
              </a:rPr>
              <a:t>Grain loading ranges from 0.06 to 0.21 gr/dscf</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10680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Make rules easier to use</a:t>
            </a:r>
          </a:p>
          <a:p>
            <a:r>
              <a:rPr lang="en-US" dirty="0" smtClean="0">
                <a:latin typeface="Times New Roman" pitchFamily="18" charset="0"/>
                <a:cs typeface="Times New Roman" pitchFamily="18" charset="0"/>
              </a:rPr>
              <a:t>Update rules</a:t>
            </a:r>
          </a:p>
          <a:p>
            <a:r>
              <a:rPr lang="en-US" dirty="0" smtClean="0">
                <a:latin typeface="Times New Roman" pitchFamily="18" charset="0"/>
                <a:cs typeface="Times New Roman" pitchFamily="18" charset="0"/>
              </a:rPr>
              <a:t>Provide more flexibility for smaller businesses while addressing air quality problems</a:t>
            </a:r>
          </a:p>
          <a:p>
            <a:r>
              <a:rPr lang="en-US" dirty="0" smtClean="0">
                <a:latin typeface="Times New Roman" pitchFamily="18" charset="0"/>
                <a:cs typeface="Times New Roman" pitchFamily="18" charset="0"/>
              </a:rPr>
              <a:t>Provide incentives to address air quality problems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Permitting Small 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21</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Permitting Small 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22</a:t>
            </a:fld>
            <a:endParaRPr lang="en-US" dirty="0"/>
          </a:p>
        </p:txBody>
      </p:sp>
      <p:graphicFrame>
        <p:nvGraphicFramePr>
          <p:cNvPr id="6" name="Diagram 5"/>
          <p:cNvGraphicFramePr/>
          <p:nvPr>
            <p:extLst>
              <p:ext uri="{D42A27DB-BD31-4B8C-83A1-F6EECF244321}">
                <p14:modId xmlns:p14="http://schemas.microsoft.com/office/powerpoint/2010/main" xmlns="" val="977587938"/>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Permitting Small 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914400" y="3124200"/>
            <a:ext cx="7772400" cy="3048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502920" lvl="2" indent="-265176">
              <a:buClr>
                <a:srgbClr val="00B0F0"/>
              </a:buClr>
              <a:buFont typeface="Arial" pitchFamily="34" charset="0"/>
              <a:buChar char="•"/>
            </a:pPr>
            <a:r>
              <a:rPr lang="en-US" sz="3200" dirty="0" smtClean="0">
                <a:latin typeface="Times New Roman"/>
                <a:ea typeface="Calibri"/>
              </a:rPr>
              <a:t>Any individual engine </a:t>
            </a:r>
            <a:r>
              <a:rPr lang="en-US" sz="3200" dirty="0" smtClean="0">
                <a:solidFill>
                  <a:prstClr val="black"/>
                </a:solidFill>
                <a:latin typeface="Times New Roman"/>
                <a:ea typeface="Calibri"/>
              </a:rPr>
              <a:t>rated at </a:t>
            </a:r>
            <a:r>
              <a:rPr lang="en-US" sz="3200" dirty="0" smtClean="0">
                <a:latin typeface="Times New Roman"/>
                <a:ea typeface="Calibri"/>
              </a:rPr>
              <a:t>greater</a:t>
            </a:r>
            <a:r>
              <a:rPr lang="en-US" sz="3200" dirty="0" smtClean="0">
                <a:solidFill>
                  <a:prstClr val="black"/>
                </a:solidFill>
                <a:latin typeface="Times New Roman"/>
                <a:ea typeface="Calibri"/>
              </a:rPr>
              <a:t> than 500 horsepower; or</a:t>
            </a:r>
          </a:p>
          <a:p>
            <a:pPr marL="502920" lvl="2" indent="-265176">
              <a:buClr>
                <a:srgbClr val="00B0F0"/>
              </a:buClr>
              <a:buFont typeface="Arial" pitchFamily="34" charset="0"/>
              <a:buChar char="•"/>
            </a:pPr>
            <a:endParaRPr lang="en-US" sz="2000" dirty="0" smtClean="0">
              <a:solidFill>
                <a:prstClr val="black"/>
              </a:solidFill>
              <a:latin typeface="Times New Roman"/>
              <a:ea typeface="Calibri"/>
            </a:endParaRPr>
          </a:p>
          <a:p>
            <a:pPr lvl="1">
              <a:buClr>
                <a:srgbClr val="00B0F0"/>
              </a:buClr>
              <a:buFont typeface="Arial" pitchFamily="34" charset="0"/>
              <a:buChar char="•"/>
            </a:pPr>
            <a:r>
              <a:rPr lang="en-US" sz="3200" dirty="0" smtClean="0">
                <a:solidFill>
                  <a:prstClr val="black"/>
                </a:solidFill>
                <a:latin typeface="Times New Roman"/>
                <a:ea typeface="Calibri"/>
              </a:rPr>
              <a:t>emissions </a:t>
            </a:r>
            <a:r>
              <a:rPr lang="en-US" sz="3200" dirty="0">
                <a:solidFill>
                  <a:prstClr val="black"/>
                </a:solidFill>
                <a:latin typeface="Times New Roman"/>
                <a:ea typeface="Calibri"/>
              </a:rPr>
              <a:t>in aggregate are greater than </a:t>
            </a:r>
            <a:r>
              <a:rPr lang="en-US" sz="3200" dirty="0" smtClean="0">
                <a:solidFill>
                  <a:prstClr val="black"/>
                </a:solidFill>
                <a:latin typeface="Times New Roman"/>
                <a:ea typeface="Calibri"/>
              </a:rPr>
              <a:t>de minimis levels based </a:t>
            </a:r>
            <a:r>
              <a:rPr lang="en-US" sz="3200" dirty="0">
                <a:solidFill>
                  <a:prstClr val="black"/>
                </a:solidFill>
                <a:latin typeface="Times New Roman"/>
                <a:ea typeface="Calibri"/>
              </a:rPr>
              <a:t>on the readiness and </a:t>
            </a:r>
            <a:r>
              <a:rPr lang="en-US" sz="3200" dirty="0" smtClean="0">
                <a:solidFill>
                  <a:prstClr val="black"/>
                </a:solidFill>
                <a:latin typeface="Times New Roman"/>
                <a:ea typeface="Calibri"/>
              </a:rPr>
              <a:t>maintenance testing </a:t>
            </a:r>
            <a:r>
              <a:rPr lang="en-US" sz="3200" dirty="0">
                <a:solidFill>
                  <a:prstClr val="black"/>
                </a:solidFill>
                <a:latin typeface="Times New Roman"/>
                <a:ea typeface="Calibri"/>
              </a:rPr>
              <a:t>hours of </a:t>
            </a:r>
            <a:r>
              <a:rPr lang="en-US" sz="3200" dirty="0" smtClean="0">
                <a:solidFill>
                  <a:prstClr val="black"/>
                </a:solidFill>
                <a:latin typeface="Times New Roman"/>
                <a:ea typeface="Calibri"/>
              </a:rPr>
              <a:t>operation</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emergency generators and pumps</a:t>
            </a: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838200" y="1371600"/>
            <a:ext cx="6705600" cy="19812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all categorically insignificant</a:t>
            </a:r>
          </a:p>
          <a:p>
            <a:pPr marL="265176" lvl="1" indent="-265176">
              <a:buClr>
                <a:srgbClr val="00B0F0"/>
              </a:buClr>
              <a:buFont typeface="Arial" pitchFamily="34" charset="0"/>
              <a:buChar char="•"/>
            </a:pPr>
            <a:endParaRPr lang="en-US" sz="9800" dirty="0" smtClean="0">
              <a:solidFill>
                <a:prstClr val="black"/>
              </a:solidFill>
              <a:latin typeface="Times New Roman"/>
              <a:ea typeface="Calibri"/>
            </a:endParaRPr>
          </a:p>
          <a:p>
            <a:pPr marL="265176" lvl="1" indent="-265176">
              <a:buClr>
                <a:srgbClr val="00B0F0"/>
              </a:buClr>
              <a:buFont typeface="Arial" pitchFamily="34" charset="0"/>
              <a:buChar char="•"/>
            </a:pPr>
            <a:r>
              <a:rPr lang="en-US" sz="9800" dirty="0" smtClean="0">
                <a:solidFill>
                  <a:prstClr val="black"/>
                </a:solidFill>
                <a:latin typeface="Times New Roman"/>
                <a:ea typeface="Calibri"/>
              </a:rPr>
              <a:t>Proposed significant if:</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p14="http://schemas.microsoft.com/office/powerpoint/2010/main" xmlns="" val="1925980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a:latin typeface="Times New Roman" pitchFamily="18" charset="0"/>
                <a:ea typeface="+mn-ea"/>
                <a:cs typeface="Times New Roman" pitchFamily="18" charset="0"/>
              </a:rPr>
              <a:t>Permit </a:t>
            </a: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1676400"/>
            <a:ext cx="8229600" cy="1371600"/>
          </a:xfrm>
        </p:spPr>
        <p:txBody>
          <a:bodyPr>
            <a:noAutofit/>
          </a:bodyPr>
          <a:lstStyle/>
          <a:p>
            <a:pPr>
              <a:buClr>
                <a:srgbClr val="00B0F0"/>
              </a:buClr>
            </a:pPr>
            <a:r>
              <a:rPr lang="en-US" dirty="0" smtClean="0">
                <a:solidFill>
                  <a:prstClr val="black"/>
                </a:solidFill>
                <a:latin typeface="Times New Roman"/>
                <a:ea typeface="Calibri"/>
              </a:rPr>
              <a:t>Currently considered categorically insignificant no matter how many at a source</a:t>
            </a:r>
          </a:p>
          <a:p>
            <a:pPr>
              <a:buClr>
                <a:srgbClr val="00B0F0"/>
              </a:buClr>
              <a:buFont typeface="Wingdings" pitchFamily="2" charset="2"/>
              <a:buChar char="v"/>
            </a:pP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3200400"/>
            <a:ext cx="3048000" cy="2286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ontent Placeholder 2"/>
          <p:cNvSpPr txBox="1">
            <a:spLocks/>
          </p:cNvSpPr>
          <p:nvPr/>
        </p:nvSpPr>
        <p:spPr>
          <a:xfrm>
            <a:off x="533400" y="2895600"/>
            <a:ext cx="5029200" cy="3048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00B0F0"/>
              </a:buClr>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Times New Roman"/>
                <a:ea typeface="Calibri"/>
                <a:cs typeface="+mn-cs"/>
              </a:rPr>
              <a:t>Proposed rule considers small boilers significant if emissions in aggregate are greater than the de minimis levels</a:t>
            </a:r>
          </a:p>
          <a:p>
            <a:pPr marL="342900" marR="0" lvl="0" indent="-342900" algn="l" defTabSz="914400" rtl="0" eaLnBrk="1" fontAlgn="auto" latinLnBrk="0" hangingPunct="1">
              <a:lnSpc>
                <a:spcPct val="100000"/>
              </a:lnSpc>
              <a:spcBef>
                <a:spcPct val="20000"/>
              </a:spcBef>
              <a:spcAft>
                <a:spcPts val="0"/>
              </a:spcAft>
              <a:buClr>
                <a:srgbClr val="00B0F0"/>
              </a:buClr>
              <a:buSzTx/>
              <a:buFont typeface="Wingdings" pitchFamily="2" charset="2"/>
              <a:buChar char="v"/>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25</a:t>
            </a:fld>
            <a:endParaRPr lang="en-US" dirty="0"/>
          </a:p>
        </p:txBody>
      </p:sp>
      <p:graphicFrame>
        <p:nvGraphicFramePr>
          <p:cNvPr id="6" name="Diagram 5"/>
          <p:cNvGraphicFramePr/>
          <p:nvPr>
            <p:extLst>
              <p:ext uri="{D42A27DB-BD31-4B8C-83A1-F6EECF244321}">
                <p14:modId xmlns:p14="http://schemas.microsoft.com/office/powerpoint/2010/main" xmlns="" val="490566288"/>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26</a:t>
            </a:fld>
            <a:endParaRPr lang="en-US" dirty="0"/>
          </a:p>
        </p:txBody>
      </p:sp>
      <p:graphicFrame>
        <p:nvGraphicFramePr>
          <p:cNvPr id="6" name="Diagram 5"/>
          <p:cNvGraphicFramePr/>
          <p:nvPr>
            <p:extLst>
              <p:ext uri="{D42A27DB-BD31-4B8C-83A1-F6EECF244321}">
                <p14:modId xmlns:p14="http://schemas.microsoft.com/office/powerpoint/2010/main" xmlns="" val="2807736029"/>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27</a:t>
            </a:fld>
            <a:endParaRPr lang="en-US" dirty="0"/>
          </a:p>
        </p:txBody>
      </p:sp>
      <p:graphicFrame>
        <p:nvGraphicFramePr>
          <p:cNvPr id="6" name="Diagram 5"/>
          <p:cNvGraphicFramePr/>
          <p:nvPr>
            <p:extLst>
              <p:ext uri="{D42A27DB-BD31-4B8C-83A1-F6EECF244321}">
                <p14:modId xmlns:p14="http://schemas.microsoft.com/office/powerpoint/2010/main" xmlns="" val="3333432740"/>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28</a:t>
            </a:fld>
            <a:endParaRPr lang="en-US" dirty="0"/>
          </a:p>
        </p:txBody>
      </p:sp>
      <p:sp>
        <p:nvSpPr>
          <p:cNvPr id="6" name="Rectangle 5"/>
          <p:cNvSpPr/>
          <p:nvPr/>
        </p:nvSpPr>
        <p:spPr>
          <a:xfrm>
            <a:off x="457200" y="1447800"/>
            <a:ext cx="8382000" cy="2392963"/>
          </a:xfrm>
          <a:prstGeom prst="rect">
            <a:avLst/>
          </a:prstGeom>
        </p:spPr>
        <p:txBody>
          <a:bodyPr wrap="square">
            <a:spAutoFit/>
          </a:bodyPr>
          <a:lstStyle/>
          <a:p>
            <a:pPr>
              <a:lnSpc>
                <a:spcPct val="115000"/>
              </a:lnSpc>
            </a:pPr>
            <a:r>
              <a:rPr lang="en-US" sz="2800" dirty="0" smtClean="0">
                <a:solidFill>
                  <a:srgbClr val="000000"/>
                </a:solidFill>
                <a:latin typeface="Times New Roman"/>
                <a:ea typeface="Times New Roman"/>
                <a:cs typeface="Times New Roman"/>
              </a:rPr>
              <a:t>When one business splits, permitted emissions transfer </a:t>
            </a:r>
            <a:r>
              <a:rPr lang="en-US" sz="2800" dirty="0">
                <a:solidFill>
                  <a:srgbClr val="000000"/>
                </a:solidFill>
                <a:latin typeface="Times New Roman"/>
                <a:ea typeface="Times New Roman"/>
                <a:cs typeface="Times New Roman"/>
              </a:rPr>
              <a:t>to the new </a:t>
            </a:r>
            <a:r>
              <a:rPr lang="en-US" sz="2800" dirty="0" smtClean="0">
                <a:solidFill>
                  <a:srgbClr val="000000"/>
                </a:solidFill>
                <a:latin typeface="Times New Roman"/>
                <a:ea typeface="Times New Roman"/>
                <a:cs typeface="Times New Roman"/>
              </a:rPr>
              <a:t>businesses </a:t>
            </a:r>
            <a:r>
              <a:rPr lang="en-US" sz="2800" dirty="0">
                <a:solidFill>
                  <a:srgbClr val="000000"/>
                </a:solidFill>
                <a:latin typeface="Times New Roman"/>
                <a:ea typeface="Times New Roman"/>
                <a:cs typeface="Times New Roman"/>
              </a:rPr>
              <a:t>with the same primary 2-digit SIC as the original </a:t>
            </a:r>
            <a:r>
              <a:rPr lang="en-US" sz="2800" dirty="0" smtClean="0">
                <a:solidFill>
                  <a:srgbClr val="000000"/>
                </a:solidFill>
                <a:latin typeface="Times New Roman"/>
                <a:ea typeface="Times New Roman"/>
                <a:cs typeface="Times New Roman"/>
              </a:rPr>
              <a:t>business </a:t>
            </a:r>
            <a:r>
              <a:rPr lang="en-US" sz="2800" dirty="0">
                <a:solidFill>
                  <a:srgbClr val="000000"/>
                </a:solidFill>
                <a:latin typeface="Times New Roman"/>
                <a:ea typeface="Times New Roman"/>
                <a:cs typeface="Times New Roman"/>
              </a:rPr>
              <a:t>or to a combined heat and power facility </a:t>
            </a:r>
            <a:r>
              <a:rPr lang="en-US" sz="2800" dirty="0" smtClean="0">
                <a:solidFill>
                  <a:srgbClr val="000000"/>
                </a:solidFill>
                <a:latin typeface="Times New Roman"/>
                <a:ea typeface="Times New Roman"/>
                <a:cs typeface="Times New Roman"/>
              </a:rPr>
              <a:t>(aka co-gen) </a:t>
            </a:r>
            <a:r>
              <a:rPr lang="en-US" sz="2800" dirty="0" smtClean="0">
                <a:latin typeface="Times New Roman"/>
                <a:ea typeface="Times New Roman"/>
                <a:cs typeface="Times New Roman"/>
              </a:rPr>
              <a:t>that </a:t>
            </a:r>
            <a:r>
              <a:rPr lang="en-US" sz="2800" dirty="0" smtClean="0">
                <a:solidFill>
                  <a:srgbClr val="000000"/>
                </a:solidFill>
                <a:latin typeface="Times New Roman"/>
                <a:ea typeface="Times New Roman"/>
                <a:cs typeface="Times New Roman"/>
              </a:rPr>
              <a:t>support</a:t>
            </a:r>
            <a:r>
              <a:rPr lang="en-US" sz="2800" dirty="0" smtClean="0">
                <a:latin typeface="Times New Roman"/>
                <a:ea typeface="Times New Roman"/>
                <a:cs typeface="Times New Roman"/>
              </a:rPr>
              <a:t>ed</a:t>
            </a:r>
            <a:r>
              <a:rPr lang="en-US" sz="2800" dirty="0" smtClean="0">
                <a:solidFill>
                  <a:srgbClr val="000000"/>
                </a:solidFill>
                <a:latin typeface="Times New Roman"/>
                <a:ea typeface="Times New Roman"/>
                <a:cs typeface="Times New Roman"/>
              </a:rPr>
              <a:t> </a:t>
            </a:r>
            <a:r>
              <a:rPr lang="en-US" sz="2800" dirty="0">
                <a:solidFill>
                  <a:srgbClr val="000000"/>
                </a:solidFill>
                <a:latin typeface="Times New Roman"/>
                <a:ea typeface="Times New Roman"/>
                <a:cs typeface="Times New Roman"/>
              </a:rPr>
              <a:t>the primary SIC. </a:t>
            </a:r>
            <a:r>
              <a:rPr lang="en-US" b="1" dirty="0" smtClean="0">
                <a:solidFill>
                  <a:srgbClr val="FF0000"/>
                </a:solidFill>
                <a:latin typeface="Times New Roman"/>
                <a:ea typeface="Times New Roman"/>
                <a:cs typeface="Times New Roman"/>
              </a:rPr>
              <a:t>(√ing w/BRAY)</a:t>
            </a:r>
            <a:endParaRPr lang="en-US" b="1" dirty="0" smtClean="0">
              <a:solidFill>
                <a:srgbClr val="FF0000"/>
              </a:solidFill>
              <a:ea typeface="Calibri"/>
              <a:cs typeface="Times New Roman"/>
            </a:endParaRPr>
          </a:p>
        </p:txBody>
      </p:sp>
      <p:pic>
        <p:nvPicPr>
          <p:cNvPr id="1026" name="Picture 2" descr="http://cdn.c.photoshelter.com/img-get/I0000enoWxEXZBLI/s/730/600/cons0172.jpg"/>
          <p:cNvPicPr>
            <a:picLocks noChangeAspect="1" noChangeArrowheads="1"/>
          </p:cNvPicPr>
          <p:nvPr/>
        </p:nvPicPr>
        <p:blipFill>
          <a:blip r:embed="rId2" cstate="print"/>
          <a:srcRect/>
          <a:stretch>
            <a:fillRect/>
          </a:stretch>
        </p:blipFill>
        <p:spPr bwMode="auto">
          <a:xfrm>
            <a:off x="533400" y="3810000"/>
            <a:ext cx="3276600" cy="2184401"/>
          </a:xfrm>
          <a:prstGeom prst="rect">
            <a:avLst/>
          </a:prstGeom>
          <a:noFill/>
        </p:spPr>
      </p:pic>
      <p:pic>
        <p:nvPicPr>
          <p:cNvPr id="1030" name="Picture 6" descr="This graphic shows a gas turbine- or internal combustion engine-based CHP system. Fuel is combusted to generate electricity for onsite use or to be exported to the power grid. Simultaneously, heat is recovered using a heat recovery steam generator (HRSG) that produces steam or hot water for process applications or space heating."/>
          <p:cNvPicPr>
            <a:picLocks noChangeAspect="1" noChangeArrowheads="1"/>
          </p:cNvPicPr>
          <p:nvPr/>
        </p:nvPicPr>
        <p:blipFill>
          <a:blip r:embed="rId3" cstate="print"/>
          <a:srcRect/>
          <a:stretch>
            <a:fillRect/>
          </a:stretch>
        </p:blipFill>
        <p:spPr bwMode="auto">
          <a:xfrm>
            <a:off x="4038600" y="3733800"/>
            <a:ext cx="4762500" cy="2152650"/>
          </a:xfrm>
          <a:prstGeom prst="rect">
            <a:avLst/>
          </a:prstGeom>
          <a:noFill/>
        </p:spPr>
      </p:pic>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29</a:t>
            </a:fld>
            <a:endParaRPr lang="en-US" dirty="0"/>
          </a:p>
        </p:txBody>
      </p:sp>
      <p:graphicFrame>
        <p:nvGraphicFramePr>
          <p:cNvPr id="6" name="Diagram 5"/>
          <p:cNvGraphicFramePr/>
          <p:nvPr>
            <p:extLst>
              <p:ext uri="{D42A27DB-BD31-4B8C-83A1-F6EECF244321}">
                <p14:modId xmlns:p14="http://schemas.microsoft.com/office/powerpoint/2010/main" xmlns="" val="3337258255"/>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
        <p:nvSpPr>
          <p:cNvPr id="6" name="Title 1"/>
          <p:cNvSpPr txBox="1">
            <a:spLocks/>
          </p:cNvSpPr>
          <p:nvPr/>
        </p:nvSpPr>
        <p:spPr bwMode="auto">
          <a:xfrm>
            <a:off x="1219200" y="9144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1143000" y="1981200"/>
            <a:ext cx="7010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a:t>
            </a:r>
            <a:endParaRPr kumimoji="0" lang="en-US" sz="3200" b="0" i="0" u="none" strike="noStrike" kern="0" cap="none" spc="0" normalizeH="0" baseline="0" noProof="0" dirty="0" smtClean="0">
              <a:ln>
                <a:noFill/>
              </a:ln>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a:t>
            </a:r>
            <a:endParaRPr kumimoji="0" lang="en-US" sz="3200" b="0" i="0" u="none" strike="noStrike" kern="0" cap="none" spc="0" normalizeH="0" baseline="0" noProof="0" dirty="0" smtClean="0">
              <a:ln>
                <a:noFill/>
              </a:ln>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Permitting small</a:t>
            </a:r>
            <a:r>
              <a:rPr kumimoji="0" lang="en-US" sz="3200" b="0" i="0" u="none" strike="noStrike" kern="0" cap="none" spc="0" normalizeH="0" noProof="0" dirty="0" smtClean="0">
                <a:ln>
                  <a:noFill/>
                </a:ln>
                <a:effectLst/>
                <a:uLnTx/>
                <a:uFillTx/>
                <a:latin typeface="Times New Roman"/>
                <a:ea typeface="Calibri"/>
                <a:cs typeface="Times New Roman"/>
              </a:rPr>
              <a:t> sources</a:t>
            </a: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Splitting businesses</a:t>
            </a:r>
            <a:endParaRPr kumimoji="0" lang="en-US" sz="3200" b="0" i="0" u="none" strike="noStrike" kern="0" cap="none" spc="0" normalizeH="0" noProof="0" dirty="0" smtClean="0">
              <a:ln>
                <a:noFill/>
              </a:ln>
              <a:effectLst/>
              <a:uLnTx/>
              <a:uFillTx/>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a:lnSpc>
                <a:spcPct val="115000"/>
              </a:lnSpc>
              <a:spcBef>
                <a:spcPts val="0"/>
              </a:spcBef>
              <a:buClr>
                <a:srgbClr val="00B0F0"/>
              </a:buClr>
              <a:defRPr/>
            </a:pPr>
            <a:r>
              <a:rPr lang="en-US" sz="3200" kern="0" dirty="0" smtClean="0">
                <a:latin typeface="Times New Roman"/>
                <a:ea typeface="Calibri"/>
                <a:cs typeface="Times New Roman"/>
              </a:rPr>
              <a:t>Net air quality benefit for sensitive areas</a:t>
            </a:r>
          </a:p>
          <a:p>
            <a:pPr>
              <a:lnSpc>
                <a:spcPct val="115000"/>
              </a:lnSpc>
              <a:spcBef>
                <a:spcPts val="0"/>
              </a:spcBef>
              <a:buClr>
                <a:srgbClr val="00B0F0"/>
              </a:buClr>
              <a:defRPr/>
            </a:pPr>
            <a:r>
              <a:rPr lang="en-US" sz="3200" kern="0" dirty="0" smtClean="0">
                <a:latin typeface="Times New Roman"/>
                <a:ea typeface="Calibri"/>
                <a:cs typeface="Times New Roman"/>
              </a:rPr>
              <a:t>Extensions for NSR permits</a:t>
            </a: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42646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30</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31</a:t>
            </a:fld>
            <a:endParaRPr lang="en-US" dirty="0"/>
          </a:p>
        </p:txBody>
      </p:sp>
      <p:graphicFrame>
        <p:nvGraphicFramePr>
          <p:cNvPr id="6" name="Diagram 5"/>
          <p:cNvGraphicFramePr/>
          <p:nvPr>
            <p:extLst>
              <p:ext uri="{D42A27DB-BD31-4B8C-83A1-F6EECF244321}">
                <p14:modId xmlns:p14="http://schemas.microsoft.com/office/powerpoint/2010/main" xmlns="" val="4241976277"/>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382000" cy="52578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Separate Major New Source Review from State New Source Review</a:t>
            </a:r>
          </a:p>
          <a:p>
            <a:pPr>
              <a:spcAft>
                <a:spcPts val="600"/>
              </a:spcAft>
              <a:buClr>
                <a:srgbClr val="00B0F0"/>
              </a:buClr>
            </a:pPr>
            <a:endParaRPr lang="en-US" sz="1200" dirty="0" smtClean="0">
              <a:latin typeface="Times New Roman" pitchFamily="18" charset="0"/>
              <a:cs typeface="Times New Roman" pitchFamily="18" charset="0"/>
            </a:endParaRPr>
          </a:p>
          <a:p>
            <a:pPr lvl="0">
              <a:spcAft>
                <a:spcPts val="600"/>
              </a:spcAft>
              <a:buClr>
                <a:srgbClr val="00B0F0"/>
              </a:buClr>
            </a:pPr>
            <a:r>
              <a:rPr lang="en-US" dirty="0" smtClean="0">
                <a:latin typeface="Times New Roman" pitchFamily="18" charset="0"/>
                <a:cs typeface="Times New Roman" pitchFamily="18" charset="0"/>
              </a:rPr>
              <a:t>Redefine Major Source for Major NSR</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Federal major = 100 tpy in NAA, </a:t>
            </a:r>
            <a:r>
              <a:rPr lang="en-US" dirty="0" err="1" smtClean="0">
                <a:latin typeface="Times New Roman" pitchFamily="18" charset="0"/>
                <a:cs typeface="Times New Roman" pitchFamily="18" charset="0"/>
              </a:rPr>
              <a:t>reattainment</a:t>
            </a:r>
            <a:r>
              <a:rPr lang="en-US" dirty="0" smtClean="0">
                <a:latin typeface="Times New Roman" pitchFamily="18" charset="0"/>
                <a:cs typeface="Times New Roman" pitchFamily="18" charset="0"/>
              </a:rPr>
              <a:t> or maintenance area</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Federal major = 100/250 tpy in attainment and sustainment areas (retain current federal major definition)</a:t>
            </a:r>
          </a:p>
          <a:p>
            <a:pPr lvl="0">
              <a:spcAft>
                <a:spcPts val="600"/>
              </a:spcAft>
            </a:pP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32</a:t>
            </a:fld>
            <a:endParaRPr lang="en-US" dirty="0"/>
          </a:p>
        </p:txBody>
      </p:sp>
      <p:sp>
        <p:nvSpPr>
          <p:cNvPr id="6"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382000" cy="4572000"/>
          </a:xfrm>
        </p:spPr>
        <p:txBody>
          <a:bodyPr>
            <a:normAutofit/>
          </a:bodyPr>
          <a:lstStyle/>
          <a:p>
            <a:pPr>
              <a:spcAft>
                <a:spcPts val="600"/>
              </a:spcAft>
              <a:buClr>
                <a:srgbClr val="0CA4C2"/>
              </a:buClr>
            </a:pPr>
            <a:r>
              <a:rPr lang="en-US" dirty="0" smtClean="0">
                <a:latin typeface="Times New Roman" pitchFamily="18" charset="0"/>
                <a:cs typeface="Times New Roman" pitchFamily="18" charset="0"/>
              </a:rPr>
              <a:t>Establish “state NSR” (equivalent stringency) program for</a:t>
            </a:r>
          </a:p>
          <a:p>
            <a:pPr lvl="1">
              <a:spcAft>
                <a:spcPts val="600"/>
              </a:spcAft>
              <a:buClr>
                <a:srgbClr val="0CA4C2"/>
              </a:buClr>
              <a:buFont typeface="Arial" pitchFamily="34" charset="0"/>
              <a:buChar char="•"/>
            </a:pPr>
            <a:r>
              <a:rPr lang="en-US" dirty="0" smtClean="0">
                <a:latin typeface="Times New Roman" pitchFamily="18" charset="0"/>
                <a:cs typeface="Times New Roman" pitchFamily="18" charset="0"/>
              </a:rPr>
              <a:t> New businesses with SER to federal major source emission levels</a:t>
            </a:r>
          </a:p>
          <a:p>
            <a:pPr lvl="1">
              <a:spcAft>
                <a:spcPts val="600"/>
              </a:spcAft>
              <a:buClr>
                <a:srgbClr val="0CA4C2"/>
              </a:buClr>
              <a:buFont typeface="Arial" pitchFamily="34" charset="0"/>
              <a:buChar char="•"/>
            </a:pPr>
            <a:r>
              <a:rPr lang="en-US" dirty="0" smtClean="0">
                <a:latin typeface="Times New Roman" pitchFamily="18" charset="0"/>
                <a:cs typeface="Times New Roman" pitchFamily="18" charset="0"/>
              </a:rPr>
              <a:t>Major modifications at existing businesses with SER to federal major source emission levels</a:t>
            </a:r>
          </a:p>
          <a:p>
            <a:pPr lvl="1">
              <a:spcAft>
                <a:spcPts val="600"/>
              </a:spcAft>
              <a:buClr>
                <a:srgbClr val="0CA4C2"/>
              </a:buClr>
              <a:buFont typeface="Arial" pitchFamily="34" charset="0"/>
              <a:buChar char="•"/>
            </a:pPr>
            <a:r>
              <a:rPr lang="en-US" dirty="0" smtClean="0">
                <a:latin typeface="Times New Roman" pitchFamily="18" charset="0"/>
                <a:cs typeface="Times New Roman" pitchFamily="18" charset="0"/>
              </a:rPr>
              <a:t>Federal major sources with PSEL increases more than SER that are not due to a major modification.</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33</a:t>
            </a:fld>
            <a:endParaRPr lang="en-US" dirty="0"/>
          </a:p>
        </p:txBody>
      </p:sp>
      <p:sp>
        <p:nvSpPr>
          <p:cNvPr id="6"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924800" cy="4876800"/>
          </a:xfrm>
        </p:spPr>
        <p:txBody>
          <a:bodyPr>
            <a:normAutofit lnSpcReduction="10000"/>
          </a:bodyPr>
          <a:lstStyle/>
          <a:p>
            <a:pPr lvl="0">
              <a:spcAft>
                <a:spcPts val="600"/>
              </a:spcAft>
              <a:buClr>
                <a:srgbClr val="00B0F0"/>
              </a:buClr>
            </a:pPr>
            <a:r>
              <a:rPr lang="en-US" dirty="0" smtClean="0">
                <a:latin typeface="Times New Roman" pitchFamily="18" charset="0"/>
                <a:cs typeface="Times New Roman" pitchFamily="18" charset="0"/>
              </a:rPr>
              <a:t>Define “Reattainment” Area:  </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Nonattainment Area that has 3 years of “clean” data but not yet re-designated as attainment by EPA</a:t>
            </a:r>
          </a:p>
          <a:p>
            <a:pPr lvl="0">
              <a:spcAft>
                <a:spcPts val="600"/>
              </a:spcAft>
              <a:buClr>
                <a:srgbClr val="00B0F0"/>
              </a:buClr>
            </a:pPr>
            <a:r>
              <a:rPr lang="en-US" dirty="0" smtClean="0">
                <a:latin typeface="Times New Roman" pitchFamily="18" charset="0"/>
                <a:cs typeface="Times New Roman" pitchFamily="18" charset="0"/>
              </a:rPr>
              <a:t>Define “Sustainment” Areas </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Area with monitoring data close to or exceeding ambient standard but not yet designated NAA by EPA</a:t>
            </a:r>
          </a:p>
          <a:p>
            <a:pPr>
              <a:buClr>
                <a:srgbClr val="00B0F0"/>
              </a:buClr>
            </a:pPr>
            <a:r>
              <a:rPr lang="en-US" dirty="0" smtClean="0">
                <a:latin typeface="Times New Roman" pitchFamily="18" charset="0"/>
                <a:cs typeface="Times New Roman" pitchFamily="18" charset="0"/>
              </a:rPr>
              <a:t>Procedures for designating areas </a:t>
            </a:r>
            <a:r>
              <a:rPr lang="en-US" dirty="0" err="1" smtClean="0">
                <a:latin typeface="Times New Roman" pitchFamily="18" charset="0"/>
                <a:cs typeface="Times New Roman" pitchFamily="18" charset="0"/>
              </a:rPr>
              <a:t>reattainment</a:t>
            </a:r>
            <a:r>
              <a:rPr lang="en-US" dirty="0" smtClean="0">
                <a:latin typeface="Times New Roman" pitchFamily="18" charset="0"/>
                <a:cs typeface="Times New Roman" pitchFamily="18" charset="0"/>
              </a:rPr>
              <a:t> or sustainment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34</a:t>
            </a:fld>
            <a:endParaRPr lang="en-US" dirty="0"/>
          </a:p>
        </p:txBody>
      </p:sp>
      <p:sp>
        <p:nvSpPr>
          <p:cNvPr id="6"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164657247"/>
              </p:ext>
            </p:extLst>
          </p:nvPr>
        </p:nvGraphicFramePr>
        <p:xfrm>
          <a:off x="304800" y="1905001"/>
          <a:ext cx="8610600" cy="3817461"/>
        </p:xfrm>
        <a:graphic>
          <a:graphicData uri="http://schemas.openxmlformats.org/drawingml/2006/table">
            <a:tbl>
              <a:tblPr firstRow="1" bandRow="1">
                <a:tableStyleId>{5C22544A-7EE6-4342-B048-85BDC9FD1C3A}</a:tableStyleId>
              </a:tblPr>
              <a:tblGrid>
                <a:gridCol w="1435100"/>
                <a:gridCol w="1435100"/>
                <a:gridCol w="1435100"/>
                <a:gridCol w="1435100"/>
                <a:gridCol w="1435100"/>
                <a:gridCol w="1435100"/>
              </a:tblGrid>
              <a:tr h="381308">
                <a:tc>
                  <a:txBody>
                    <a:bodyPr/>
                    <a:lstStyle/>
                    <a:p>
                      <a:pPr algn="ctr"/>
                      <a:r>
                        <a:rPr lang="en-US" sz="1400" b="1" dirty="0" smtClean="0">
                          <a:latin typeface="Times New Roman" pitchFamily="18" charset="0"/>
                          <a:cs typeface="Times New Roman" pitchFamily="18" charset="0"/>
                        </a:rPr>
                        <a:t>Source</a:t>
                      </a:r>
                      <a:endParaRPr lang="en-US" sz="1400" b="1" dirty="0">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Attainment</a:t>
                      </a:r>
                      <a:endParaRPr lang="en-US" sz="1400" b="1" dirty="0">
                        <a:latin typeface="Times New Roman" pitchFamily="18" charset="0"/>
                        <a:cs typeface="Times New Roman" pitchFamily="18" charset="0"/>
                      </a:endParaRPr>
                    </a:p>
                  </a:txBody>
                  <a:tcPr/>
                </a:tc>
                <a:tc>
                  <a:txBody>
                    <a:bodyPr/>
                    <a:lstStyle/>
                    <a:p>
                      <a:pPr algn="ctr"/>
                      <a:r>
                        <a:rPr lang="en-US" sz="1400" b="1" dirty="0" smtClean="0">
                          <a:solidFill>
                            <a:schemeClr val="tx1"/>
                          </a:solidFill>
                          <a:latin typeface="Times New Roman" pitchFamily="18" charset="0"/>
                          <a:cs typeface="Times New Roman" pitchFamily="18" charset="0"/>
                        </a:rPr>
                        <a:t>Sustainment</a:t>
                      </a:r>
                      <a:endParaRPr lang="en-US" sz="1400" b="1" dirty="0">
                        <a:solidFill>
                          <a:schemeClr val="tx1"/>
                        </a:solidFill>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Nonattainment</a:t>
                      </a:r>
                      <a:endParaRPr lang="en-US" sz="1400" b="1" dirty="0">
                        <a:latin typeface="Times New Roman" pitchFamily="18" charset="0"/>
                        <a:cs typeface="Times New Roman" pitchFamily="18" charset="0"/>
                      </a:endParaRPr>
                    </a:p>
                  </a:txBody>
                  <a:tcPr/>
                </a:tc>
                <a:tc>
                  <a:txBody>
                    <a:bodyPr/>
                    <a:lstStyle/>
                    <a:p>
                      <a:pPr algn="ctr"/>
                      <a:r>
                        <a:rPr lang="en-US" sz="1400" b="1" dirty="0" smtClean="0">
                          <a:solidFill>
                            <a:schemeClr val="tx1"/>
                          </a:solidFill>
                          <a:latin typeface="Times New Roman" pitchFamily="18" charset="0"/>
                          <a:cs typeface="Times New Roman" pitchFamily="18" charset="0"/>
                        </a:rPr>
                        <a:t>Reattainment</a:t>
                      </a:r>
                      <a:endParaRPr lang="en-US" sz="1400" b="1" dirty="0">
                        <a:solidFill>
                          <a:schemeClr val="tx1"/>
                        </a:solidFill>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Maintenance</a:t>
                      </a:r>
                      <a:endParaRPr lang="en-US" sz="1400" b="1" dirty="0">
                        <a:latin typeface="Times New Roman" pitchFamily="18" charset="0"/>
                        <a:cs typeface="Times New Roman" pitchFamily="18" charset="0"/>
                      </a:endParaRPr>
                    </a:p>
                  </a:txBody>
                  <a:tcPr/>
                </a:tc>
              </a:tr>
              <a:tr h="1050164">
                <a:tc>
                  <a:txBody>
                    <a:bodyPr/>
                    <a:lstStyle/>
                    <a:p>
                      <a:r>
                        <a:rPr lang="en-US" sz="1400" dirty="0" smtClean="0">
                          <a:latin typeface="Times New Roman" pitchFamily="18" charset="0"/>
                          <a:cs typeface="Times New Roman" pitchFamily="18" charset="0"/>
                        </a:rPr>
                        <a:t>Federal</a:t>
                      </a:r>
                      <a:r>
                        <a:rPr lang="en-US" sz="1400" baseline="0" dirty="0" smtClean="0">
                          <a:latin typeface="Times New Roman" pitchFamily="18" charset="0"/>
                          <a:cs typeface="Times New Roman" pitchFamily="18" charset="0"/>
                        </a:rPr>
                        <a:t> major (new or modified source)</a:t>
                      </a:r>
                      <a:endParaRPr lang="en-US" sz="1400" dirty="0">
                        <a:latin typeface="Times New Roman" pitchFamily="18" charset="0"/>
                        <a:cs typeface="Times New Roman" pitchFamily="18" charset="0"/>
                      </a:endParaRPr>
                    </a:p>
                  </a:txBody>
                  <a:tcPr/>
                </a:tc>
                <a:tc>
                  <a:txBody>
                    <a:bodyPr/>
                    <a:lstStyle/>
                    <a:p>
                      <a:pPr>
                        <a:buFont typeface="Arial" pitchFamily="34" charset="0"/>
                        <a:buNone/>
                      </a:pPr>
                      <a:r>
                        <a:rPr lang="en-US" sz="1400" dirty="0" smtClean="0">
                          <a:latin typeface="Times New Roman" pitchFamily="18" charset="0"/>
                          <a:cs typeface="Times New Roman" pitchFamily="18" charset="0"/>
                        </a:rPr>
                        <a:t>PSD:</a:t>
                      </a:r>
                    </a:p>
                    <a:p>
                      <a:pPr>
                        <a:buFont typeface="Arial" pitchFamily="34" charset="0"/>
                        <a:buChar char="•"/>
                      </a:pPr>
                      <a:r>
                        <a:rPr lang="en-US" sz="1400" dirty="0" smtClean="0">
                          <a:latin typeface="Times New Roman" pitchFamily="18" charset="0"/>
                          <a:cs typeface="Times New Roman" pitchFamily="18" charset="0"/>
                        </a:rPr>
                        <a:t>BACT</a:t>
                      </a:r>
                    </a:p>
                    <a:p>
                      <a:pPr>
                        <a:buFont typeface="Arial" pitchFamily="34" charset="0"/>
                        <a:buChar char="•"/>
                      </a:pPr>
                      <a:r>
                        <a:rPr lang="en-US" sz="1400" dirty="0" smtClean="0">
                          <a:latin typeface="Times New Roman" pitchFamily="18" charset="0"/>
                          <a:cs typeface="Times New Roman" pitchFamily="18" charset="0"/>
                        </a:rPr>
                        <a:t>Modeling</a:t>
                      </a:r>
                    </a:p>
                  </a:txBody>
                  <a:tcPr/>
                </a:tc>
                <a:tc>
                  <a:txBody>
                    <a:bodyPr/>
                    <a:lstStyle/>
                    <a:p>
                      <a:pPr>
                        <a:buFont typeface="Arial" pitchFamily="34" charset="0"/>
                        <a:buChar char="•"/>
                      </a:pPr>
                      <a:r>
                        <a:rPr lang="en-US" sz="1400" dirty="0" smtClean="0">
                          <a:latin typeface="Times New Roman" pitchFamily="18" charset="0"/>
                          <a:cs typeface="Times New Roman" pitchFamily="18" charset="0"/>
                        </a:rPr>
                        <a:t>PSD</a:t>
                      </a:r>
                    </a:p>
                    <a:p>
                      <a:pPr>
                        <a:buFont typeface="Arial" pitchFamily="34" charset="0"/>
                        <a:buChar char="•"/>
                      </a:pPr>
                      <a:r>
                        <a:rPr lang="en-US" sz="1400" dirty="0" smtClean="0">
                          <a:latin typeface="Times New Roman" pitchFamily="18" charset="0"/>
                          <a:cs typeface="Times New Roman" pitchFamily="18" charset="0"/>
                        </a:rPr>
                        <a:t>Pre-construction</a:t>
                      </a:r>
                      <a:r>
                        <a:rPr lang="en-US" sz="1400" baseline="0" dirty="0" smtClean="0">
                          <a:latin typeface="Times New Roman" pitchFamily="18" charset="0"/>
                          <a:cs typeface="Times New Roman" pitchFamily="18" charset="0"/>
                        </a:rPr>
                        <a:t> monitoring </a:t>
                      </a:r>
                      <a:r>
                        <a:rPr lang="en-US" sz="1400" b="1" baseline="0" dirty="0" smtClean="0">
                          <a:solidFill>
                            <a:srgbClr val="FF0000"/>
                          </a:solidFill>
                          <a:latin typeface="Times New Roman" pitchFamily="18" charset="0"/>
                          <a:cs typeface="Times New Roman" pitchFamily="18" charset="0"/>
                        </a:rPr>
                        <a:t>OR</a:t>
                      </a:r>
                      <a:r>
                        <a:rPr lang="en-US" sz="1400" baseline="0" dirty="0" smtClean="0">
                          <a:latin typeface="Times New Roman" pitchFamily="18" charset="0"/>
                          <a:cs typeface="Times New Roman" pitchFamily="18" charset="0"/>
                        </a:rPr>
                        <a:t> c</a:t>
                      </a:r>
                      <a:r>
                        <a:rPr lang="en-US" sz="1400" dirty="0" smtClean="0">
                          <a:latin typeface="Times New Roman" pitchFamily="18" charset="0"/>
                          <a:cs typeface="Times New Roman" pitchFamily="18" charset="0"/>
                        </a:rPr>
                        <a:t>an’t build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dirty="0" smtClean="0">
                          <a:latin typeface="Times New Roman" pitchFamily="18" charset="0"/>
                          <a:cs typeface="Times New Roman" pitchFamily="18" charset="0"/>
                        </a:rPr>
                        <a:t>1.0:1)</a:t>
                      </a:r>
                    </a:p>
                  </a:txBody>
                  <a:tcPr/>
                </a:tc>
                <a:tc>
                  <a:txBody>
                    <a:bodyPr/>
                    <a:lstStyle/>
                    <a:p>
                      <a:pPr>
                        <a:buFont typeface="Arial" pitchFamily="34" charset="0"/>
                        <a:buChar char="•"/>
                      </a:pPr>
                      <a:r>
                        <a:rPr lang="en-US" sz="1400" dirty="0" smtClean="0">
                          <a:latin typeface="Times New Roman" pitchFamily="18" charset="0"/>
                          <a:cs typeface="Times New Roman" pitchFamily="18" charset="0"/>
                        </a:rPr>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dirty="0" smtClean="0">
                          <a:latin typeface="Times New Roman" pitchFamily="18" charset="0"/>
                          <a:cs typeface="Times New Roman" pitchFamily="18" charset="0"/>
                        </a:rPr>
                        <a:t>1.2:1)</a:t>
                      </a:r>
                    </a:p>
                  </a:txBody>
                  <a:tcPr/>
                </a:tc>
                <a:tc>
                  <a:txBody>
                    <a:bodyPr/>
                    <a:lstStyle/>
                    <a:p>
                      <a:pPr>
                        <a:buFont typeface="Arial" pitchFamily="34" charset="0"/>
                        <a:buChar char="•"/>
                      </a:pPr>
                      <a:r>
                        <a:rPr lang="en-US" sz="1400" dirty="0" smtClean="0">
                          <a:latin typeface="Times New Roman" pitchFamily="18" charset="0"/>
                          <a:cs typeface="Times New Roman" pitchFamily="18" charset="0"/>
                        </a:rPr>
                        <a:t>LAER</a:t>
                      </a:r>
                    </a:p>
                    <a:p>
                      <a:pPr>
                        <a:buFont typeface="Arial" pitchFamily="34" charset="0"/>
                        <a:buChar char="•"/>
                      </a:pPr>
                      <a:r>
                        <a:rPr lang="en-US" sz="1400" dirty="0" smtClean="0">
                          <a:latin typeface="Times New Roman" pitchFamily="18" charset="0"/>
                          <a:cs typeface="Times New Roman" pitchFamily="18" charset="0"/>
                        </a:rPr>
                        <a:t>Offsets</a:t>
                      </a:r>
                    </a:p>
                    <a:p>
                      <a:r>
                        <a:rPr lang="en-US" sz="1400" dirty="0" smtClean="0">
                          <a:latin typeface="Times New Roman" pitchFamily="18" charset="0"/>
                          <a:cs typeface="Times New Roman" pitchFamily="18" charset="0"/>
                        </a:rPr>
                        <a:t>(≤1.2:1)</a:t>
                      </a:r>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Times New Roman" pitchFamily="18" charset="0"/>
                          <a:cs typeface="Times New Roman" pitchFamily="18" charset="0"/>
                        </a:rPr>
                        <a:t>Modeling </a:t>
                      </a:r>
                      <a:r>
                        <a:rPr lang="en-US" sz="1400" b="1" dirty="0" smtClean="0">
                          <a:solidFill>
                            <a:srgbClr val="FF0000"/>
                          </a:solidFill>
                          <a:latin typeface="Times New Roman" pitchFamily="18" charset="0"/>
                          <a:cs typeface="Times New Roman" pitchFamily="18" charset="0"/>
                        </a:rPr>
                        <a:t>OR</a:t>
                      </a:r>
                      <a:endParaRPr lang="en-US" sz="1400" b="1" dirty="0" smtClean="0">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a:t>
                      </a:r>
                    </a:p>
                    <a:p>
                      <a:r>
                        <a:rPr lang="en-US" sz="1400" dirty="0" smtClean="0">
                          <a:latin typeface="Times New Roman" pitchFamily="18" charset="0"/>
                          <a:cs typeface="Times New Roman" pitchFamily="18" charset="0"/>
                        </a:rPr>
                        <a:t>(1.0:1)</a:t>
                      </a:r>
                    </a:p>
                  </a:txBody>
                  <a:tcPr/>
                </a:tc>
              </a:tr>
              <a:tr h="1243615">
                <a:tc>
                  <a:txBody>
                    <a:bodyPr/>
                    <a:lstStyle/>
                    <a:p>
                      <a:r>
                        <a:rPr lang="en-US" sz="1400" dirty="0" smtClean="0">
                          <a:latin typeface="Times New Roman" pitchFamily="18" charset="0"/>
                          <a:cs typeface="Times New Roman" pitchFamily="18" charset="0"/>
                        </a:rPr>
                        <a:t>Non-federal major source or federal major source w/o major modification</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Modeling</a:t>
                      </a:r>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 </a:t>
                      </a:r>
                    </a:p>
                    <a:p>
                      <a:pPr>
                        <a:buFont typeface="Arial" pitchFamily="34" charset="0"/>
                        <a:buChar char="•"/>
                      </a:pPr>
                      <a:r>
                        <a:rPr lang="en-US" sz="1400" dirty="0" smtClean="0">
                          <a:latin typeface="Times New Roman" pitchFamily="18" charset="0"/>
                          <a:cs typeface="Times New Roman" pitchFamily="18" charset="0"/>
                        </a:rPr>
                        <a:t>Modeling </a:t>
                      </a:r>
                      <a:r>
                        <a:rPr lang="en-US" sz="1400" b="1" dirty="0" smtClean="0">
                          <a:solidFill>
                            <a:srgbClr val="FF0000"/>
                          </a:solidFill>
                          <a:latin typeface="Times New Roman" pitchFamily="18" charset="0"/>
                          <a:cs typeface="Times New Roman" pitchFamily="18" charset="0"/>
                        </a:rPr>
                        <a:t>OR </a:t>
                      </a:r>
                    </a:p>
                    <a:p>
                      <a:pPr>
                        <a:buFont typeface="Arial" pitchFamily="34" charset="0"/>
                        <a:buChar cha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u="none" dirty="0" smtClean="0">
                          <a:latin typeface="Times New Roman" pitchFamily="18" charset="0"/>
                          <a:cs typeface="Times New Roman" pitchFamily="18" charset="0"/>
                        </a:rPr>
                        <a:t>1.0:1)</a:t>
                      </a:r>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u="none" dirty="0" smtClean="0">
                          <a:latin typeface="Times New Roman" pitchFamily="18" charset="0"/>
                          <a:cs typeface="Times New Roman" pitchFamily="18" charset="0"/>
                        </a:rPr>
                        <a:t>1.0:1)</a:t>
                      </a:r>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dirty="0" smtClean="0">
                          <a:latin typeface="Times New Roman" pitchFamily="18" charset="0"/>
                          <a:cs typeface="Times New Roman" pitchFamily="18" charset="0"/>
                        </a:rPr>
                        <a:t>Modeling</a:t>
                      </a:r>
                      <a:r>
                        <a:rPr lang="en-US" sz="1400" baseline="0" dirty="0" smtClean="0">
                          <a:latin typeface="Times New Roman" pitchFamily="18" charset="0"/>
                          <a:cs typeface="Times New Roman" pitchFamily="18" charset="0"/>
                        </a:rPr>
                        <a:t> </a:t>
                      </a:r>
                    </a:p>
                    <a:p>
                      <a:r>
                        <a:rPr lang="en-US" sz="1400" b="1" baseline="0" dirty="0" smtClean="0">
                          <a:solidFill>
                            <a:srgbClr val="FF0000"/>
                          </a:solidFill>
                          <a:latin typeface="Times New Roman" pitchFamily="18" charset="0"/>
                          <a:cs typeface="Times New Roman" pitchFamily="18" charset="0"/>
                        </a:rPr>
                        <a:t>OR</a:t>
                      </a:r>
                      <a:endParaRPr lang="en-US" sz="1400" b="1" dirty="0" smtClean="0">
                        <a:solidFill>
                          <a:srgbClr val="FF0000"/>
                        </a:solidFill>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u="none" dirty="0" smtClean="0">
                          <a:latin typeface="Times New Roman" pitchFamily="18" charset="0"/>
                          <a:cs typeface="Times New Roman" pitchFamily="18" charset="0"/>
                        </a:rPr>
                        <a:t>1.0:1)</a:t>
                      </a:r>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dirty="0" smtClean="0">
                          <a:latin typeface="Times New Roman" pitchFamily="18" charset="0"/>
                          <a:cs typeface="Times New Roman" pitchFamily="18" charset="0"/>
                        </a:rPr>
                        <a:t>Modeling</a:t>
                      </a:r>
                      <a:r>
                        <a:rPr lang="en-US" sz="1400" baseline="0" dirty="0" smtClean="0">
                          <a:latin typeface="Times New Roman" pitchFamily="18" charset="0"/>
                          <a:cs typeface="Times New Roman" pitchFamily="18" charset="0"/>
                        </a:rPr>
                        <a:t> </a:t>
                      </a:r>
                    </a:p>
                    <a:p>
                      <a:r>
                        <a:rPr lang="en-US" sz="1400" b="1" baseline="0" dirty="0" smtClean="0">
                          <a:solidFill>
                            <a:srgbClr val="FF0000"/>
                          </a:solidFill>
                          <a:latin typeface="Times New Roman" pitchFamily="18" charset="0"/>
                          <a:cs typeface="Times New Roman" pitchFamily="18" charset="0"/>
                        </a:rPr>
                        <a:t>OR</a:t>
                      </a:r>
                      <a:endParaRPr lang="en-US" sz="1400" b="1" dirty="0" smtClean="0">
                        <a:solidFill>
                          <a:srgbClr val="FF0000"/>
                        </a:solidFill>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u="none" dirty="0" smtClean="0">
                          <a:latin typeface="Times New Roman" pitchFamily="18" charset="0"/>
                          <a:cs typeface="Times New Roman" pitchFamily="18" charset="0"/>
                        </a:rPr>
                        <a:t>1.0:1)</a:t>
                      </a:r>
                      <a:endParaRPr lang="en-US" sz="1400" dirty="0" smtClean="0">
                        <a:latin typeface="Times New Roman" pitchFamily="18" charset="0"/>
                        <a:cs typeface="Times New Roman" pitchFamily="18" charset="0"/>
                      </a:endParaRPr>
                    </a:p>
                  </a:txBody>
                  <a:tcPr/>
                </a:tc>
              </a:tr>
              <a:tr h="906313">
                <a:tc>
                  <a:txBody>
                    <a:bodyPr/>
                    <a:lstStyle/>
                    <a:p>
                      <a:r>
                        <a:rPr lang="en-US" sz="1400" dirty="0" smtClean="0">
                          <a:latin typeface="Times New Roman" pitchFamily="18" charset="0"/>
                          <a:cs typeface="Times New Roman" pitchFamily="18" charset="0"/>
                        </a:rPr>
                        <a:t>Area designation for EPA purposes</a:t>
                      </a:r>
                      <a:endParaRPr lang="en-US" sz="1400" dirty="0">
                        <a:latin typeface="Times New Roman" pitchFamily="18" charset="0"/>
                        <a:cs typeface="Times New Roman" pitchFamily="18" charset="0"/>
                      </a:endParaRPr>
                    </a:p>
                  </a:txBody>
                  <a:tcPr/>
                </a:tc>
                <a:tc>
                  <a:txBody>
                    <a:bodyPr/>
                    <a:lstStyle/>
                    <a:p>
                      <a:pPr algn="ctr"/>
                      <a:r>
                        <a:rPr lang="en-US" sz="1400" b="1" dirty="0" smtClean="0">
                          <a:solidFill>
                            <a:srgbClr val="FF0066"/>
                          </a:solidFill>
                          <a:latin typeface="Times New Roman" pitchFamily="18" charset="0"/>
                          <a:cs typeface="Times New Roman" pitchFamily="18" charset="0"/>
                        </a:rPr>
                        <a:t>Attainment</a:t>
                      </a:r>
                      <a:endParaRPr lang="en-US" sz="1400" b="1" dirty="0">
                        <a:solidFill>
                          <a:srgbClr val="FF0066"/>
                        </a:solidFill>
                        <a:latin typeface="Times New Roman" pitchFamily="18" charset="0"/>
                        <a:cs typeface="Times New Roman" pitchFamily="18" charset="0"/>
                      </a:endParaRPr>
                    </a:p>
                  </a:txBody>
                  <a:tcPr/>
                </a:tc>
                <a:tc>
                  <a:txBody>
                    <a:bodyPr/>
                    <a:lstStyle/>
                    <a:p>
                      <a:pPr algn="ctr">
                        <a:buFont typeface="Arial" pitchFamily="34" charset="0"/>
                        <a:buNone/>
                      </a:pPr>
                      <a:r>
                        <a:rPr lang="en-US" sz="1400" b="1" dirty="0" smtClean="0">
                          <a:solidFill>
                            <a:srgbClr val="FF0066"/>
                          </a:solidFill>
                          <a:latin typeface="Times New Roman" pitchFamily="18" charset="0"/>
                          <a:cs typeface="Times New Roman" pitchFamily="18" charset="0"/>
                        </a:rPr>
                        <a:t>Attainment</a:t>
                      </a:r>
                      <a:endParaRPr lang="en-US" sz="1400" b="1" dirty="0">
                        <a:solidFill>
                          <a:srgbClr val="FF0066"/>
                        </a:solidFill>
                        <a:latin typeface="Times New Roman" pitchFamily="18" charset="0"/>
                        <a:cs typeface="Times New Roman" pitchFamily="18" charset="0"/>
                      </a:endParaRPr>
                    </a:p>
                  </a:txBody>
                  <a:tcPr/>
                </a:tc>
                <a:tc>
                  <a:txBody>
                    <a:bodyPr/>
                    <a:lstStyle/>
                    <a:p>
                      <a:pPr algn="ctr"/>
                      <a:r>
                        <a:rPr lang="en-US" sz="1400" b="1" dirty="0" smtClean="0">
                          <a:solidFill>
                            <a:srgbClr val="FF0066"/>
                          </a:solidFill>
                          <a:latin typeface="Times New Roman" pitchFamily="18" charset="0"/>
                          <a:cs typeface="Times New Roman" pitchFamily="18" charset="0"/>
                        </a:rPr>
                        <a:t>Nonattainment</a:t>
                      </a:r>
                      <a:endParaRPr lang="en-US" sz="1400" b="1" dirty="0">
                        <a:solidFill>
                          <a:srgbClr val="FF0066"/>
                        </a:solidFill>
                        <a:latin typeface="Times New Roman" pitchFamily="18" charset="0"/>
                        <a:cs typeface="Times New Roman" pitchFamily="18" charset="0"/>
                      </a:endParaRPr>
                    </a:p>
                  </a:txBody>
                  <a:tcPr/>
                </a:tc>
                <a:tc>
                  <a:txBody>
                    <a:bodyPr/>
                    <a:lstStyle/>
                    <a:p>
                      <a:pPr algn="ctr"/>
                      <a:r>
                        <a:rPr lang="en-US" sz="1400" b="1" dirty="0" smtClean="0">
                          <a:solidFill>
                            <a:srgbClr val="FF0066"/>
                          </a:solidFill>
                          <a:latin typeface="Times New Roman" pitchFamily="18" charset="0"/>
                          <a:cs typeface="Times New Roman" pitchFamily="18" charset="0"/>
                        </a:rPr>
                        <a:t>Nonattainment</a:t>
                      </a:r>
                      <a:endParaRPr lang="en-US" sz="1400" b="1" dirty="0">
                        <a:solidFill>
                          <a:srgbClr val="FF0066"/>
                        </a:solidFill>
                        <a:latin typeface="Times New Roman" pitchFamily="18" charset="0"/>
                        <a:cs typeface="Times New Roman" pitchFamily="18" charset="0"/>
                      </a:endParaRPr>
                    </a:p>
                  </a:txBody>
                  <a:tcPr/>
                </a:tc>
                <a:tc>
                  <a:txBody>
                    <a:bodyPr/>
                    <a:lstStyle/>
                    <a:p>
                      <a:pPr algn="ctr">
                        <a:buFont typeface="Arial" pitchFamily="34" charset="0"/>
                        <a:buNone/>
                      </a:pPr>
                      <a:r>
                        <a:rPr lang="en-US" sz="1400" b="1" dirty="0" smtClean="0">
                          <a:solidFill>
                            <a:srgbClr val="FF0066"/>
                          </a:solidFill>
                          <a:latin typeface="Times New Roman" pitchFamily="18" charset="0"/>
                          <a:cs typeface="Times New Roman" pitchFamily="18" charset="0"/>
                        </a:rPr>
                        <a:t>Attainment</a:t>
                      </a:r>
                    </a:p>
                  </a:txBody>
                  <a:tcPr/>
                </a:tc>
              </a:tr>
            </a:tbl>
          </a:graphicData>
        </a:graphic>
      </p:graphicFrame>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4648200" cy="838200"/>
          </a:xfrm>
        </p:spPr>
        <p:txBody>
          <a:bodyPr>
            <a:noAutofit/>
          </a:bodyPr>
          <a:lstStyle/>
          <a:p>
            <a:r>
              <a:rPr lang="en-US" sz="3600" b="1" dirty="0" smtClean="0">
                <a:latin typeface="Times New Roman" pitchFamily="18" charset="0"/>
                <a:cs typeface="Times New Roman" pitchFamily="18" charset="0"/>
              </a:rPr>
              <a:t>NSR Old vs. New</a:t>
            </a:r>
            <a:endParaRPr lang="en-US" sz="36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931894862"/>
              </p:ext>
            </p:extLst>
          </p:nvPr>
        </p:nvGraphicFramePr>
        <p:xfrm>
          <a:off x="304800" y="1447800"/>
          <a:ext cx="8610600" cy="4629912"/>
        </p:xfrm>
        <a:graphic>
          <a:graphicData uri="http://schemas.openxmlformats.org/drawingml/2006/table">
            <a:tbl>
              <a:tblPr firstRow="1" bandRow="1">
                <a:tableStyleId>{5C22544A-7EE6-4342-B048-85BDC9FD1C3A}</a:tableStyleId>
              </a:tblPr>
              <a:tblGrid>
                <a:gridCol w="1319633"/>
                <a:gridCol w="2309356"/>
                <a:gridCol w="2474310"/>
                <a:gridCol w="2507301"/>
              </a:tblGrid>
              <a:tr h="302836">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NONATTAINMENT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10397">
                <a:tc>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4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260817">
                <a:tc>
                  <a:txBody>
                    <a:bodyPr/>
                    <a:lstStyle/>
                    <a:p>
                      <a:pPr marL="0" marR="0">
                        <a:lnSpc>
                          <a:spcPct val="115000"/>
                        </a:lnSpc>
                        <a:spcBef>
                          <a:spcPts val="0"/>
                        </a:spcBef>
                        <a:spcAft>
                          <a:spcPts val="0"/>
                        </a:spcAft>
                      </a:pPr>
                      <a:r>
                        <a:rPr lang="en-US" sz="1400" dirty="0">
                          <a:latin typeface="Times New Roman"/>
                          <a:ea typeface="Calibri"/>
                          <a:cs typeface="Times New Roman"/>
                        </a:rPr>
                        <a:t>Source Classification</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Major (SER</a:t>
                      </a:r>
                      <a:r>
                        <a:rPr lang="en-US" sz="14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latin typeface="Times New Roman"/>
                          <a:ea typeface="Calibri"/>
                          <a:cs typeface="Times New Roman"/>
                        </a:rPr>
                        <a:t>Federal Major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latin typeface="Times New Roman" pitchFamily="18" charset="0"/>
                          <a:ea typeface="Calibri"/>
                          <a:cs typeface="Times New Roman" pitchFamily="18" charset="0"/>
                        </a:rPr>
                        <a:t>State NSR</a:t>
                      </a:r>
                      <a:endParaRPr lang="en-US" sz="1400" b="1" dirty="0">
                        <a:latin typeface="Times New Roman" pitchFamily="18" charset="0"/>
                        <a:ea typeface="Calibri"/>
                        <a:cs typeface="Times New Roman" pitchFamily="18" charset="0"/>
                      </a:endParaRPr>
                    </a:p>
                  </a:txBody>
                  <a:tcPr marL="68580" marR="68580" marT="0" marB="0" anchor="ctr"/>
                </a:tc>
              </a:tr>
              <a:tr h="471079">
                <a:tc>
                  <a:txBody>
                    <a:bodyPr/>
                    <a:lstStyle/>
                    <a:p>
                      <a:pPr marL="0" marR="0">
                        <a:lnSpc>
                          <a:spcPct val="115000"/>
                        </a:lnSpc>
                        <a:spcBef>
                          <a:spcPts val="0"/>
                        </a:spcBef>
                        <a:spcAft>
                          <a:spcPts val="0"/>
                        </a:spcAft>
                      </a:pPr>
                      <a:r>
                        <a:rPr lang="en-US" sz="1400" dirty="0">
                          <a:latin typeface="Times New Roman"/>
                          <a:ea typeface="Calibri"/>
                          <a:cs typeface="Times New Roman"/>
                        </a:rPr>
                        <a:t>Control Technology</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LAER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0" dirty="0" smtClean="0">
                          <a:latin typeface="Times New Roman"/>
                          <a:ea typeface="Calibri"/>
                          <a:cs typeface="Times New Roman"/>
                        </a:rPr>
                        <a:t>LAER</a:t>
                      </a:r>
                      <a:endParaRPr lang="en-US" sz="18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BACT, if major modification</a:t>
                      </a:r>
                      <a:endParaRPr lang="en-US" sz="1400" dirty="0">
                        <a:latin typeface="Times New Roman" pitchFamily="18" charset="0"/>
                        <a:ea typeface="Calibri"/>
                        <a:cs typeface="Times New Roman" pitchFamily="18" charset="0"/>
                      </a:endParaRPr>
                    </a:p>
                  </a:txBody>
                  <a:tcPr marL="68580" marR="68580" marT="0" marB="0" anchor="ctr"/>
                </a:tc>
              </a:tr>
              <a:tr h="3017520">
                <a:tc>
                  <a:txBody>
                    <a:bodyPr/>
                    <a:lstStyle/>
                    <a:p>
                      <a:pPr marL="0" marR="0">
                        <a:lnSpc>
                          <a:spcPct val="115000"/>
                        </a:lnSpc>
                        <a:spcBef>
                          <a:spcPts val="0"/>
                        </a:spcBef>
                        <a:spcAft>
                          <a:spcPts val="0"/>
                        </a:spcAft>
                      </a:pPr>
                      <a:r>
                        <a:rPr lang="en-US" sz="1400" dirty="0">
                          <a:latin typeface="Times New Roman"/>
                          <a:ea typeface="Calibri"/>
                          <a:cs typeface="Times New Roman"/>
                        </a:rPr>
                        <a:t>NAQB</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1.0:1 for other </a:t>
                      </a:r>
                      <a:r>
                        <a:rPr lang="en-US" sz="1400" dirty="0" smtClean="0">
                          <a:latin typeface="Times New Roman"/>
                          <a:ea typeface="Calibri"/>
                          <a:cs typeface="Times New Roman"/>
                        </a:rPr>
                        <a:t>pollutants, and NAQB</a:t>
                      </a:r>
                      <a:endParaRPr lang="en-US" sz="1800" dirty="0">
                        <a:latin typeface="Calibri"/>
                        <a:ea typeface="Calibri"/>
                        <a:cs typeface="Times New Roman"/>
                      </a:endParaRPr>
                    </a:p>
                    <a:p>
                      <a:pPr marL="350838" marR="0" lvl="1" indent="-177800">
                        <a:lnSpc>
                          <a:spcPct val="115000"/>
                        </a:lnSpc>
                        <a:spcBef>
                          <a:spcPts val="0"/>
                        </a:spcBef>
                        <a:spcAft>
                          <a:spcPts val="0"/>
                        </a:spcAft>
                        <a:buFont typeface="Symbol"/>
                        <a:buChar char=""/>
                      </a:pPr>
                      <a:r>
                        <a:rPr lang="en-US" sz="1400" dirty="0">
                          <a:latin typeface="Times New Roman"/>
                          <a:ea typeface="Calibri"/>
                          <a:cs typeface="Times New Roman"/>
                        </a:rPr>
                        <a:t>Reduce impacts at majority of receptors; and</a:t>
                      </a:r>
                      <a:endParaRPr lang="en-US" sz="1800" dirty="0">
                        <a:latin typeface="Calibri"/>
                        <a:ea typeface="Calibri"/>
                        <a:cs typeface="Times New Roman"/>
                      </a:endParaRPr>
                    </a:p>
                    <a:p>
                      <a:pPr marL="350838" marR="0" lvl="1" indent="-177800">
                        <a:lnSpc>
                          <a:spcPct val="115000"/>
                        </a:lnSpc>
                        <a:spcBef>
                          <a:spcPts val="0"/>
                        </a:spcBef>
                        <a:spcAft>
                          <a:spcPts val="0"/>
                        </a:spcAft>
                        <a:buFont typeface="Symbol"/>
                        <a:buChar char=""/>
                      </a:pPr>
                      <a:r>
                        <a:rPr lang="en-US" sz="1400" dirty="0">
                          <a:latin typeface="Times New Roman"/>
                          <a:ea typeface="Calibri"/>
                          <a:cs typeface="Times New Roman"/>
                        </a:rPr>
                        <a:t>Impacts less than SIL at all receptors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b="1" dirty="0" smtClean="0">
                          <a:solidFill>
                            <a:schemeClr val="tx1"/>
                          </a:solidFill>
                          <a:latin typeface="Times New Roman"/>
                          <a:ea typeface="Calibri"/>
                          <a:cs typeface="Times New Roman"/>
                        </a:rPr>
                        <a:t>≤1.2:1 </a:t>
                      </a:r>
                      <a:r>
                        <a:rPr lang="en-US" sz="1400" b="1" dirty="0">
                          <a:solidFill>
                            <a:schemeClr val="tx1"/>
                          </a:solidFill>
                          <a:latin typeface="Times New Roman"/>
                          <a:ea typeface="Calibri"/>
                          <a:cs typeface="Times New Roman"/>
                        </a:rPr>
                        <a:t>for </a:t>
                      </a:r>
                      <a:r>
                        <a:rPr lang="en-US" sz="1400" b="1" dirty="0">
                          <a:latin typeface="Times New Roman"/>
                          <a:ea typeface="Calibri"/>
                          <a:cs typeface="Times New Roman"/>
                        </a:rPr>
                        <a:t>other </a:t>
                      </a:r>
                      <a:r>
                        <a:rPr lang="en-US" sz="1400" b="1" dirty="0" smtClean="0">
                          <a:latin typeface="Times New Roman"/>
                          <a:ea typeface="Calibri"/>
                          <a:cs typeface="Times New Roman"/>
                        </a:rPr>
                        <a:t>pollutants, reduce to 1:1 for offsets from </a:t>
                      </a:r>
                      <a:r>
                        <a:rPr lang="en-US" sz="1400" b="1" dirty="0">
                          <a:latin typeface="Times New Roman"/>
                          <a:ea typeface="Calibri"/>
                          <a:cs typeface="Times New Roman"/>
                        </a:rPr>
                        <a:t>priority </a:t>
                      </a:r>
                      <a:r>
                        <a:rPr lang="en-US" sz="1400" b="1" dirty="0" smtClean="0">
                          <a:latin typeface="Times New Roman"/>
                          <a:ea typeface="Calibri"/>
                          <a:cs typeface="Times New Roman"/>
                        </a:rPr>
                        <a:t>sources, and NAQB</a:t>
                      </a:r>
                      <a:endParaRPr lang="en-US" sz="1800" dirty="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Offsets</a:t>
                      </a:r>
                    </a:p>
                    <a:p>
                      <a:pPr marL="173038" marR="0" lvl="0" indent="-173038">
                        <a:lnSpc>
                          <a:spcPct val="115000"/>
                        </a:lnSpc>
                        <a:spcBef>
                          <a:spcPts val="0"/>
                        </a:spcBef>
                        <a:spcAft>
                          <a:spcPts val="0"/>
                        </a:spcAft>
                        <a:buFont typeface="Symbol"/>
                        <a:buChar char=""/>
                      </a:pPr>
                      <a:r>
                        <a:rPr lang="en-US" sz="1400" dirty="0" smtClean="0">
                          <a:latin typeface="Times New Roman" pitchFamily="18" charset="0"/>
                          <a:ea typeface="Calibri"/>
                          <a:cs typeface="Times New Roman" pitchFamily="18" charset="0"/>
                        </a:rPr>
                        <a:t>1.1:1 for ozone</a:t>
                      </a:r>
                    </a:p>
                    <a:p>
                      <a:pPr marL="173038" marR="0" lvl="0" indent="-173038">
                        <a:lnSpc>
                          <a:spcPct val="115000"/>
                        </a:lnSpc>
                        <a:spcBef>
                          <a:spcPts val="0"/>
                        </a:spcBef>
                        <a:spcAft>
                          <a:spcPts val="0"/>
                        </a:spcAft>
                        <a:buFont typeface="Symbol"/>
                        <a:buChar char=""/>
                      </a:pPr>
                      <a:r>
                        <a:rPr lang="en-US" sz="1400" b="1" dirty="0" smtClean="0">
                          <a:solidFill>
                            <a:schemeClr val="tx1"/>
                          </a:solidFill>
                          <a:latin typeface="Times New Roman"/>
                          <a:ea typeface="Calibri"/>
                          <a:cs typeface="Times New Roman"/>
                        </a:rPr>
                        <a:t>≤</a:t>
                      </a:r>
                      <a:r>
                        <a:rPr lang="en-US" sz="1400" b="1" dirty="0" smtClean="0">
                          <a:solidFill>
                            <a:schemeClr val="tx1"/>
                          </a:solidFill>
                          <a:latin typeface="Times New Roman" pitchFamily="18" charset="0"/>
                          <a:ea typeface="Calibri"/>
                          <a:cs typeface="Times New Roman" pitchFamily="18" charset="0"/>
                        </a:rPr>
                        <a:t>1.0:1 for other pollutants, reduce to 0.5:1 for offsets from priority sources, and NAQB</a:t>
                      </a:r>
                      <a:endParaRPr lang="en-US" sz="1400" dirty="0" smtClean="0">
                        <a:solidFill>
                          <a:schemeClr val="tx1"/>
                        </a:solidFill>
                        <a:latin typeface="Times New Roman" pitchFamily="18" charset="0"/>
                        <a:ea typeface="Calibri"/>
                        <a:cs typeface="Times New Roman" pitchFamily="18" charset="0"/>
                      </a:endParaRPr>
                    </a:p>
                    <a:p>
                      <a:pPr marL="288925" marR="0" lvl="1" indent="-109538">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288925" marR="0" lvl="1" indent="-109538">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5181600" cy="762000"/>
          </a:xfrm>
        </p:spPr>
        <p:txBody>
          <a:bodyPr>
            <a:noAutofit/>
          </a:bodyPr>
          <a:lstStyle/>
          <a:p>
            <a:pPr algn="ctr"/>
            <a:r>
              <a:rPr lang="en-US" sz="3600" b="1" dirty="0" smtClean="0">
                <a:latin typeface="Times New Roman" pitchFamily="18" charset="0"/>
                <a:cs typeface="Times New Roman" pitchFamily="18" charset="0"/>
              </a:rPr>
              <a:t>NSR Old vs. New</a:t>
            </a:r>
            <a:endParaRPr lang="en-US" sz="36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37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319363420"/>
              </p:ext>
            </p:extLst>
          </p:nvPr>
        </p:nvGraphicFramePr>
        <p:xfrm>
          <a:off x="381000" y="1447800"/>
          <a:ext cx="8458201" cy="4802124"/>
        </p:xfrm>
        <a:graphic>
          <a:graphicData uri="http://schemas.openxmlformats.org/drawingml/2006/table">
            <a:tbl>
              <a:tblPr firstRow="1" bandRow="1">
                <a:tableStyleId>{5C22544A-7EE6-4342-B048-85BDC9FD1C3A}</a:tableStyleId>
              </a:tblPr>
              <a:tblGrid>
                <a:gridCol w="1629560"/>
                <a:gridCol w="2401919"/>
                <a:gridCol w="2213361"/>
                <a:gridCol w="2213361"/>
              </a:tblGrid>
              <a:tr h="221203">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MAINTENANCE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17932">
                <a:tc>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4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271696">
                <a:tc>
                  <a:txBody>
                    <a:bodyPr/>
                    <a:lstStyle/>
                    <a:p>
                      <a:pPr marL="0" marR="0">
                        <a:lnSpc>
                          <a:spcPct val="115000"/>
                        </a:lnSpc>
                        <a:spcBef>
                          <a:spcPts val="0"/>
                        </a:spcBef>
                        <a:spcAft>
                          <a:spcPts val="0"/>
                        </a:spcAft>
                      </a:pPr>
                      <a:r>
                        <a:rPr lang="en-US" sz="1400" dirty="0">
                          <a:latin typeface="Times New Roman"/>
                          <a:ea typeface="Calibri"/>
                          <a:cs typeface="Times New Roman"/>
                        </a:rPr>
                        <a:t>Source Classification</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Major (SER</a:t>
                      </a:r>
                      <a:r>
                        <a:rPr lang="en-US" sz="14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latin typeface="Times New Roman"/>
                          <a:ea typeface="Calibri"/>
                          <a:cs typeface="Times New Roman"/>
                        </a:rPr>
                        <a:t>Federal Major</a:t>
                      </a:r>
                      <a:endParaRPr lang="en-US" sz="1800" b="1"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latin typeface="Times New Roman" pitchFamily="18" charset="0"/>
                          <a:ea typeface="Calibri"/>
                          <a:cs typeface="Times New Roman" pitchFamily="18" charset="0"/>
                        </a:rPr>
                        <a:t>State</a:t>
                      </a:r>
                      <a:r>
                        <a:rPr lang="en-US" sz="1400" b="1" baseline="0" dirty="0" smtClean="0">
                          <a:latin typeface="Times New Roman" pitchFamily="18" charset="0"/>
                          <a:ea typeface="Calibri"/>
                          <a:cs typeface="Times New Roman" pitchFamily="18" charset="0"/>
                        </a:rPr>
                        <a:t> NSR</a:t>
                      </a:r>
                      <a:endParaRPr lang="en-US" sz="1400" dirty="0">
                        <a:latin typeface="Times New Roman" pitchFamily="18" charset="0"/>
                        <a:ea typeface="Calibri"/>
                        <a:cs typeface="Times New Roman" pitchFamily="18" charset="0"/>
                      </a:endParaRPr>
                    </a:p>
                  </a:txBody>
                  <a:tcPr marL="68580" marR="68580" marT="0" marB="0" anchor="ctr"/>
                </a:tc>
              </a:tr>
              <a:tr h="423438">
                <a:tc>
                  <a:txBody>
                    <a:bodyPr/>
                    <a:lstStyle/>
                    <a:p>
                      <a:pPr marL="0" marR="0">
                        <a:lnSpc>
                          <a:spcPct val="115000"/>
                        </a:lnSpc>
                        <a:spcBef>
                          <a:spcPts val="0"/>
                        </a:spcBef>
                        <a:spcAft>
                          <a:spcPts val="0"/>
                        </a:spcAft>
                      </a:pPr>
                      <a:r>
                        <a:rPr lang="en-US" sz="1400" dirty="0">
                          <a:latin typeface="Times New Roman"/>
                          <a:ea typeface="Calibri"/>
                          <a:cs typeface="Times New Roman"/>
                        </a:rPr>
                        <a:t>Preconstruction Monitoring</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latin typeface="Times New Roman"/>
                          <a:ea typeface="Calibri"/>
                          <a:cs typeface="Times New Roman"/>
                        </a:rPr>
                        <a:t>n/a</a:t>
                      </a:r>
                      <a:endParaRPr lang="en-US" sz="1400" b="1" dirty="0">
                        <a:latin typeface="Times New Roman" pitchFamily="18" charset="0"/>
                        <a:ea typeface="Calibri"/>
                        <a:cs typeface="Times New Roman" pitchFamily="18" charset="0"/>
                      </a:endParaRPr>
                    </a:p>
                  </a:txBody>
                  <a:tcPr marL="68580" marR="68580" marT="0" marB="0" anchor="ctr"/>
                </a:tc>
              </a:tr>
              <a:tr h="286829">
                <a:tc>
                  <a:txBody>
                    <a:bodyPr/>
                    <a:lstStyle/>
                    <a:p>
                      <a:pPr marL="0" marR="0">
                        <a:lnSpc>
                          <a:spcPct val="115000"/>
                        </a:lnSpc>
                        <a:spcBef>
                          <a:spcPts val="0"/>
                        </a:spcBef>
                        <a:spcAft>
                          <a:spcPts val="0"/>
                        </a:spcAft>
                      </a:pPr>
                      <a:r>
                        <a:rPr lang="en-US" sz="1400" dirty="0">
                          <a:latin typeface="Times New Roman"/>
                          <a:ea typeface="Calibri"/>
                          <a:cs typeface="Times New Roman"/>
                        </a:rPr>
                        <a:t>Control Technology</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BACT</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BACT</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latin typeface="Times New Roman" pitchFamily="18" charset="0"/>
                          <a:ea typeface="Calibri"/>
                          <a:cs typeface="Times New Roman" pitchFamily="18" charset="0"/>
                        </a:rPr>
                        <a:t>BACT,</a:t>
                      </a:r>
                      <a:r>
                        <a:rPr lang="en-US" sz="1400" b="1" baseline="0" dirty="0" smtClean="0">
                          <a:latin typeface="Times New Roman" pitchFamily="18" charset="0"/>
                          <a:ea typeface="Calibri"/>
                          <a:cs typeface="Times New Roman" pitchFamily="18" charset="0"/>
                        </a:rPr>
                        <a:t> if major modification</a:t>
                      </a:r>
                      <a:endParaRPr lang="en-US" sz="1400" b="1" dirty="0">
                        <a:latin typeface="Times New Roman" pitchFamily="18" charset="0"/>
                        <a:ea typeface="Calibri"/>
                        <a:cs typeface="Times New Roman" pitchFamily="18" charset="0"/>
                      </a:endParaRPr>
                    </a:p>
                  </a:txBody>
                  <a:tcPr marL="68580" marR="68580" marT="0" marB="0" anchor="ctr"/>
                </a:tc>
              </a:tr>
              <a:tr h="490536">
                <a:tc>
                  <a:txBody>
                    <a:bodyPr/>
                    <a:lstStyle/>
                    <a:p>
                      <a:pPr marL="0" marR="0">
                        <a:lnSpc>
                          <a:spcPct val="115000"/>
                        </a:lnSpc>
                        <a:spcBef>
                          <a:spcPts val="0"/>
                        </a:spcBef>
                        <a:spcAft>
                          <a:spcPts val="0"/>
                        </a:spcAft>
                      </a:pPr>
                      <a:r>
                        <a:rPr lang="en-US" sz="1400" dirty="0">
                          <a:latin typeface="Times New Roman"/>
                          <a:ea typeface="Calibri"/>
                          <a:cs typeface="Times New Roman"/>
                        </a:rPr>
                        <a:t>NAQB</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1.1:1 for ozone </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1.0:1 for other </a:t>
                      </a:r>
                      <a:r>
                        <a:rPr lang="en-US" sz="1400" dirty="0" smtClean="0">
                          <a:latin typeface="Times New Roman"/>
                          <a:ea typeface="Calibri"/>
                          <a:cs typeface="Times New Roman"/>
                        </a:rPr>
                        <a:t>pollutants </a:t>
                      </a:r>
                      <a:r>
                        <a:rPr lang="en-US" sz="1400" dirty="0">
                          <a:latin typeface="Times New Roman"/>
                          <a:ea typeface="Calibri"/>
                          <a:cs typeface="Times New Roman"/>
                        </a:rPr>
                        <a:t>and </a:t>
                      </a:r>
                      <a:r>
                        <a:rPr lang="en-US" sz="1400" dirty="0" smtClean="0">
                          <a:latin typeface="Times New Roman"/>
                          <a:ea typeface="Calibri"/>
                          <a:cs typeface="Times New Roman"/>
                        </a:rPr>
                        <a:t>NAQB</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dirty="0">
                          <a:latin typeface="Times New Roman"/>
                          <a:ea typeface="Calibri"/>
                          <a:cs typeface="Times New Roman"/>
                        </a:rPr>
                        <a:t>Reduce impacts at majority of receptors; and</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dirty="0">
                          <a:latin typeface="Times New Roman"/>
                          <a:ea typeface="Calibri"/>
                          <a:cs typeface="Times New Roman"/>
                        </a:rPr>
                        <a:t>Impacts less than SIL at all </a:t>
                      </a:r>
                      <a:r>
                        <a:rPr lang="en-US" sz="1400" dirty="0" smtClean="0">
                          <a:latin typeface="Times New Roman"/>
                          <a:ea typeface="Calibri"/>
                          <a:cs typeface="Times New Roman"/>
                        </a:rPr>
                        <a:t>receptors</a:t>
                      </a: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1.1:1 for ozone </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b="1" dirty="0" smtClean="0">
                          <a:solidFill>
                            <a:schemeClr val="tx1"/>
                          </a:solidFill>
                          <a:latin typeface="Times New Roman"/>
                          <a:ea typeface="Calibri"/>
                          <a:cs typeface="Times New Roman"/>
                        </a:rPr>
                        <a:t>≤1.0:1 </a:t>
                      </a:r>
                      <a:r>
                        <a:rPr lang="en-US" sz="1400" b="1" dirty="0">
                          <a:solidFill>
                            <a:schemeClr val="tx1"/>
                          </a:solidFill>
                          <a:latin typeface="Times New Roman"/>
                          <a:ea typeface="Calibri"/>
                          <a:cs typeface="Times New Roman"/>
                        </a:rPr>
                        <a:t>for </a:t>
                      </a:r>
                      <a:r>
                        <a:rPr lang="en-US" sz="1400" b="1" dirty="0">
                          <a:latin typeface="Times New Roman"/>
                          <a:ea typeface="Calibri"/>
                          <a:cs typeface="Times New Roman"/>
                        </a:rPr>
                        <a:t>other pollutants </a:t>
                      </a:r>
                      <a:r>
                        <a:rPr lang="en-US" sz="1400" b="1" dirty="0" smtClean="0">
                          <a:latin typeface="Times New Roman"/>
                          <a:ea typeface="Calibri"/>
                          <a:cs typeface="Times New Roman"/>
                        </a:rPr>
                        <a:t>and </a:t>
                      </a:r>
                      <a:r>
                        <a:rPr lang="en-US" sz="1400" b="1" dirty="0">
                          <a:latin typeface="Times New Roman"/>
                          <a:ea typeface="Calibri"/>
                          <a:cs typeface="Times New Roman"/>
                        </a:rPr>
                        <a:t>NAQB</a:t>
                      </a:r>
                      <a:endParaRPr lang="en-US" sz="1800" b="1" dirty="0">
                        <a:latin typeface="Calibri"/>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Times New Roman"/>
                          <a:ea typeface="Calibri"/>
                          <a:cs typeface="Times New Roman"/>
                        </a:rPr>
                        <a:t>Offsets</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smtClean="0">
                          <a:latin typeface="Times New Roman"/>
                          <a:ea typeface="Calibri"/>
                          <a:cs typeface="Times New Roman"/>
                        </a:rPr>
                        <a:t>1.1:1 for ozone </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kumimoji="0" lang="en-US" sz="1400" b="1" i="0" u="none" strike="noStrike" kern="1200" cap="none" spc="0" normalizeH="0" baseline="0" noProof="0" dirty="0" smtClean="0">
                          <a:ln>
                            <a:noFill/>
                          </a:ln>
                          <a:solidFill>
                            <a:schemeClr val="tx1"/>
                          </a:solidFill>
                          <a:effectLst/>
                          <a:uLnTx/>
                          <a:uFillTx/>
                          <a:latin typeface="Times New Roman"/>
                          <a:ea typeface="Calibri"/>
                          <a:cs typeface="Times New Roman"/>
                        </a:rPr>
                        <a:t>≤</a:t>
                      </a:r>
                      <a:r>
                        <a:rPr kumimoji="0" lang="en-US" sz="1400" b="1" i="0" u="none" strike="noStrike" kern="1200" cap="none" spc="0" normalizeH="0" baseline="0" noProof="0" dirty="0" smtClean="0">
                          <a:ln>
                            <a:noFill/>
                          </a:ln>
                          <a:solidFill>
                            <a:schemeClr val="tx1"/>
                          </a:solidFill>
                          <a:effectLst/>
                          <a:uLnTx/>
                          <a:uFillTx/>
                          <a:latin typeface="Times New Roman" pitchFamily="18" charset="0"/>
                          <a:ea typeface="Calibri"/>
                          <a:cs typeface="Times New Roman" pitchFamily="18" charset="0"/>
                        </a:rPr>
                        <a:t>1.0:1 for other pollutants, reduce to 0.5:1 for offsets from priority sources, </a:t>
                      </a:r>
                      <a:r>
                        <a:rPr lang="en-US" sz="1400" b="1" dirty="0" smtClean="0">
                          <a:solidFill>
                            <a:schemeClr val="tx1"/>
                          </a:solidFill>
                          <a:latin typeface="Times New Roman"/>
                          <a:ea typeface="Calibri"/>
                          <a:cs typeface="Times New Roman"/>
                        </a:rPr>
                        <a:t>and NAQB</a:t>
                      </a:r>
                      <a:endParaRPr lang="en-US" sz="1800" b="1" dirty="0" smtClean="0">
                        <a:solidFill>
                          <a:schemeClr val="tx1"/>
                        </a:solidFill>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smtClean="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38</a:t>
            </a:fld>
            <a:endParaRPr lang="en-US" dirty="0"/>
          </a:p>
        </p:txBody>
      </p:sp>
      <p:graphicFrame>
        <p:nvGraphicFramePr>
          <p:cNvPr id="6" name="Diagram 5"/>
          <p:cNvGraphicFramePr/>
          <p:nvPr>
            <p:extLst>
              <p:ext uri="{D42A27DB-BD31-4B8C-83A1-F6EECF244321}">
                <p14:modId xmlns:p14="http://schemas.microsoft.com/office/powerpoint/2010/main" xmlns="" val="1548378260"/>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39</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4491263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graphicFrame>
        <p:nvGraphicFramePr>
          <p:cNvPr id="6" name="Diagram 5"/>
          <p:cNvGraphicFramePr/>
          <p:nvPr>
            <p:extLst>
              <p:ext uri="{D42A27DB-BD31-4B8C-83A1-F6EECF244321}">
                <p14:modId xmlns:p14="http://schemas.microsoft.com/office/powerpoint/2010/main" xmlns="" val="2975845752"/>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Redefine Net Air Quality Benefit for Federal Major Sources</a:t>
            </a:r>
            <a:endParaRPr lang="en-US" sz="2000" dirty="0" smtClean="0">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1.2:1 offsets </a:t>
            </a:r>
            <a:r>
              <a:rPr lang="en-US" b="1" dirty="0" smtClean="0">
                <a:solidFill>
                  <a:srgbClr val="FF0000"/>
                </a:solidFill>
                <a:latin typeface="Times New Roman" pitchFamily="18" charset="0"/>
                <a:cs typeface="Times New Roman" pitchFamily="18" charset="0"/>
              </a:rPr>
              <a:t>or</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Reduce ratio to </a:t>
            </a:r>
            <a:r>
              <a:rPr lang="en-US" dirty="0" smtClean="0">
                <a:solidFill>
                  <a:srgbClr val="FF0000"/>
                </a:solidFill>
                <a:latin typeface="Times New Roman" pitchFamily="18" charset="0"/>
                <a:cs typeface="Times New Roman" pitchFamily="18" charset="0"/>
              </a:rPr>
              <a:t>not less than </a:t>
            </a:r>
            <a:r>
              <a:rPr lang="en-US" dirty="0" smtClean="0">
                <a:latin typeface="Times New Roman" pitchFamily="18" charset="0"/>
                <a:cs typeface="Times New Roman" pitchFamily="18" charset="0"/>
              </a:rPr>
              <a:t>1.0:1 by offsetting emissions with “priority” source emissions:</a:t>
            </a:r>
          </a:p>
          <a:p>
            <a:pPr lvl="2">
              <a:spcAft>
                <a:spcPts val="600"/>
              </a:spcAft>
              <a:buClr>
                <a:srgbClr val="00B0F0"/>
              </a:buClr>
            </a:pPr>
            <a:r>
              <a:rPr lang="en-US" dirty="0" smtClean="0">
                <a:latin typeface="Times New Roman" pitchFamily="18" charset="0"/>
                <a:cs typeface="Times New Roman" pitchFamily="18" charset="0"/>
              </a:rPr>
              <a:t>Woodstoves </a:t>
            </a:r>
          </a:p>
          <a:p>
            <a:pPr lvl="2">
              <a:spcAft>
                <a:spcPts val="600"/>
              </a:spcAft>
              <a:buClr>
                <a:srgbClr val="00B0F0"/>
              </a:buCl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 backstop:</a:t>
            </a:r>
          </a:p>
          <a:p>
            <a:pPr lvl="2">
              <a:spcAft>
                <a:spcPts val="600"/>
              </a:spcAft>
              <a:buClr>
                <a:srgbClr val="00B0F0"/>
              </a:buClr>
            </a:pPr>
            <a:r>
              <a:rPr lang="en-US" dirty="0" smtClean="0">
                <a:latin typeface="Times New Roman" pitchFamily="18" charset="0"/>
                <a:cs typeface="Times New Roman" pitchFamily="18" charset="0"/>
              </a:rPr>
              <a:t>Source analysis&lt;SIL, or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41</a:t>
            </a:fld>
            <a:endParaRPr lang="en-US" dirty="0"/>
          </a:p>
        </p:txBody>
      </p:sp>
      <p:sp>
        <p:nvSpPr>
          <p:cNvPr id="7"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543800" cy="45720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Give non-federal major sources more flexibility for NAQB:</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a:t>
            </a:r>
            <a:r>
              <a:rPr lang="en-US" u="sng" dirty="0" smtClean="0">
                <a:latin typeface="Times New Roman" pitchFamily="18" charset="0"/>
                <a:cs typeface="Times New Roman" pitchFamily="18" charset="0"/>
              </a:rPr>
              <a:t>&lt;</a:t>
            </a:r>
            <a:r>
              <a:rPr lang="en-US" dirty="0" smtClean="0">
                <a:latin typeface="Times New Roman" pitchFamily="18" charset="0"/>
                <a:cs typeface="Times New Roman" pitchFamily="18" charset="0"/>
              </a:rPr>
              <a:t> 1.0:1 offsets</a:t>
            </a:r>
          </a:p>
          <a:p>
            <a:pPr lvl="2">
              <a:spcAft>
                <a:spcPts val="600"/>
              </a:spcAft>
              <a:buClr>
                <a:srgbClr val="00B0F0"/>
              </a:buClr>
            </a:pPr>
            <a:r>
              <a:rPr lang="en-US" dirty="0" smtClean="0">
                <a:latin typeface="Times New Roman" pitchFamily="18" charset="0"/>
                <a:cs typeface="Times New Roman" pitchFamily="18" charset="0"/>
              </a:rPr>
              <a:t>Reduce ratio to </a:t>
            </a:r>
            <a:r>
              <a:rPr lang="en-US" dirty="0" smtClean="0">
                <a:solidFill>
                  <a:srgbClr val="FF0000"/>
                </a:solidFill>
                <a:latin typeface="Times New Roman" pitchFamily="18" charset="0"/>
                <a:cs typeface="Times New Roman" pitchFamily="18" charset="0"/>
              </a:rPr>
              <a:t>not less than </a:t>
            </a:r>
            <a:r>
              <a:rPr lang="en-US" dirty="0" smtClean="0">
                <a:latin typeface="Times New Roman" pitchFamily="18" charset="0"/>
                <a:cs typeface="Times New Roman" pitchFamily="18" charset="0"/>
              </a:rPr>
              <a:t>0.5:1 by offsetting emissions with “priority” source emissions:</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Woodstoves </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 backstop:</a:t>
            </a:r>
          </a:p>
          <a:p>
            <a:pPr lvl="2">
              <a:spcAft>
                <a:spcPts val="600"/>
              </a:spcAft>
              <a:buClr>
                <a:srgbClr val="00B0F0"/>
              </a:buClr>
            </a:pPr>
            <a:r>
              <a:rPr lang="en-US" dirty="0" smtClean="0">
                <a:latin typeface="Times New Roman" pitchFamily="18" charset="0"/>
                <a:cs typeface="Times New Roman" pitchFamily="18" charset="0"/>
              </a:rPr>
              <a:t>Source analysis&lt;SIL, or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3">
              <a:spcAft>
                <a:spcPts val="600"/>
              </a:spcAft>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42</a:t>
            </a:fld>
            <a:endParaRPr lang="en-US" dirty="0"/>
          </a:p>
        </p:txBody>
      </p:sp>
      <p:sp>
        <p:nvSpPr>
          <p:cNvPr id="6"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43</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graphicFrame>
        <p:nvGraphicFramePr>
          <p:cNvPr id="6" name="Diagram 5"/>
          <p:cNvGraphicFramePr/>
          <p:nvPr>
            <p:extLst>
              <p:ext uri="{D42A27DB-BD31-4B8C-83A1-F6EECF244321}">
                <p14:modId xmlns:p14="http://schemas.microsoft.com/office/powerpoint/2010/main" xmlns="" val="1289940665"/>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46</a:t>
            </a:fld>
            <a:endParaRPr lang="en-US" dirty="0"/>
          </a:p>
        </p:txBody>
      </p:sp>
      <p:sp>
        <p:nvSpPr>
          <p:cNvPr id="11" name="Rectangle 10"/>
          <p:cNvSpPr/>
          <p:nvPr/>
        </p:nvSpPr>
        <p:spPr>
          <a:xfrm>
            <a:off x="381000" y="1676400"/>
            <a:ext cx="8229600" cy="3631763"/>
          </a:xfrm>
          <a:prstGeom prst="rect">
            <a:avLst/>
          </a:prstGeom>
        </p:spPr>
        <p:txBody>
          <a:bodyPr wrap="square">
            <a:spAutoFit/>
          </a:bodyPr>
          <a:lstStyle/>
          <a:p>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extension:</a:t>
            </a:r>
          </a:p>
          <a:p>
            <a:endParaRPr lang="en-US" dirty="0" smtClean="0">
              <a:latin typeface="Times New Roman" pitchFamily="18" charset="0"/>
              <a:cs typeface="Times New Roman" pitchFamily="18" charset="0"/>
            </a:endParaRPr>
          </a:p>
          <a:p>
            <a:pPr marL="342900"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LAER </a:t>
            </a:r>
            <a:r>
              <a:rPr lang="en-US" sz="3000" dirty="0">
                <a:latin typeface="Times New Roman" pitchFamily="18" charset="0"/>
                <a:cs typeface="Times New Roman" pitchFamily="18" charset="0"/>
              </a:rPr>
              <a:t>or BACT </a:t>
            </a:r>
            <a:r>
              <a:rPr lang="en-US" sz="3000" dirty="0" smtClean="0">
                <a:latin typeface="Times New Roman" pitchFamily="18" charset="0"/>
                <a:cs typeface="Times New Roman" pitchFamily="18" charset="0"/>
              </a:rPr>
              <a:t>analysis:</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for any </a:t>
            </a:r>
            <a:r>
              <a:rPr lang="en-US" sz="3000" dirty="0">
                <a:latin typeface="Times New Roman" pitchFamily="18" charset="0"/>
                <a:cs typeface="Times New Roman" pitchFamily="18" charset="0"/>
              </a:rPr>
              <a:t>new control technologies </a:t>
            </a:r>
            <a:r>
              <a:rPr lang="en-US" sz="3000" dirty="0" smtClean="0">
                <a:latin typeface="Times New Roman" pitchFamily="18" charset="0"/>
                <a:cs typeface="Times New Roman" pitchFamily="18" charset="0"/>
              </a:rPr>
              <a:t>commercially </a:t>
            </a:r>
            <a:r>
              <a:rPr lang="en-US" sz="3000" dirty="0">
                <a:latin typeface="Times New Roman" pitchFamily="18" charset="0"/>
                <a:cs typeface="Times New Roman" pitchFamily="18" charset="0"/>
              </a:rPr>
              <a:t>available since the original LAER or BACT analysis </a:t>
            </a:r>
            <a:endParaRPr lang="en-US" sz="3000" dirty="0" smtClean="0">
              <a:latin typeface="Times New Roman" pitchFamily="18" charset="0"/>
              <a:cs typeface="Times New Roman" pitchFamily="18" charset="0"/>
            </a:endParaRP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for </a:t>
            </a:r>
            <a:r>
              <a:rPr lang="en-US" sz="3000" dirty="0">
                <a:latin typeface="Times New Roman" pitchFamily="18" charset="0"/>
                <a:cs typeface="Times New Roman" pitchFamily="18" charset="0"/>
              </a:rPr>
              <a:t>the original pollutants subject to major </a:t>
            </a:r>
            <a:r>
              <a:rPr lang="en-US" sz="3000" dirty="0" smtClean="0">
                <a:latin typeface="Times New Roman" pitchFamily="18" charset="0"/>
                <a:cs typeface="Times New Roman" pitchFamily="18" charset="0"/>
              </a:rPr>
              <a:t>NSR/PSD</a:t>
            </a:r>
            <a:endParaRPr lang="en-US" sz="3000" dirty="0">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47</a:t>
            </a:fld>
            <a:endParaRPr lang="en-US" dirty="0">
              <a:solidFill>
                <a:srgbClr val="E3DED1">
                  <a:shade val="50000"/>
                </a:srgbClr>
              </a:solidFill>
            </a:endParaRPr>
          </a:p>
        </p:txBody>
      </p:sp>
      <p:sp>
        <p:nvSpPr>
          <p:cNvPr id="11" name="Rectangle 10"/>
          <p:cNvSpPr/>
          <p:nvPr/>
        </p:nvSpPr>
        <p:spPr>
          <a:xfrm>
            <a:off x="381000" y="1371600"/>
            <a:ext cx="8763000" cy="5293757"/>
          </a:xfrm>
          <a:prstGeom prst="rect">
            <a:avLst/>
          </a:prstGeom>
        </p:spPr>
        <p:txBody>
          <a:bodyPr wrap="square">
            <a:spAutoFit/>
          </a:bodyPr>
          <a:lstStyle/>
          <a:p>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endParaRPr lang="en-US" dirty="0" smtClean="0">
              <a:solidFill>
                <a:prstClr val="black"/>
              </a:solidFill>
              <a:latin typeface="Times New Roman" pitchFamily="18" charset="0"/>
              <a:cs typeface="Times New Roman" pitchFamily="18" charset="0"/>
            </a:endParaRPr>
          </a:p>
          <a:p>
            <a:pPr marL="34747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of the original LAER or BACT analysis for potentially lower limits and any new control technologies</a:t>
            </a:r>
          </a:p>
          <a:p>
            <a:pPr marL="347472" indent="-347472">
              <a:buClr>
                <a:srgbClr val="00B0F0"/>
              </a:buClr>
              <a:buFont typeface="Arial" pitchFamily="34" charset="0"/>
              <a:buChar char="•"/>
            </a:pPr>
            <a:endParaRPr lang="en-US" sz="2400" dirty="0" smtClean="0">
              <a:solidFill>
                <a:prstClr val="black"/>
              </a:solidFill>
              <a:latin typeface="Times New Roman" pitchFamily="18" charset="0"/>
              <a:cs typeface="Times New Roman" pitchFamily="18" charset="0"/>
            </a:endParaRPr>
          </a:p>
          <a:p>
            <a:pPr marL="34747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a:t>
            </a:r>
            <a:r>
              <a:rPr lang="en-US" sz="2400" dirty="0">
                <a:solidFill>
                  <a:prstClr val="black"/>
                </a:solidFill>
                <a:latin typeface="Times New Roman" pitchFamily="18" charset="0"/>
                <a:cs typeface="Times New Roman" pitchFamily="18" charset="0"/>
              </a:rPr>
              <a:t>of the air quality analysis to address </a:t>
            </a:r>
            <a:r>
              <a:rPr lang="en-US" sz="2400" dirty="0" smtClean="0">
                <a:solidFill>
                  <a:prstClr val="black"/>
                </a:solidFill>
                <a:latin typeface="Times New Roman" pitchFamily="18" charset="0"/>
                <a:cs typeface="Times New Roman" pitchFamily="18" charset="0"/>
              </a:rPr>
              <a:t>the following since the original application was submitted:</a:t>
            </a:r>
            <a:endParaRPr lang="en-US" sz="24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all </a:t>
            </a:r>
            <a:r>
              <a:rPr lang="en-US" sz="2400" dirty="0">
                <a:solidFill>
                  <a:prstClr val="black"/>
                </a:solidFill>
                <a:latin typeface="Times New Roman" pitchFamily="18" charset="0"/>
                <a:cs typeface="Times New Roman" pitchFamily="18" charset="0"/>
              </a:rPr>
              <a:t>ambient </a:t>
            </a:r>
            <a:r>
              <a:rPr lang="en-US" sz="2400" dirty="0" smtClean="0">
                <a:solidFill>
                  <a:prstClr val="black"/>
                </a:solidFill>
                <a:latin typeface="Times New Roman" pitchFamily="18" charset="0"/>
                <a:cs typeface="Times New Roman" pitchFamily="18" charset="0"/>
              </a:rPr>
              <a:t>standards or increments reviewed under the original application</a:t>
            </a:r>
          </a:p>
          <a:p>
            <a:pPr marL="8046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new competing sources or changes in ambient air quality, including any redesignation of the area impacted</a:t>
            </a:r>
          </a:p>
          <a:p>
            <a:pPr marL="8046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increments for </a:t>
            </a:r>
            <a:r>
              <a:rPr lang="en-US" sz="2400" dirty="0" smtClean="0">
                <a:solidFill>
                  <a:prstClr val="black"/>
                </a:solidFill>
                <a:latin typeface="Times New Roman" pitchFamily="18" charset="0"/>
                <a:cs typeface="Times New Roman" pitchFamily="18" charset="0"/>
              </a:rPr>
              <a:t>pollutants </a:t>
            </a:r>
            <a:r>
              <a:rPr lang="en-US" sz="2400" dirty="0">
                <a:solidFill>
                  <a:prstClr val="black"/>
                </a:solidFill>
                <a:latin typeface="Times New Roman" pitchFamily="18" charset="0"/>
                <a:cs typeface="Times New Roman" pitchFamily="18" charset="0"/>
              </a:rPr>
              <a:t>that were </a:t>
            </a:r>
            <a:r>
              <a:rPr lang="en-US" sz="2400" dirty="0" smtClean="0">
                <a:solidFill>
                  <a:prstClr val="black"/>
                </a:solidFill>
                <a:latin typeface="Times New Roman" pitchFamily="18" charset="0"/>
                <a:cs typeface="Times New Roman" pitchFamily="18" charset="0"/>
              </a:rPr>
              <a:t>reviewed </a:t>
            </a:r>
            <a:r>
              <a:rPr lang="en-US" sz="2400" dirty="0">
                <a:solidFill>
                  <a:prstClr val="black"/>
                </a:solidFill>
                <a:latin typeface="Times New Roman" pitchFamily="18" charset="0"/>
                <a:cs typeface="Times New Roman" pitchFamily="18" charset="0"/>
              </a:rPr>
              <a:t>under the original </a:t>
            </a:r>
            <a:r>
              <a:rPr lang="en-US" sz="2400" dirty="0" smtClean="0">
                <a:solidFill>
                  <a:prstClr val="black"/>
                </a:solidFill>
                <a:latin typeface="Times New Roman" pitchFamily="18" charset="0"/>
                <a:cs typeface="Times New Roman" pitchFamily="18" charset="0"/>
              </a:rPr>
              <a:t>application</a:t>
            </a:r>
            <a:endParaRPr lang="en-US" sz="24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48</a:t>
            </a:fld>
            <a:endParaRPr lang="en-US" dirty="0">
              <a:solidFill>
                <a:srgbClr val="E3DED1">
                  <a:shade val="50000"/>
                </a:srgbClr>
              </a:solidFill>
            </a:endParaRPr>
          </a:p>
        </p:txBody>
      </p:sp>
      <p:sp>
        <p:nvSpPr>
          <p:cNvPr id="11" name="Rectangle 10"/>
          <p:cNvSpPr/>
          <p:nvPr/>
        </p:nvSpPr>
        <p:spPr>
          <a:xfrm>
            <a:off x="425824" y="1524000"/>
            <a:ext cx="8489576" cy="4524315"/>
          </a:xfrm>
          <a:prstGeom prst="rect">
            <a:avLst/>
          </a:prstGeom>
        </p:spPr>
        <p:txBody>
          <a:bodyPr wrap="square">
            <a:spAutoFit/>
          </a:bodyPr>
          <a:lstStyle/>
          <a:p>
            <a:r>
              <a:rPr lang="en-US" sz="3200" dirty="0" smtClean="0">
                <a:solidFill>
                  <a:prstClr val="black"/>
                </a:solidFill>
                <a:latin typeface="Times New Roman" pitchFamily="18" charset="0"/>
                <a:cs typeface="Times New Roman" pitchFamily="18" charset="0"/>
              </a:rPr>
              <a:t>No third extensions:</a:t>
            </a:r>
          </a:p>
          <a:p>
            <a:endParaRPr lang="en-US" sz="3200" dirty="0" smtClean="0">
              <a:solidFill>
                <a:prstClr val="black"/>
              </a:solidFill>
              <a:latin typeface="Times New Roman" pitchFamily="18" charset="0"/>
              <a:cs typeface="Times New Roman" pitchFamily="18" charset="0"/>
            </a:endParaRPr>
          </a:p>
          <a:p>
            <a:pPr marL="3474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3474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3474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Continued use of original </a:t>
            </a:r>
            <a:r>
              <a:rPr lang="en-US" sz="2800" dirty="0">
                <a:solidFill>
                  <a:prstClr val="black"/>
                </a:solidFill>
                <a:latin typeface="Times New Roman" pitchFamily="18" charset="0"/>
                <a:cs typeface="Times New Roman" pitchFamily="18" charset="0"/>
              </a:rPr>
              <a:t>emission reduction credits </a:t>
            </a:r>
            <a:r>
              <a:rPr lang="en-US" sz="2800" dirty="0" smtClean="0">
                <a:solidFill>
                  <a:prstClr val="black"/>
                </a:solidFill>
                <a:latin typeface="Times New Roman" pitchFamily="18" charset="0"/>
                <a:cs typeface="Times New Roman" pitchFamily="18" charset="0"/>
              </a:rPr>
              <a:t>provided changes do </a:t>
            </a:r>
            <a:r>
              <a:rPr lang="en-US" sz="2800" dirty="0">
                <a:solidFill>
                  <a:prstClr val="black"/>
                </a:solidFill>
                <a:latin typeface="Times New Roman" pitchFamily="18" charset="0"/>
                <a:cs typeface="Times New Roman" pitchFamily="18" charset="0"/>
              </a:rPr>
              <a:t>not result in a change to the two digit </a:t>
            </a:r>
            <a:r>
              <a:rPr lang="en-US" sz="2800" dirty="0" smtClean="0">
                <a:solidFill>
                  <a:prstClr val="black"/>
                </a:solidFill>
                <a:latin typeface="Times New Roman" pitchFamily="18" charset="0"/>
                <a:cs typeface="Times New Roman" pitchFamily="18" charset="0"/>
              </a:rPr>
              <a:t>SIC </a:t>
            </a:r>
            <a:r>
              <a:rPr lang="en-US" sz="2800" dirty="0">
                <a:solidFill>
                  <a:prstClr val="black"/>
                </a:solidFill>
                <a:latin typeface="Times New Roman" pitchFamily="18" charset="0"/>
                <a:cs typeface="Times New Roman" pitchFamily="18" charset="0"/>
              </a:rPr>
              <a:t>code </a:t>
            </a:r>
            <a:r>
              <a:rPr lang="en-US" sz="2800" dirty="0" smtClean="0">
                <a:solidFill>
                  <a:prstClr val="black"/>
                </a:solidFill>
                <a:latin typeface="Times New Roman" pitchFamily="18" charset="0"/>
                <a:cs typeface="Times New Roman" pitchFamily="18" charset="0"/>
              </a:rPr>
              <a:t>and 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continue </a:t>
            </a:r>
            <a:r>
              <a:rPr lang="en-US" sz="2800" dirty="0">
                <a:solidFill>
                  <a:prstClr val="black"/>
                </a:solidFill>
                <a:latin typeface="Times New Roman" pitchFamily="18" charset="0"/>
                <a:cs typeface="Times New Roman" pitchFamily="18" charset="0"/>
              </a:rPr>
              <a:t>to satisfy the offset and net air quality benefit criteria</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49</a:t>
            </a:fld>
            <a:endParaRPr lang="en-US" dirty="0">
              <a:solidFill>
                <a:srgbClr val="E3DED1">
                  <a:shade val="50000"/>
                </a:srgbClr>
              </a:solidFill>
            </a:endParaRPr>
          </a:p>
        </p:txBody>
      </p:sp>
      <p:sp>
        <p:nvSpPr>
          <p:cNvPr id="11" name="Rectangle 10"/>
          <p:cNvSpPr/>
          <p:nvPr/>
        </p:nvSpPr>
        <p:spPr>
          <a:xfrm>
            <a:off x="228600" y="1600200"/>
            <a:ext cx="8763000" cy="4524315"/>
          </a:xfrm>
          <a:prstGeom prst="rect">
            <a:avLst/>
          </a:prstGeom>
        </p:spPr>
        <p:txBody>
          <a:bodyPr wrap="square">
            <a:spAutoFit/>
          </a:bodyPr>
          <a:lstStyle/>
          <a:p>
            <a:r>
              <a:rPr lang="en-US" sz="3200" dirty="0" smtClean="0">
                <a:solidFill>
                  <a:prstClr val="black"/>
                </a:solidFill>
                <a:latin typeface="Times New Roman" pitchFamily="18" charset="0"/>
                <a:cs typeface="Times New Roman" pitchFamily="18" charset="0"/>
              </a:rPr>
              <a:t>Public participation procedures for extensions:</a:t>
            </a:r>
            <a:br>
              <a:rPr lang="en-US" sz="3200" dirty="0" smtClean="0">
                <a:solidFill>
                  <a:prstClr val="black"/>
                </a:solidFill>
                <a:latin typeface="Times New Roman" pitchFamily="18" charset="0"/>
                <a:cs typeface="Times New Roman" pitchFamily="18" charset="0"/>
              </a:rPr>
            </a:br>
            <a:endParaRPr lang="en-US" sz="3200" dirty="0">
              <a:solidFill>
                <a:prstClr val="black"/>
              </a:solidFill>
              <a:latin typeface="Times New Roman" pitchFamily="18" charset="0"/>
              <a:cs typeface="Times New Roman" pitchFamily="18" charset="0"/>
            </a:endParaRPr>
          </a:p>
          <a:p>
            <a:pPr marL="347472" lvl="1" indent="-347472">
              <a:buClr>
                <a:srgbClr val="00B0F0"/>
              </a:buClr>
              <a:buFont typeface="Arial" pitchFamily="34" charset="0"/>
              <a:buChar char="•"/>
            </a:pPr>
            <a:r>
              <a:rPr lang="en-US" sz="3200" dirty="0" smtClean="0">
                <a:latin typeface="Times New Roman" pitchFamily="18" charset="0"/>
                <a:cs typeface="Times New Roman" pitchFamily="18" charset="0"/>
              </a:rPr>
              <a:t>minimum of 30 days to submit written comments </a:t>
            </a: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an extension that does not require an air quality </a:t>
            </a:r>
            <a:r>
              <a:rPr lang="en-US" sz="3200" dirty="0" smtClean="0">
                <a:solidFill>
                  <a:prstClr val="black"/>
                </a:solidFill>
                <a:latin typeface="Times New Roman" pitchFamily="18" charset="0"/>
                <a:cs typeface="Times New Roman" pitchFamily="18" charset="0"/>
              </a:rPr>
              <a:t>analysis or</a:t>
            </a:r>
          </a:p>
          <a:p>
            <a:pPr marL="347472" lvl="1" indent="-347472">
              <a:buClr>
                <a:srgbClr val="00B0F0"/>
              </a:buClr>
              <a:buFont typeface="Arial" pitchFamily="34" charset="0"/>
              <a:buChar char="•"/>
            </a:pPr>
            <a:endParaRPr lang="en-US" sz="3200" dirty="0">
              <a:solidFill>
                <a:prstClr val="black"/>
              </a:solidFill>
              <a:latin typeface="Times New Roman" pitchFamily="18" charset="0"/>
              <a:cs typeface="Times New Roman" pitchFamily="18" charset="0"/>
            </a:endParaRPr>
          </a:p>
          <a:p>
            <a:pPr marL="347472" lvl="1" indent="-347472">
              <a:buClr>
                <a:srgbClr val="00B0F0"/>
              </a:buClr>
              <a:buFont typeface="Arial" pitchFamily="34" charset="0"/>
              <a:buChar char="•"/>
            </a:pPr>
            <a:r>
              <a:rPr lang="en-US" sz="3200" dirty="0" smtClean="0">
                <a:latin typeface="Times New Roman" pitchFamily="18" charset="0"/>
                <a:cs typeface="Times New Roman" pitchFamily="18" charset="0"/>
              </a:rPr>
              <a:t>minimum of 35 days to submit written comments and 30 day notice for a hearing if scheduled </a:t>
            </a: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an extension that requires an air quality analysis.</a:t>
            </a:r>
          </a:p>
        </p:txBody>
      </p:sp>
      <p:sp>
        <p:nvSpPr>
          <p:cNvPr id="5"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a:t>
            </a:fld>
            <a:endParaRPr lang="en-US" dirty="0"/>
          </a:p>
        </p:txBody>
      </p:sp>
      <p:graphicFrame>
        <p:nvGraphicFramePr>
          <p:cNvPr id="6" name="Diagram 5"/>
          <p:cNvGraphicFramePr/>
          <p:nvPr>
            <p:extLst>
              <p:ext uri="{D42A27DB-BD31-4B8C-83A1-F6EECF244321}">
                <p14:modId xmlns:p14="http://schemas.microsoft.com/office/powerpoint/2010/main" xmlns="" val="1744215821"/>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7/8/2013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50</a:t>
            </a:fld>
            <a:endParaRPr lang="en-US" dirty="0">
              <a:solidFill>
                <a:prstClr val="black">
                  <a:tint val="75000"/>
                </a:prstClr>
              </a:solidFill>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599" y="762000"/>
            <a:ext cx="6685221" cy="479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2666999" y="2648908"/>
            <a:ext cx="4433047" cy="707886"/>
          </a:xfrm>
          <a:prstGeom prst="rect">
            <a:avLst/>
          </a:prstGeom>
          <a:noFill/>
        </p:spPr>
        <p:txBody>
          <a:bodyPr wrap="square" rtlCol="0">
            <a:spAutoFit/>
          </a:bodyPr>
          <a:lstStyle/>
          <a:p>
            <a:r>
              <a:rPr lang="en-US" sz="4000" dirty="0">
                <a:solidFill>
                  <a:prstClr val="black"/>
                </a:solidFill>
                <a:latin typeface="Times New Roman" pitchFamily="18" charset="0"/>
                <a:cs typeface="Times New Roman" pitchFamily="18" charset="0"/>
              </a:rPr>
              <a:t>Any Questions?</a:t>
            </a:r>
          </a:p>
        </p:txBody>
      </p:sp>
    </p:spTree>
    <p:extLst>
      <p:ext uri="{BB962C8B-B14F-4D97-AF65-F5344CB8AC3E}">
        <p14:creationId xmlns:p14="http://schemas.microsoft.com/office/powerpoint/2010/main" xmlns="" val="21918267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Times New Roman" pitchFamily="18" charset="0"/>
                <a:cs typeface="Times New Roman" pitchFamily="18" charset="0"/>
              </a:rPr>
              <a:t>Contact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1600200"/>
            <a:ext cx="6400800" cy="4525963"/>
          </a:xfrm>
        </p:spPr>
        <p:txBody>
          <a:bodyPr/>
          <a:lstStyle/>
          <a:p>
            <a:pPr>
              <a:buNone/>
            </a:pPr>
            <a:r>
              <a:rPr lang="en-US" dirty="0" smtClean="0">
                <a:latin typeface="Times New Roman" pitchFamily="18" charset="0"/>
                <a:cs typeface="Times New Roman" pitchFamily="18" charset="0"/>
              </a:rPr>
              <a:t>Jill Inahara</a:t>
            </a:r>
          </a:p>
          <a:p>
            <a:pPr>
              <a:buClr>
                <a:srgbClr val="00B0F0"/>
              </a:buClr>
            </a:pPr>
            <a:r>
              <a:rPr lang="en-US" dirty="0" smtClean="0">
                <a:latin typeface="Times New Roman" pitchFamily="18" charset="0"/>
                <a:cs typeface="Times New Roman" pitchFamily="18" charset="0"/>
              </a:rPr>
              <a:t>503-229-5001</a:t>
            </a:r>
          </a:p>
          <a:p>
            <a:pPr>
              <a:buClr>
                <a:srgbClr val="00B0F0"/>
              </a:buClr>
            </a:pPr>
            <a:r>
              <a:rPr lang="en-US" dirty="0" smtClean="0">
                <a:latin typeface="Times New Roman" pitchFamily="18" charset="0"/>
                <a:cs typeface="Times New Roman" pitchFamily="18" charset="0"/>
              </a:rPr>
              <a:t>Inahara.jill@deq.state.or.us</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dirty="0" smtClean="0"/>
              <a:t>Presentation to Lakeview PM Advance Workgroup(?)</a:t>
            </a:r>
            <a:endParaRPr lang="en-US" dirty="0"/>
          </a:p>
        </p:txBody>
      </p:sp>
      <p:sp>
        <p:nvSpPr>
          <p:cNvPr id="3" name="Content Placeholder 2"/>
          <p:cNvSpPr>
            <a:spLocks noGrp="1"/>
          </p:cNvSpPr>
          <p:nvPr>
            <p:ph idx="1"/>
          </p:nvPr>
        </p:nvSpPr>
        <p:spPr>
          <a:xfrm>
            <a:off x="457200" y="2286000"/>
            <a:ext cx="8229600" cy="3840163"/>
          </a:xfrm>
        </p:spPr>
        <p:txBody>
          <a:bodyPr/>
          <a:lstStyle/>
          <a:p>
            <a:r>
              <a:rPr lang="en-US" dirty="0" smtClean="0"/>
              <a:t>DEQ is proposing significant rule changes</a:t>
            </a:r>
          </a:p>
          <a:p>
            <a:r>
              <a:rPr lang="en-US" dirty="0" smtClean="0"/>
              <a:t>One element of rule changes designed to help communities like Lakeview</a:t>
            </a:r>
          </a:p>
          <a:p>
            <a:r>
              <a:rPr lang="en-US" dirty="0" smtClean="0"/>
              <a:t>4 information sessions in August on the whole rule package</a:t>
            </a:r>
          </a:p>
          <a:p>
            <a:r>
              <a:rPr lang="en-US" dirty="0" smtClean="0"/>
              <a:t>Focus today on the changes of interest to Lakeview</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Industrial facilities with emissions above certain levels subject to New Source Review</a:t>
            </a:r>
          </a:p>
          <a:p>
            <a:pPr lvl="1"/>
            <a:r>
              <a:rPr lang="en-US" dirty="0" smtClean="0"/>
              <a:t>New facilities</a:t>
            </a:r>
          </a:p>
          <a:p>
            <a:pPr lvl="1"/>
            <a:r>
              <a:rPr lang="en-US" dirty="0" smtClean="0"/>
              <a:t>Existing facilities with emissions increases</a:t>
            </a:r>
          </a:p>
          <a:p>
            <a:r>
              <a:rPr lang="en-US" dirty="0" smtClean="0"/>
              <a:t>Requirements to obtain a permit depend on:</a:t>
            </a:r>
          </a:p>
          <a:p>
            <a:pPr lvl="1"/>
            <a:r>
              <a:rPr lang="en-US" dirty="0" smtClean="0"/>
              <a:t>Maximum requested emissions levels; and</a:t>
            </a:r>
          </a:p>
          <a:p>
            <a:pPr lvl="1"/>
            <a:r>
              <a:rPr lang="en-US" dirty="0" smtClean="0"/>
              <a:t>Area designation (attainment, nonattainment, maintenance)</a:t>
            </a: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Designation</a:t>
            </a:r>
            <a:endParaRPr lang="en-US" dirty="0"/>
          </a:p>
        </p:txBody>
      </p:sp>
      <p:sp>
        <p:nvSpPr>
          <p:cNvPr id="3" name="Content Placeholder 2"/>
          <p:cNvSpPr>
            <a:spLocks noGrp="1"/>
          </p:cNvSpPr>
          <p:nvPr>
            <p:ph idx="1"/>
          </p:nvPr>
        </p:nvSpPr>
        <p:spPr/>
        <p:txBody>
          <a:bodyPr>
            <a:normAutofit lnSpcReduction="10000"/>
          </a:bodyPr>
          <a:lstStyle/>
          <a:p>
            <a:r>
              <a:rPr lang="en-US" dirty="0" smtClean="0"/>
              <a:t>Areas are designated by air quality with respect to National Ambient Air Quality Standards (NAAQS)</a:t>
            </a:r>
          </a:p>
          <a:p>
            <a:pPr lvl="1"/>
            <a:r>
              <a:rPr lang="en-US" dirty="0" smtClean="0"/>
              <a:t>Air quality &lt; NAAQS = Attainment Area</a:t>
            </a:r>
          </a:p>
          <a:p>
            <a:pPr lvl="1"/>
            <a:r>
              <a:rPr lang="en-US" dirty="0" smtClean="0"/>
              <a:t>Air quality </a:t>
            </a:r>
            <a:r>
              <a:rPr lang="en-US" u="sng" dirty="0" smtClean="0"/>
              <a:t>&gt;</a:t>
            </a:r>
            <a:r>
              <a:rPr lang="en-US" dirty="0" smtClean="0"/>
              <a:t> NAAQS = Nonattainment Area</a:t>
            </a:r>
          </a:p>
          <a:p>
            <a:pPr lvl="1"/>
            <a:r>
              <a:rPr lang="en-US" dirty="0" smtClean="0"/>
              <a:t>When air quality in Nonattainment Area is again &lt; NAAQS = Maintenance Area</a:t>
            </a:r>
          </a:p>
          <a:p>
            <a:r>
              <a:rPr lang="en-US" dirty="0" smtClean="0"/>
              <a:t>Permitting requirements tailored to the area designation</a:t>
            </a:r>
          </a:p>
          <a:p>
            <a:pPr lvl="1"/>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en-US" dirty="0" smtClean="0"/>
              <a:t>Problems with Existing Area Designations</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If data shows air quality is </a:t>
            </a:r>
            <a:r>
              <a:rPr lang="en-US" u="sng" dirty="0" smtClean="0"/>
              <a:t>&gt;</a:t>
            </a:r>
            <a:r>
              <a:rPr lang="en-US" dirty="0" smtClean="0"/>
              <a:t> NAAQS, but area is still designated as attainment, area is in permitting limbo</a:t>
            </a:r>
          </a:p>
          <a:p>
            <a:r>
              <a:rPr lang="en-US" dirty="0" smtClean="0"/>
              <a:t>Attainment area requirement</a:t>
            </a:r>
          </a:p>
          <a:p>
            <a:pPr lvl="1"/>
            <a:r>
              <a:rPr lang="en-US" dirty="0" smtClean="0"/>
              <a:t>Show that facility impacts + background will not exceed NAAQS</a:t>
            </a:r>
          </a:p>
          <a:p>
            <a:pPr lvl="1"/>
            <a:r>
              <a:rPr lang="en-US" dirty="0" smtClean="0"/>
              <a:t>Not possible – background data </a:t>
            </a:r>
            <a:r>
              <a:rPr lang="en-US" u="sng" dirty="0" smtClean="0"/>
              <a:t>&gt;</a:t>
            </a:r>
            <a:r>
              <a:rPr lang="en-US" dirty="0" smtClean="0"/>
              <a:t> NAAQS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Nonattainment area requirements are different from attainment area requirements</a:t>
            </a:r>
          </a:p>
          <a:p>
            <a:r>
              <a:rPr lang="en-US" dirty="0" smtClean="0"/>
              <a:t>Requirements intended to:</a:t>
            </a:r>
          </a:p>
          <a:p>
            <a:pPr lvl="1"/>
            <a:r>
              <a:rPr lang="en-US" dirty="0" smtClean="0"/>
              <a:t>Make permitting possible</a:t>
            </a:r>
          </a:p>
          <a:p>
            <a:pPr lvl="1"/>
            <a:r>
              <a:rPr lang="en-US" dirty="0" smtClean="0"/>
              <a:t>Help improve air quality</a:t>
            </a:r>
          </a:p>
          <a:p>
            <a:r>
              <a:rPr lang="en-US" dirty="0" smtClean="0"/>
              <a:t>However, 2 problems with existing rules:</a:t>
            </a:r>
          </a:p>
          <a:p>
            <a:pPr lvl="1"/>
            <a:r>
              <a:rPr lang="en-US" dirty="0" smtClean="0"/>
              <a:t>Takes years to redesignate, requires EPA action</a:t>
            </a:r>
          </a:p>
          <a:p>
            <a:pPr lvl="1"/>
            <a:r>
              <a:rPr lang="en-US" dirty="0" smtClean="0"/>
              <a:t>Existing rules include air quality analysis that is nearly impossible to pass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 proposals</a:t>
            </a:r>
            <a:endParaRPr lang="en-US" dirty="0"/>
          </a:p>
        </p:txBody>
      </p:sp>
      <p:sp>
        <p:nvSpPr>
          <p:cNvPr id="3" name="Content Placeholder 2"/>
          <p:cNvSpPr>
            <a:spLocks noGrp="1"/>
          </p:cNvSpPr>
          <p:nvPr>
            <p:ph idx="1"/>
          </p:nvPr>
        </p:nvSpPr>
        <p:spPr/>
        <p:txBody>
          <a:bodyPr/>
          <a:lstStyle/>
          <a:p>
            <a:r>
              <a:rPr lang="en-US" dirty="0" smtClean="0"/>
              <a:t>Problem 1: Area is in permitting limbo for years</a:t>
            </a:r>
          </a:p>
          <a:p>
            <a:r>
              <a:rPr lang="en-US" dirty="0" smtClean="0"/>
              <a:t>Proposal 1: Create 2 new area designations</a:t>
            </a:r>
          </a:p>
          <a:p>
            <a:pPr lvl="1"/>
            <a:r>
              <a:rPr lang="en-US" dirty="0" smtClean="0"/>
              <a:t>Intermediate, between existing designations:</a:t>
            </a:r>
            <a:br>
              <a:rPr lang="en-US" dirty="0" smtClean="0"/>
            </a:br>
            <a:r>
              <a:rPr lang="en-US" dirty="0" smtClean="0"/>
              <a:t>             </a:t>
            </a:r>
            <a:r>
              <a:rPr lang="en-US" b="1" u="sng" dirty="0" smtClean="0">
                <a:solidFill>
                  <a:srgbClr val="0070C0"/>
                </a:solidFill>
              </a:rPr>
              <a:t>Sustainment </a:t>
            </a:r>
            <a:r>
              <a:rPr lang="en-US" dirty="0" smtClean="0">
                <a:solidFill>
                  <a:srgbClr val="0070C0"/>
                </a:solidFill>
              </a:rPr>
              <a:t>           </a:t>
            </a:r>
            <a:r>
              <a:rPr lang="en-US" b="1" u="sng" dirty="0" smtClean="0">
                <a:solidFill>
                  <a:srgbClr val="0070C0"/>
                </a:solidFill>
              </a:rPr>
              <a:t>Reattainment</a:t>
            </a:r>
            <a:r>
              <a:rPr lang="en-US" b="1" u="sng" dirty="0" smtClean="0"/>
              <a:t/>
            </a:r>
            <a:br>
              <a:rPr lang="en-US" b="1" u="sng" dirty="0" smtClean="0"/>
            </a:br>
            <a:r>
              <a:rPr lang="en-US" u="sng" dirty="0" smtClean="0"/>
              <a:t>Attainment</a:t>
            </a:r>
            <a:r>
              <a:rPr lang="en-US" dirty="0" smtClean="0"/>
              <a:t>       </a:t>
            </a:r>
            <a:r>
              <a:rPr lang="en-US" u="sng" dirty="0" smtClean="0"/>
              <a:t>Nonattainment</a:t>
            </a:r>
            <a:r>
              <a:rPr lang="en-US" dirty="0" smtClean="0"/>
              <a:t>       </a:t>
            </a:r>
            <a:r>
              <a:rPr lang="en-US" u="sng" dirty="0" smtClean="0"/>
              <a:t>Maintenance</a:t>
            </a:r>
            <a:endParaRPr lang="en-US" b="1" u="sng" dirty="0" smtClean="0"/>
          </a:p>
          <a:p>
            <a:pPr lvl="1"/>
            <a:r>
              <a:rPr lang="en-US" dirty="0" smtClean="0"/>
              <a:t>Can be designated more quickly by EQC, no EPA action </a:t>
            </a:r>
            <a:r>
              <a:rPr lang="en-US" dirty="0" smtClean="0"/>
              <a:t>required</a:t>
            </a:r>
          </a:p>
          <a:p>
            <a:pPr lvl="1"/>
            <a:r>
              <a:rPr lang="en-US" dirty="0" smtClean="0">
                <a:solidFill>
                  <a:srgbClr val="FF0000"/>
                </a:solidFill>
              </a:rPr>
              <a:t>Can allow some construction to move forward</a:t>
            </a:r>
            <a:endParaRPr lang="en-US" dirty="0">
              <a:solidFill>
                <a:srgbClr val="FF0000"/>
              </a:solidFill>
            </a:endParaRPr>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57</a:t>
            </a:fld>
            <a:endParaRPr lang="en-US" dirty="0"/>
          </a:p>
        </p:txBody>
      </p:sp>
      <p:sp>
        <p:nvSpPr>
          <p:cNvPr id="6" name="Down Arrow 5"/>
          <p:cNvSpPr/>
          <p:nvPr/>
        </p:nvSpPr>
        <p:spPr>
          <a:xfrm>
            <a:off x="3124200" y="41148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867400" y="41148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 proposals, continued</a:t>
            </a:r>
            <a:endParaRPr lang="en-US" dirty="0"/>
          </a:p>
        </p:txBody>
      </p:sp>
      <p:sp>
        <p:nvSpPr>
          <p:cNvPr id="3" name="Content Placeholder 2"/>
          <p:cNvSpPr>
            <a:spLocks noGrp="1"/>
          </p:cNvSpPr>
          <p:nvPr>
            <p:ph idx="1"/>
          </p:nvPr>
        </p:nvSpPr>
        <p:spPr/>
        <p:txBody>
          <a:bodyPr/>
          <a:lstStyle/>
          <a:p>
            <a:r>
              <a:rPr lang="en-US" dirty="0" smtClean="0"/>
              <a:t>Problem 2: in nonattainment areas, existing air quality analysis is nearly impossible to pass</a:t>
            </a:r>
          </a:p>
          <a:p>
            <a:r>
              <a:rPr lang="en-US" dirty="0" smtClean="0"/>
              <a:t>Proposal 2: Revise the nonattainment air quality analysis</a:t>
            </a:r>
          </a:p>
          <a:p>
            <a:pPr lvl="1"/>
            <a:r>
              <a:rPr lang="en-US" dirty="0" smtClean="0"/>
              <a:t>Still stringent, but not impossible to pass</a:t>
            </a:r>
          </a:p>
          <a:p>
            <a:pPr lvl="1"/>
            <a:r>
              <a:rPr lang="en-US" dirty="0" smtClean="0"/>
              <a:t>Use the revised nonattainment AQ analysis in sustainment areas</a:t>
            </a:r>
          </a:p>
          <a:p>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and Caveats</a:t>
            </a:r>
            <a:endParaRPr lang="en-US" dirty="0"/>
          </a:p>
        </p:txBody>
      </p:sp>
      <p:sp>
        <p:nvSpPr>
          <p:cNvPr id="3" name="Content Placeholder 2"/>
          <p:cNvSpPr>
            <a:spLocks noGrp="1"/>
          </p:cNvSpPr>
          <p:nvPr>
            <p:ph idx="1"/>
          </p:nvPr>
        </p:nvSpPr>
        <p:spPr/>
        <p:txBody>
          <a:bodyPr/>
          <a:lstStyle/>
          <a:p>
            <a:r>
              <a:rPr lang="en-US" dirty="0" smtClean="0"/>
              <a:t>At first glance, new requirements are harder to meet than existing requirements</a:t>
            </a:r>
          </a:p>
          <a:p>
            <a:r>
              <a:rPr lang="en-US" dirty="0" smtClean="0"/>
              <a:t>In reality:</a:t>
            </a:r>
          </a:p>
          <a:p>
            <a:pPr lvl="1"/>
            <a:r>
              <a:rPr lang="en-US" dirty="0" smtClean="0"/>
              <a:t>Some requirements </a:t>
            </a:r>
            <a:r>
              <a:rPr lang="en-US" b="1" i="1" dirty="0" smtClean="0"/>
              <a:t>are</a:t>
            </a:r>
            <a:r>
              <a:rPr lang="en-US" dirty="0" smtClean="0"/>
              <a:t> more stringent</a:t>
            </a:r>
          </a:p>
          <a:p>
            <a:pPr lvl="1"/>
            <a:r>
              <a:rPr lang="en-US" dirty="0" smtClean="0"/>
              <a:t>But currently it’s impossible </a:t>
            </a:r>
            <a:r>
              <a:rPr lang="en-US" strike="sngStrike" dirty="0" smtClean="0">
                <a:solidFill>
                  <a:srgbClr val="FF0000"/>
                </a:solidFill>
              </a:rPr>
              <a:t>or nearly impossible </a:t>
            </a:r>
            <a:r>
              <a:rPr lang="en-US" dirty="0" smtClean="0"/>
              <a:t>to get a permit</a:t>
            </a:r>
          </a:p>
          <a:p>
            <a:r>
              <a:rPr lang="en-US" dirty="0" smtClean="0"/>
              <a:t>Trade-off: make permitting </a:t>
            </a:r>
            <a:r>
              <a:rPr lang="en-US" strike="sngStrike" dirty="0" smtClean="0">
                <a:solidFill>
                  <a:srgbClr val="FF0000"/>
                </a:solidFill>
              </a:rPr>
              <a:t>more </a:t>
            </a:r>
            <a:r>
              <a:rPr lang="en-US" dirty="0" smtClean="0"/>
              <a:t>possible and work toward meeting NAAQS</a:t>
            </a: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2496772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a:t>
            </a:fld>
            <a:endParaRPr lang="en-US" dirty="0"/>
          </a:p>
        </p:txBody>
      </p:sp>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732172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and Caveats,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For largest facilities (federal major sources):</a:t>
            </a:r>
          </a:p>
          <a:p>
            <a:pPr lvl="1"/>
            <a:r>
              <a:rPr lang="en-US" dirty="0" smtClean="0"/>
              <a:t>No longer outright impossible</a:t>
            </a:r>
          </a:p>
          <a:p>
            <a:pPr lvl="1"/>
            <a:r>
              <a:rPr lang="en-US" dirty="0" smtClean="0"/>
              <a:t>Still very difficult and time-consuming to get a permit</a:t>
            </a:r>
          </a:p>
          <a:p>
            <a:r>
              <a:rPr lang="en-US" dirty="0" smtClean="0"/>
              <a:t>For intermediate size facilities:</a:t>
            </a:r>
          </a:p>
          <a:p>
            <a:pPr lvl="1"/>
            <a:r>
              <a:rPr lang="en-US" dirty="0" smtClean="0"/>
              <a:t>No longer impossible </a:t>
            </a:r>
            <a:r>
              <a:rPr lang="en-US" strike="sngStrike" dirty="0" smtClean="0">
                <a:solidFill>
                  <a:srgbClr val="FF0000"/>
                </a:solidFill>
              </a:rPr>
              <a:t>or nearly so</a:t>
            </a:r>
          </a:p>
          <a:p>
            <a:pPr lvl="1"/>
            <a:r>
              <a:rPr lang="en-US" dirty="0" smtClean="0"/>
              <a:t>Requirements are stringent but do-able</a:t>
            </a:r>
          </a:p>
          <a:p>
            <a:r>
              <a:rPr lang="en-US" dirty="0" smtClean="0"/>
              <a:t>For smallest facilities, no requirements (no change from current rules) </a:t>
            </a: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largest facilities</a:t>
            </a:r>
            <a:endParaRPr lang="en-US" dirty="0"/>
          </a:p>
        </p:txBody>
      </p:sp>
      <p:sp>
        <p:nvSpPr>
          <p:cNvPr id="3" name="Content Placeholder 2"/>
          <p:cNvSpPr>
            <a:spLocks noGrp="1"/>
          </p:cNvSpPr>
          <p:nvPr>
            <p:ph sz="half" idx="1"/>
          </p:nvPr>
        </p:nvSpPr>
        <p:spPr/>
        <p:txBody>
          <a:bodyPr/>
          <a:lstStyle/>
          <a:p>
            <a:r>
              <a:rPr lang="en-US" dirty="0" smtClean="0"/>
              <a:t>Sustainment Area</a:t>
            </a:r>
          </a:p>
          <a:p>
            <a:pPr lvl="1"/>
            <a:r>
              <a:rPr lang="en-US" dirty="0" smtClean="0"/>
              <a:t>Must do preconstruction AQ monitoring</a:t>
            </a:r>
          </a:p>
          <a:p>
            <a:pPr lvl="1"/>
            <a:r>
              <a:rPr lang="en-US" dirty="0" smtClean="0"/>
              <a:t>Attain. Area AQ analysis</a:t>
            </a:r>
          </a:p>
          <a:p>
            <a:pPr lvl="1"/>
            <a:r>
              <a:rPr lang="en-US" dirty="0" smtClean="0"/>
              <a:t>Obtain offsets, </a:t>
            </a:r>
            <a:r>
              <a:rPr lang="en-US" strike="sngStrike" dirty="0" smtClean="0">
                <a:solidFill>
                  <a:srgbClr val="FF0000"/>
                </a:solidFill>
              </a:rPr>
              <a:t>1.2</a:t>
            </a:r>
            <a:r>
              <a:rPr lang="en-US" dirty="0" smtClean="0">
                <a:solidFill>
                  <a:srgbClr val="00B0F0"/>
                </a:solidFill>
              </a:rPr>
              <a:t>1.0</a:t>
            </a:r>
            <a:r>
              <a:rPr lang="en-US" dirty="0" smtClean="0"/>
              <a:t> </a:t>
            </a:r>
            <a:r>
              <a:rPr lang="en-US" dirty="0" smtClean="0"/>
              <a:t>to 1, can reduce to </a:t>
            </a:r>
            <a:r>
              <a:rPr lang="en-US" strike="sngStrike" dirty="0" smtClean="0">
                <a:solidFill>
                  <a:srgbClr val="00B0F0"/>
                </a:solidFill>
              </a:rPr>
              <a:t>1.0</a:t>
            </a:r>
            <a:r>
              <a:rPr lang="en-US" dirty="0" smtClean="0">
                <a:solidFill>
                  <a:srgbClr val="00B0F0"/>
                </a:solidFill>
              </a:rPr>
              <a:t>0.5 </a:t>
            </a:r>
            <a:r>
              <a:rPr lang="en-US" dirty="0" smtClean="0">
                <a:solidFill>
                  <a:srgbClr val="00B0F0"/>
                </a:solidFill>
              </a:rPr>
              <a:t>to</a:t>
            </a:r>
            <a:r>
              <a:rPr lang="en-US" dirty="0" smtClean="0"/>
              <a:t> </a:t>
            </a:r>
            <a:r>
              <a:rPr lang="en-US" dirty="0" smtClean="0"/>
              <a:t>1</a:t>
            </a:r>
          </a:p>
          <a:p>
            <a:pPr lvl="1"/>
            <a:r>
              <a:rPr lang="en-US" dirty="0" smtClean="0"/>
              <a:t>Best Available Control Technology (BACT)</a:t>
            </a:r>
          </a:p>
          <a:p>
            <a:pPr lvl="1"/>
            <a:endParaRPr lang="en-US" dirty="0"/>
          </a:p>
        </p:txBody>
      </p:sp>
      <p:sp>
        <p:nvSpPr>
          <p:cNvPr id="4" name="Content Placeholder 3"/>
          <p:cNvSpPr>
            <a:spLocks noGrp="1"/>
          </p:cNvSpPr>
          <p:nvPr>
            <p:ph sz="half" idx="2"/>
          </p:nvPr>
        </p:nvSpPr>
        <p:spPr/>
        <p:txBody>
          <a:bodyPr/>
          <a:lstStyle/>
          <a:p>
            <a:r>
              <a:rPr lang="en-US" dirty="0" smtClean="0"/>
              <a:t>Nonattainment Area</a:t>
            </a:r>
          </a:p>
          <a:p>
            <a:pPr lvl="1"/>
            <a:r>
              <a:rPr lang="en-US" strike="sngStrike" dirty="0" smtClean="0">
                <a:solidFill>
                  <a:srgbClr val="FF0000"/>
                </a:solidFill>
              </a:rPr>
              <a:t>Must do preconstruction AQ monitoring</a:t>
            </a:r>
          </a:p>
          <a:p>
            <a:pPr lvl="1"/>
            <a:r>
              <a:rPr lang="en-US" dirty="0" err="1" smtClean="0">
                <a:solidFill>
                  <a:srgbClr val="FF0000"/>
                </a:solidFill>
              </a:rPr>
              <a:t>Nonattain</a:t>
            </a:r>
            <a:r>
              <a:rPr lang="en-US" dirty="0" smtClean="0">
                <a:solidFill>
                  <a:srgbClr val="FF0000"/>
                </a:solidFill>
              </a:rPr>
              <a:t>. Area AQ analysis</a:t>
            </a:r>
          </a:p>
          <a:p>
            <a:pPr lvl="1"/>
            <a:r>
              <a:rPr lang="en-US" dirty="0" smtClean="0"/>
              <a:t>Obtain offsets, 1.2 to 1, can reduce to 1.0 to 1</a:t>
            </a:r>
          </a:p>
          <a:p>
            <a:pPr lvl="1"/>
            <a:r>
              <a:rPr lang="en-US" dirty="0" smtClean="0"/>
              <a:t>Lowest </a:t>
            </a:r>
            <a:r>
              <a:rPr lang="en-US" dirty="0" smtClean="0"/>
              <a:t>Achievable Emission Rate (LAER)</a:t>
            </a:r>
          </a:p>
          <a:p>
            <a:endParaRPr lang="en-US" dirty="0"/>
          </a:p>
        </p:txBody>
      </p:sp>
      <p:sp>
        <p:nvSpPr>
          <p:cNvPr id="5" name="Date Placeholder 4"/>
          <p:cNvSpPr>
            <a:spLocks noGrp="1"/>
          </p:cNvSpPr>
          <p:nvPr>
            <p:ph type="dt" sz="half" idx="10"/>
          </p:nvPr>
        </p:nvSpPr>
        <p:spPr/>
        <p:txBody>
          <a:bodyPr/>
          <a:lstStyle/>
          <a:p>
            <a:fld id="{665C242C-EA3B-425E-9AAC-339BAFE8360B}" type="datetime1">
              <a:rPr lang="en-US" smtClean="0"/>
              <a:pPr/>
              <a:t>7/8/2013</a:t>
            </a:fld>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intermediate facilities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Sustainment Area</a:t>
            </a:r>
          </a:p>
          <a:p>
            <a:pPr lvl="1"/>
            <a:r>
              <a:rPr lang="en-US" dirty="0" smtClean="0"/>
              <a:t>Best Available Control Technology (BACT)</a:t>
            </a:r>
          </a:p>
          <a:p>
            <a:pPr lvl="1"/>
            <a:r>
              <a:rPr lang="en-US" strike="sngStrike" dirty="0" smtClean="0">
                <a:solidFill>
                  <a:srgbClr val="C00000"/>
                </a:solidFill>
              </a:rPr>
              <a:t>Must do preconstruction AQ monitoring</a:t>
            </a:r>
          </a:p>
          <a:p>
            <a:pPr lvl="1"/>
            <a:r>
              <a:rPr lang="en-US" dirty="0" smtClean="0">
                <a:solidFill>
                  <a:srgbClr val="C00000"/>
                </a:solidFill>
              </a:rPr>
              <a:t>Attain. Area AQ analysis</a:t>
            </a:r>
          </a:p>
          <a:p>
            <a:pPr lvl="1">
              <a:buNone/>
            </a:pPr>
            <a:r>
              <a:rPr lang="en-US" dirty="0" smtClean="0">
                <a:solidFill>
                  <a:srgbClr val="C00000"/>
                </a:solidFill>
              </a:rPr>
              <a:t>OR</a:t>
            </a:r>
          </a:p>
          <a:p>
            <a:pPr lvl="1"/>
            <a:r>
              <a:rPr lang="en-US" dirty="0" smtClean="0">
                <a:solidFill>
                  <a:srgbClr val="C00000"/>
                </a:solidFill>
              </a:rPr>
              <a:t>Obtain offsets, 1.0 to 1, can reduce to 0.5 to 1</a:t>
            </a:r>
          </a:p>
          <a:p>
            <a:pPr lvl="1"/>
            <a:r>
              <a:rPr lang="en-US" dirty="0" err="1" smtClean="0">
                <a:solidFill>
                  <a:srgbClr val="C00000"/>
                </a:solidFill>
              </a:rPr>
              <a:t>Nonattain</a:t>
            </a:r>
            <a:r>
              <a:rPr lang="en-US" dirty="0" smtClean="0">
                <a:solidFill>
                  <a:srgbClr val="C00000"/>
                </a:solidFill>
              </a:rPr>
              <a:t>. Area AQ analysis</a:t>
            </a:r>
          </a:p>
          <a:p>
            <a:pPr lvl="1"/>
            <a:endParaRPr lang="en-US" dirty="0" smtClean="0"/>
          </a:p>
        </p:txBody>
      </p:sp>
      <p:sp>
        <p:nvSpPr>
          <p:cNvPr id="4" name="Content Placeholder 3"/>
          <p:cNvSpPr>
            <a:spLocks noGrp="1"/>
          </p:cNvSpPr>
          <p:nvPr>
            <p:ph sz="half" idx="2"/>
          </p:nvPr>
        </p:nvSpPr>
        <p:spPr/>
        <p:txBody>
          <a:bodyPr>
            <a:normAutofit lnSpcReduction="10000"/>
          </a:bodyPr>
          <a:lstStyle/>
          <a:p>
            <a:r>
              <a:rPr lang="en-US" dirty="0" smtClean="0"/>
              <a:t>Nonattainment Area</a:t>
            </a:r>
          </a:p>
          <a:p>
            <a:pPr lvl="1"/>
            <a:r>
              <a:rPr lang="en-US" dirty="0" smtClean="0"/>
              <a:t>Best Available Control Technology (BACT)</a:t>
            </a:r>
          </a:p>
          <a:p>
            <a:pPr lvl="1"/>
            <a:r>
              <a:rPr lang="en-US" dirty="0" smtClean="0"/>
              <a:t>Obtain offsets, 1.0 to 1, can reduce to 0.5 to 1</a:t>
            </a:r>
          </a:p>
          <a:p>
            <a:pPr lvl="1"/>
            <a:r>
              <a:rPr lang="en-US" dirty="0" err="1" smtClean="0"/>
              <a:t>Nonattain</a:t>
            </a:r>
            <a:r>
              <a:rPr lang="en-US" dirty="0" smtClean="0"/>
              <a:t>. Area AQ analysis</a:t>
            </a:r>
          </a:p>
          <a:p>
            <a:pPr lvl="1"/>
            <a:endParaRPr lang="en-US" dirty="0" smtClean="0"/>
          </a:p>
          <a:p>
            <a:endParaRPr lang="en-US" dirty="0"/>
          </a:p>
        </p:txBody>
      </p:sp>
      <p:sp>
        <p:nvSpPr>
          <p:cNvPr id="5" name="Date Placeholder 4"/>
          <p:cNvSpPr>
            <a:spLocks noGrp="1"/>
          </p:cNvSpPr>
          <p:nvPr>
            <p:ph type="dt" sz="half" idx="10"/>
          </p:nvPr>
        </p:nvSpPr>
        <p:spPr/>
        <p:txBody>
          <a:bodyPr/>
          <a:lstStyle/>
          <a:p>
            <a:fld id="{665C242C-EA3B-425E-9AAC-339BAFE8360B}" type="datetime1">
              <a:rPr lang="en-US" smtClean="0"/>
              <a:pPr/>
              <a:t>7/8/2013</a:t>
            </a:fld>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Major rulemaking, info meetings in August, adopt rules in March, 2014</a:t>
            </a:r>
          </a:p>
          <a:p>
            <a:r>
              <a:rPr lang="en-US" dirty="0" smtClean="0"/>
              <a:t>Solve 2 problems with existing rules:</a:t>
            </a:r>
          </a:p>
          <a:p>
            <a:r>
              <a:rPr lang="en-US" dirty="0" smtClean="0"/>
              <a:t>Create new area designations to reduce permitting “limbo” time</a:t>
            </a:r>
          </a:p>
          <a:p>
            <a:r>
              <a:rPr lang="en-US" dirty="0" smtClean="0"/>
              <a:t>Revise requirements, more stringent but no longer impossible</a:t>
            </a:r>
          </a:p>
          <a:p>
            <a:r>
              <a:rPr lang="en-US" dirty="0" smtClean="0"/>
              <a:t>Questions?</a:t>
            </a: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63</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7/8/2013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a:t>
            </a:fld>
            <a:endParaRPr lang="en-US" dirty="0"/>
          </a:p>
        </p:txBody>
      </p:sp>
      <p:sp>
        <p:nvSpPr>
          <p:cNvPr id="6" name="Content Placeholder 2"/>
          <p:cNvSpPr txBox="1">
            <a:spLocks noGrp="1"/>
          </p:cNvSpPr>
          <p:nvPr>
            <p:ph idx="1"/>
          </p:nvPr>
        </p:nvSpPr>
        <p:spPr bwMode="auto">
          <a:xfrm>
            <a:off x="914400" y="1600200"/>
            <a:ext cx="7924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buClr>
                <a:srgbClr val="00B0F0"/>
              </a:buClr>
            </a:pPr>
            <a:endParaRPr lang="en-US" sz="4200" dirty="0" smtClean="0"/>
          </a:p>
          <a:p>
            <a:pPr marL="0" lvl="0" indent="0" fontAlgn="auto">
              <a:lnSpc>
                <a:spcPct val="115000"/>
              </a:lnSpc>
              <a:spcBef>
                <a:spcPts val="0"/>
              </a:spcBef>
              <a:spcAft>
                <a:spcPts val="0"/>
              </a:spcAft>
              <a:buClr>
                <a:srgbClr val="F07F09"/>
              </a:buClr>
              <a:buSzPct val="80000"/>
              <a:buNone/>
              <a:defRPr/>
            </a:pPr>
            <a:endParaRPr kumimoji="0" lang="en-US" sz="3200" b="0" i="0" u="none" strike="noStrike" kern="0" cap="none" spc="0" normalizeH="0" baseline="0" noProof="0" dirty="0" smtClean="0">
              <a:ln>
                <a:noFill/>
              </a:ln>
              <a:solidFill>
                <a:srgbClr val="000000"/>
              </a:solidFill>
              <a:effectLst/>
              <a:uLnTx/>
              <a:uFillTx/>
              <a:latin typeface="Calibri"/>
              <a:ea typeface="Calibri"/>
              <a:cs typeface="Times New Roman"/>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2" name="TextBox 1"/>
          <p:cNvSpPr txBox="1"/>
          <p:nvPr/>
        </p:nvSpPr>
        <p:spPr>
          <a:xfrm>
            <a:off x="3352800" y="3429000"/>
            <a:ext cx="5463612" cy="369332"/>
          </a:xfrm>
          <a:prstGeom prst="rect">
            <a:avLst/>
          </a:prstGeom>
          <a:noFill/>
        </p:spPr>
        <p:txBody>
          <a:bodyPr wrap="none" rtlCol="0">
            <a:spAutoFit/>
          </a:bodyPr>
          <a:lstStyle/>
          <a:p>
            <a:r>
              <a:rPr lang="en-US" dirty="0" smtClean="0"/>
              <a:t>Delete after other changes are made to keep numbering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7/8/2013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8</a:t>
            </a:fld>
            <a:endParaRPr lang="en-US" dirty="0">
              <a:solidFill>
                <a:prstClr val="black">
                  <a:tint val="75000"/>
                </a:prstClr>
              </a:solidFill>
            </a:endParaRPr>
          </a:p>
        </p:txBody>
      </p:sp>
      <p:sp>
        <p:nvSpPr>
          <p:cNvPr id="6" name="Content Placeholder 2"/>
          <p:cNvSpPr txBox="1">
            <a:spLocks/>
          </p:cNvSpPr>
          <p:nvPr/>
        </p:nvSpPr>
        <p:spPr>
          <a:xfrm>
            <a:off x="762000" y="9144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a:t>
            </a: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Spray Paint VOC limits – replaced</a:t>
            </a:r>
            <a:r>
              <a:rPr kumimoji="0" lang="en-US" sz="3200" b="0" i="0" u="none" strike="noStrike" kern="1200" cap="none" spc="0" normalizeH="0" noProof="0" dirty="0" smtClean="0">
                <a:ln>
                  <a:noFill/>
                </a:ln>
                <a:solidFill>
                  <a:sysClr val="windowText" lastClr="000000"/>
                </a:solidFill>
                <a:effectLst/>
                <a:uLnTx/>
                <a:uFillTx/>
                <a:latin typeface="Times New Roman"/>
                <a:ea typeface="+mn-ea"/>
                <a:cs typeface="+mn-cs"/>
              </a:rPr>
              <a:t> by EPA rules</a:t>
            </a:r>
            <a:endPar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0" lvl="0" indent="0">
              <a:spcBef>
                <a:spcPts val="0"/>
              </a:spcBef>
              <a:buClr>
                <a:srgbClr val="00B0F0"/>
              </a:buClr>
              <a:buSzPct val="100000"/>
              <a:buFont typeface="Arial" pitchFamily="34" charset="0"/>
              <a:buChar char="•"/>
              <a:defRPr/>
            </a:pPr>
            <a:r>
              <a:rPr kumimoji="0" lang="en-US" sz="3600" b="0" i="0" u="none" strike="noStrike" kern="1200" cap="none" spc="0" normalizeH="0" baseline="0" noProof="0" dirty="0" smtClean="0">
                <a:ln>
                  <a:noFill/>
                </a:ln>
                <a:solidFill>
                  <a:sysClr val="windowText" lastClr="000000"/>
                </a:solidFill>
                <a:effectLst/>
                <a:uLnTx/>
                <a:uFillTx/>
                <a:latin typeface="Times New Roman"/>
              </a:rPr>
              <a:t>Western Backstop SO</a:t>
            </a:r>
            <a:r>
              <a:rPr kumimoji="0" lang="en-US" sz="3600" b="0" i="0" u="none" strike="noStrike" kern="1200" cap="none" spc="0" normalizeH="0" baseline="-25000" noProof="0" dirty="0" smtClean="0">
                <a:ln>
                  <a:noFill/>
                </a:ln>
                <a:solidFill>
                  <a:sysClr val="windowText" lastClr="000000"/>
                </a:solidFill>
                <a:effectLst/>
                <a:uLnTx/>
                <a:uFillTx/>
                <a:latin typeface="Times New Roman"/>
              </a:rPr>
              <a:t>2</a:t>
            </a:r>
            <a:r>
              <a:rPr kumimoji="0" lang="en-US" sz="3600" b="0" i="0" u="none" strike="noStrike" kern="1200" cap="none" spc="0" normalizeH="0" baseline="0" noProof="0" dirty="0" smtClean="0">
                <a:ln>
                  <a:noFill/>
                </a:ln>
                <a:solidFill>
                  <a:sysClr val="windowText" lastClr="000000"/>
                </a:solidFill>
                <a:effectLst/>
                <a:uLnTx/>
                <a:uFillTx/>
                <a:latin typeface="Times New Roman"/>
              </a:rPr>
              <a:t> Federal Trading Program </a:t>
            </a:r>
            <a:r>
              <a:rPr lang="en-US" sz="3200" dirty="0">
                <a:solidFill>
                  <a:sysClr val="windowText" lastClr="000000"/>
                </a:solidFill>
                <a:latin typeface="Times New Roman"/>
              </a:rPr>
              <a:t>–</a:t>
            </a:r>
            <a:r>
              <a:rPr kumimoji="0" lang="en-US" sz="3600" b="0" i="0" u="none" strike="noStrike" kern="1200" cap="none" spc="0" normalizeH="0" baseline="0" noProof="0" dirty="0" smtClean="0">
                <a:ln>
                  <a:noFill/>
                </a:ln>
                <a:solidFill>
                  <a:sysClr val="windowText" lastClr="000000"/>
                </a:solidFill>
                <a:effectLst/>
                <a:uLnTx/>
                <a:uFillTx/>
                <a:latin typeface="Times New Roman"/>
              </a:rPr>
              <a:t> </a:t>
            </a:r>
            <a:r>
              <a:rPr lang="en-US" sz="3200" dirty="0">
                <a:solidFill>
                  <a:sysClr val="windowText" lastClr="000000"/>
                </a:solidFill>
                <a:latin typeface="Times New Roman"/>
              </a:rPr>
              <a:t>Old regional haze rules:</a:t>
            </a:r>
            <a:endParaRPr lang="en-US" sz="3200" dirty="0">
              <a:solidFill>
                <a:sysClr val="windowText" lastClr="000000"/>
              </a:solidFill>
              <a:latin typeface="Verdana"/>
            </a:endParaRPr>
          </a:p>
          <a:p>
            <a:pPr>
              <a:spcBef>
                <a:spcPts val="0"/>
              </a:spcBef>
              <a:buClr>
                <a:srgbClr val="00B0F0"/>
              </a:buClr>
              <a:buFont typeface="Arial" pitchFamily="34" charset="0"/>
              <a:buChar char="•"/>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7/8/2013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9</a:t>
            </a:fld>
            <a:endParaRPr lang="en-US" dirty="0">
              <a:solidFill>
                <a:prstClr val="black">
                  <a:tint val="75000"/>
                </a:prstClr>
              </a:solidFill>
            </a:endParaRPr>
          </a:p>
        </p:txBody>
      </p:sp>
      <p:sp>
        <p:nvSpPr>
          <p:cNvPr id="6" name="Content Placeholder 2"/>
          <p:cNvSpPr txBox="1">
            <a:spLocks/>
          </p:cNvSpPr>
          <p:nvPr/>
        </p:nvSpPr>
        <p:spPr>
          <a:xfrm>
            <a:off x="762000" y="1600200"/>
            <a:ext cx="8183880" cy="4572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existing source rules:</a:t>
            </a: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5192</TotalTime>
  <Words>3874</Words>
  <Application>Microsoft Office PowerPoint</Application>
  <PresentationFormat>On-screen Show (4:3)</PresentationFormat>
  <Paragraphs>764</Paragraphs>
  <Slides>63</Slides>
  <Notes>32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Rulemaking Goals</vt:lpstr>
      <vt:lpstr>Slide 3</vt:lpstr>
      <vt:lpstr>Rule Clean-Up</vt:lpstr>
      <vt:lpstr>Rule Clean-Up</vt:lpstr>
      <vt:lpstr>Rule Clean-Up</vt:lpstr>
      <vt:lpstr>Rule Clean-Up</vt:lpstr>
      <vt:lpstr>Rule Clean-Up</vt:lpstr>
      <vt:lpstr>Slide 9</vt:lpstr>
      <vt:lpstr>Update PM Standards</vt:lpstr>
      <vt:lpstr>Update PM Standards</vt:lpstr>
      <vt:lpstr>Update PM Standards</vt:lpstr>
      <vt:lpstr>Opacity</vt:lpstr>
      <vt:lpstr>Opacity</vt:lpstr>
      <vt:lpstr>Justification</vt:lpstr>
      <vt:lpstr>Justification</vt:lpstr>
      <vt:lpstr>Grain loading</vt:lpstr>
      <vt:lpstr>Grain loading – businesses may not meet 0.10 gr/dscf</vt:lpstr>
      <vt:lpstr>OPACITY CHART AND MOVE</vt:lpstr>
      <vt:lpstr>Permitting Small Sources</vt:lpstr>
      <vt:lpstr>Permitting Small Sources</vt:lpstr>
      <vt:lpstr>Permitting Small Sources</vt:lpstr>
      <vt:lpstr>Slide 23</vt:lpstr>
      <vt:lpstr>Permit small fuel burning equipment </vt:lpstr>
      <vt:lpstr>Splitting Businesses</vt:lpstr>
      <vt:lpstr>Splitting Businesses</vt:lpstr>
      <vt:lpstr>Splitting Businesses</vt:lpstr>
      <vt:lpstr>Splitting Businesses</vt:lpstr>
      <vt:lpstr>New Source Review (NSR)</vt:lpstr>
      <vt:lpstr>New Source Review (NSR)</vt:lpstr>
      <vt:lpstr>New Source Review (NSR)</vt:lpstr>
      <vt:lpstr>New Source Review (NSR)</vt:lpstr>
      <vt:lpstr>New Source Review (NSR)</vt:lpstr>
      <vt:lpstr>New Source Review (NSR)</vt:lpstr>
      <vt:lpstr>New Source Review (NSR)</vt:lpstr>
      <vt:lpstr>NSR Old vs. New</vt:lpstr>
      <vt:lpstr>NSR Old vs. New</vt:lpstr>
      <vt:lpstr>Net Air Quality Benefit (NAQB)</vt:lpstr>
      <vt:lpstr>Net Air Quality Benefit (NAQB)</vt:lpstr>
      <vt:lpstr>Net Air Quality Benefit (NAQB)</vt:lpstr>
      <vt:lpstr>Net Air Quality Benefit (NAQB)</vt:lpstr>
      <vt:lpstr>Net Air Quality Benefit (NAQB)</vt:lpstr>
      <vt:lpstr>Extensions for NSR/PSD permits</vt:lpstr>
      <vt:lpstr>Extensions for NSR/PSD permits</vt:lpstr>
      <vt:lpstr>Extensions for NSR/PSD permits</vt:lpstr>
      <vt:lpstr>Extensions for NSR/PSD permits</vt:lpstr>
      <vt:lpstr>Extensions for NSR/PSD permits</vt:lpstr>
      <vt:lpstr>Extensions for NSR/PSD permits</vt:lpstr>
      <vt:lpstr>Extensions for NSR/PSD permits</vt:lpstr>
      <vt:lpstr>Slide 50</vt:lpstr>
      <vt:lpstr>Contact Information</vt:lpstr>
      <vt:lpstr>Presentation to Lakeview PM Advance Workgroup(?)</vt:lpstr>
      <vt:lpstr>Background</vt:lpstr>
      <vt:lpstr>Area Designation</vt:lpstr>
      <vt:lpstr>Problems with Existing Area Designations</vt:lpstr>
      <vt:lpstr>Problems, continued</vt:lpstr>
      <vt:lpstr>DEQ proposals</vt:lpstr>
      <vt:lpstr>DEQ proposals, continued</vt:lpstr>
      <vt:lpstr>Cautions and Caveats</vt:lpstr>
      <vt:lpstr>Cautions and Caveats, cont’d</vt:lpstr>
      <vt:lpstr>Summary, largest facilities</vt:lpstr>
      <vt:lpstr>Summary, intermediate facilities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573</cp:revision>
  <dcterms:created xsi:type="dcterms:W3CDTF">2013-06-02T20:44:18Z</dcterms:created>
  <dcterms:modified xsi:type="dcterms:W3CDTF">2013-07-08T18:47:35Z</dcterms:modified>
</cp:coreProperties>
</file>