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17.xml" ContentType="application/vnd.openxmlformats-officedocument.drawingml.diagramLayout+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drawing8.xml" ContentType="application/vnd.ms-office.drawingml.diagramDrawing+xml"/>
  <Override PartName="/ppt/comments/comment1.xml" ContentType="application/vnd.openxmlformats-officedocument.presentationml.comments+xml"/>
  <Override PartName="/ppt/notesSlides/notesSlide31.xml" ContentType="application/vnd.openxmlformats-officedocument.presentationml.notesSlide+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comments/comment2.xml" ContentType="application/vnd.openxmlformats-officedocument.presentationml.comments+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40.xml" ContentType="application/vnd.openxmlformats-officedocument.presentationml.notesSlide+xml"/>
  <Override PartName="/ppt/diagrams/colors19.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0"/>
  </p:notesMasterIdLst>
  <p:sldIdLst>
    <p:sldId id="256" r:id="rId2"/>
    <p:sldId id="406" r:id="rId3"/>
    <p:sldId id="351" r:id="rId4"/>
    <p:sldId id="407" r:id="rId5"/>
    <p:sldId id="408" r:id="rId6"/>
    <p:sldId id="393" r:id="rId7"/>
    <p:sldId id="394" r:id="rId8"/>
    <p:sldId id="421" r:id="rId9"/>
    <p:sldId id="423" r:id="rId10"/>
    <p:sldId id="397" r:id="rId11"/>
    <p:sldId id="398" r:id="rId12"/>
    <p:sldId id="328" r:id="rId13"/>
    <p:sldId id="395" r:id="rId14"/>
    <p:sldId id="396" r:id="rId15"/>
    <p:sldId id="399" r:id="rId16"/>
    <p:sldId id="314" r:id="rId17"/>
    <p:sldId id="339" r:id="rId18"/>
    <p:sldId id="355" r:id="rId19"/>
    <p:sldId id="340" r:id="rId20"/>
    <p:sldId id="401" r:id="rId21"/>
    <p:sldId id="402" r:id="rId22"/>
    <p:sldId id="341" r:id="rId23"/>
    <p:sldId id="358" r:id="rId24"/>
    <p:sldId id="357" r:id="rId25"/>
    <p:sldId id="375" r:id="rId26"/>
    <p:sldId id="376" r:id="rId27"/>
    <p:sldId id="377" r:id="rId28"/>
    <p:sldId id="315" r:id="rId29"/>
    <p:sldId id="316" r:id="rId30"/>
    <p:sldId id="317" r:id="rId31"/>
    <p:sldId id="343" r:id="rId32"/>
    <p:sldId id="363" r:id="rId33"/>
    <p:sldId id="344" r:id="rId34"/>
    <p:sldId id="378" r:id="rId35"/>
    <p:sldId id="379" r:id="rId36"/>
    <p:sldId id="369" r:id="rId37"/>
    <p:sldId id="370" r:id="rId38"/>
    <p:sldId id="371" r:id="rId39"/>
    <p:sldId id="386" r:id="rId40"/>
    <p:sldId id="387" r:id="rId41"/>
    <p:sldId id="388" r:id="rId42"/>
    <p:sldId id="389" r:id="rId43"/>
    <p:sldId id="424" r:id="rId44"/>
    <p:sldId id="425" r:id="rId45"/>
    <p:sldId id="426" r:id="rId46"/>
    <p:sldId id="427" r:id="rId47"/>
    <p:sldId id="279" r:id="rId48"/>
    <p:sldId id="405"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3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BA0BB"/>
    <a:srgbClr val="3898B2"/>
    <a:srgbClr val="745A94"/>
    <a:srgbClr val="6E558D"/>
    <a:srgbClr val="9D6EFC"/>
    <a:srgbClr val="AD7DED"/>
    <a:srgbClr val="0CA4C2"/>
    <a:srgbClr val="8D8E84"/>
    <a:srgbClr val="E5E12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07" autoAdjust="0"/>
  </p:normalViewPr>
  <p:slideViewPr>
    <p:cSldViewPr>
      <p:cViewPr varScale="1">
        <p:scale>
          <a:sx n="81" d="100"/>
          <a:sy n="81" d="100"/>
        </p:scale>
        <p:origin x="-202" y="-86"/>
      </p:cViewPr>
      <p:guideLst>
        <p:guide orient="horz" pos="2160"/>
        <p:guide pos="2880"/>
      </p:guideLst>
    </p:cSldViewPr>
  </p:slideViewPr>
  <p:notesTextViewPr>
    <p:cViewPr>
      <p:scale>
        <a:sx n="1" d="1"/>
        <a:sy n="1" d="1"/>
      </p:scale>
      <p:origin x="0" y="0"/>
    </p:cViewPr>
  </p:notesTextViewPr>
  <p:sorterViewPr>
    <p:cViewPr>
      <p:scale>
        <a:sx n="66" d="100"/>
        <a:sy n="66" d="100"/>
      </p:scale>
      <p:origin x="0" y="864"/>
    </p:cViewPr>
  </p:sorterViewPr>
  <p:notesViewPr>
    <p:cSldViewPr>
      <p:cViewPr>
        <p:scale>
          <a:sx n="100" d="100"/>
          <a:sy n="100" d="100"/>
        </p:scale>
        <p:origin x="-816" y="107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6-17T12:31:28.964" idx="16">
    <p:pos x="1152" y="456"/>
    <p:text>I suggest deleting these slides - they are too much detail for the EMT.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6-20T09:16:46.579" idx="21">
    <p:pos x="3434" y="359"/>
    <p:text>I sugges making a slide with a list of rule clean-up items and add this to the list.  We don't need to go into detail about this with RDA</p:tex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AAE3DE-4826-4D23-A61A-99AFE799BC71}" type="doc">
      <dgm:prSet loTypeId="urn:microsoft.com/office/officeart/2005/8/layout/lProcess2" loCatId="list" qsTypeId="urn:microsoft.com/office/officeart/2005/8/quickstyle/simple1" qsCatId="simple" csTypeId="urn:microsoft.com/office/officeart/2005/8/colors/colorful1#1" csCatId="colorful" phldr="1"/>
      <dgm:spPr/>
      <dgm:t>
        <a:bodyPr/>
        <a:lstStyle/>
        <a:p>
          <a:endParaRPr lang="en-US"/>
        </a:p>
      </dgm:t>
    </dgm:pt>
    <dgm:pt modelId="{C6839FC1-B44E-4497-8025-36EDFC86631A}">
      <dgm:prSet phldrT="[Text]"/>
      <dgm:spPr/>
      <dgm:t>
        <a:bodyPr/>
        <a:lstStyle/>
        <a:p>
          <a:r>
            <a:rPr lang="en-US" dirty="0" smtClean="0">
              <a:latin typeface="Times New Roman" pitchFamily="18" charset="0"/>
              <a:cs typeface="Times New Roman" pitchFamily="18" charset="0"/>
            </a:rPr>
            <a:t>Issue</a:t>
          </a:r>
          <a:endParaRPr lang="en-US" dirty="0">
            <a:latin typeface="Times New Roman" pitchFamily="18" charset="0"/>
            <a:cs typeface="Times New Roman" pitchFamily="18" charset="0"/>
          </a:endParaRPr>
        </a:p>
      </dgm:t>
    </dgm:pt>
    <dgm:pt modelId="{89F36C55-DF95-4C72-8516-A0EBD9C5AC6E}" type="parTrans" cxnId="{26AABB5E-798C-4750-88DF-E6E5C70C8ABE}">
      <dgm:prSet/>
      <dgm:spPr/>
      <dgm:t>
        <a:bodyPr/>
        <a:lstStyle/>
        <a:p>
          <a:endParaRPr lang="en-US"/>
        </a:p>
      </dgm:t>
    </dgm:pt>
    <dgm:pt modelId="{B44E3C60-2FB8-4E60-9533-703E72FA8988}" type="sibTrans" cxnId="{26AABB5E-798C-4750-88DF-E6E5C70C8ABE}">
      <dgm:prSet/>
      <dgm:spPr/>
      <dgm:t>
        <a:bodyPr/>
        <a:lstStyle/>
        <a:p>
          <a:endParaRPr lang="en-US"/>
        </a:p>
      </dgm:t>
    </dgm:pt>
    <dgm:pt modelId="{A9DF5A0E-52B7-46C2-B8B8-B86151BB3B74}">
      <dgm:prSet phldrT="[Text]"/>
      <dgm:spPr/>
      <dgm:t>
        <a:bodyPr/>
        <a:lstStyle/>
        <a:p>
          <a:r>
            <a:rPr lang="en-US" dirty="0" smtClean="0">
              <a:latin typeface="Times New Roman" pitchFamily="18" charset="0"/>
              <a:cs typeface="Times New Roman" pitchFamily="18" charset="0"/>
            </a:rPr>
            <a:t>Outdated rules replaced by EPA rules</a:t>
          </a:r>
          <a:endParaRPr lang="en-US" dirty="0"/>
        </a:p>
      </dgm:t>
    </dgm:pt>
    <dgm:pt modelId="{0216F493-40F5-4356-96A7-29E4C401D8BA}" type="parTrans" cxnId="{68BF3965-F016-4B22-A712-1EBA5A05A7F9}">
      <dgm:prSet/>
      <dgm:spPr/>
      <dgm:t>
        <a:bodyPr/>
        <a:lstStyle/>
        <a:p>
          <a:endParaRPr lang="en-US"/>
        </a:p>
      </dgm:t>
    </dgm:pt>
    <dgm:pt modelId="{B32093B2-27B0-4D2B-8A6B-722CBC067A54}" type="sibTrans" cxnId="{68BF3965-F016-4B22-A712-1EBA5A05A7F9}">
      <dgm:prSet/>
      <dgm:spPr/>
      <dgm:t>
        <a:bodyPr/>
        <a:lstStyle/>
        <a:p>
          <a:endParaRPr lang="en-US"/>
        </a:p>
      </dgm:t>
    </dgm:pt>
    <dgm:pt modelId="{66680D2E-FA23-4868-A013-B1D7928A70DC}">
      <dgm:prSet phldrT="[Text]"/>
      <dgm:spPr/>
      <dgm:t>
        <a:bodyPr/>
        <a:lstStyle/>
        <a:p>
          <a:r>
            <a:rPr lang="en-US" dirty="0" smtClean="0">
              <a:latin typeface="Times New Roman" pitchFamily="18" charset="0"/>
              <a:cs typeface="Times New Roman" pitchFamily="18" charset="0"/>
            </a:rPr>
            <a:t>Businesses no longer exist in Oregon</a:t>
          </a:r>
          <a:endParaRPr lang="en-US" dirty="0">
            <a:solidFill>
              <a:schemeClr val="bg1"/>
            </a:solidFill>
          </a:endParaRPr>
        </a:p>
      </dgm:t>
    </dgm:pt>
    <dgm:pt modelId="{5547B0E8-D845-4426-85DA-1EF587168909}" type="parTrans" cxnId="{0EB37B2F-0E4E-486C-BCD7-D88117EB4E38}">
      <dgm:prSet/>
      <dgm:spPr/>
      <dgm:t>
        <a:bodyPr/>
        <a:lstStyle/>
        <a:p>
          <a:endParaRPr lang="en-US"/>
        </a:p>
      </dgm:t>
    </dgm:pt>
    <dgm:pt modelId="{8D2A1B11-04D7-4929-9CE5-D8771C4F1B43}" type="sibTrans" cxnId="{0EB37B2F-0E4E-486C-BCD7-D88117EB4E38}">
      <dgm:prSet/>
      <dgm:spPr/>
      <dgm:t>
        <a:bodyPr/>
        <a:lstStyle/>
        <a:p>
          <a:endParaRPr lang="en-US"/>
        </a:p>
      </dgm:t>
    </dgm:pt>
    <dgm:pt modelId="{A8460DDE-EC01-43DF-BEC9-8B0EBF7D36C9}">
      <dgm:prSet/>
      <dgm:spPr/>
      <dgm:t>
        <a:bodyPr/>
        <a:lstStyle/>
        <a:p>
          <a:r>
            <a:rPr lang="en-US" dirty="0" smtClean="0">
              <a:latin typeface="Times New Roman" pitchFamily="18" charset="0"/>
              <a:cs typeface="Times New Roman" pitchFamily="18" charset="0"/>
            </a:rPr>
            <a:t>Unclear rules, not organized well</a:t>
          </a:r>
          <a:endParaRPr lang="en-US" dirty="0">
            <a:latin typeface="Times New Roman" pitchFamily="18" charset="0"/>
            <a:cs typeface="Times New Roman" pitchFamily="18" charset="0"/>
          </a:endParaRPr>
        </a:p>
      </dgm:t>
    </dgm:pt>
    <dgm:pt modelId="{1FA4E7CC-B193-4CC6-90EB-509C69BCA75A}" type="parTrans" cxnId="{3E7610D2-839A-470F-AC05-5DEB60FF7219}">
      <dgm:prSet/>
      <dgm:spPr/>
      <dgm:t>
        <a:bodyPr/>
        <a:lstStyle/>
        <a:p>
          <a:endParaRPr lang="en-US"/>
        </a:p>
      </dgm:t>
    </dgm:pt>
    <dgm:pt modelId="{948624ED-3D0E-4642-B174-CFAD20782AA5}" type="sibTrans" cxnId="{3E7610D2-839A-470F-AC05-5DEB60FF7219}">
      <dgm:prSet/>
      <dgm:spPr/>
      <dgm:t>
        <a:bodyPr/>
        <a:lstStyle/>
        <a:p>
          <a:endParaRPr lang="en-US"/>
        </a:p>
      </dgm:t>
    </dgm:pt>
    <dgm:pt modelId="{9C5C41E3-BABA-428D-A8FA-EF36B91A710B}">
      <dgm:prSet phldrT="[Text]"/>
      <dgm:spPr/>
      <dgm:t>
        <a:bodyPr/>
        <a:lstStyle/>
        <a:p>
          <a:r>
            <a:rPr lang="en-US" dirty="0" smtClean="0">
              <a:latin typeface="Times New Roman" pitchFamily="18" charset="0"/>
              <a:cs typeface="Times New Roman" pitchFamily="18" charset="0"/>
            </a:rPr>
            <a:t>Recommendation</a:t>
          </a:r>
          <a:endParaRPr lang="en-US" dirty="0">
            <a:latin typeface="Times New Roman" pitchFamily="18" charset="0"/>
            <a:cs typeface="Times New Roman" pitchFamily="18" charset="0"/>
          </a:endParaRPr>
        </a:p>
      </dgm:t>
    </dgm:pt>
    <dgm:pt modelId="{009AA3C6-B519-4DE0-A74E-D9D96EA608B7}" type="sibTrans" cxnId="{197D9D59-B174-4774-AD3F-BC85A6343F90}">
      <dgm:prSet/>
      <dgm:spPr/>
      <dgm:t>
        <a:bodyPr/>
        <a:lstStyle/>
        <a:p>
          <a:endParaRPr lang="en-US"/>
        </a:p>
      </dgm:t>
    </dgm:pt>
    <dgm:pt modelId="{856F6484-BB9E-48F2-BF57-99E60EEA4010}" type="parTrans" cxnId="{197D9D59-B174-4774-AD3F-BC85A6343F90}">
      <dgm:prSet/>
      <dgm:spPr/>
      <dgm:t>
        <a:bodyPr/>
        <a:lstStyle/>
        <a:p>
          <a:endParaRPr lang="en-US"/>
        </a:p>
      </dgm:t>
    </dgm:pt>
    <dgm:pt modelId="{D6A05F1C-A143-4FA7-A4EB-9ED4B202A45C}">
      <dgm:prSet phldrT="[Text]"/>
      <dgm:spPr>
        <a:solidFill>
          <a:schemeClr val="accent3"/>
        </a:solidFill>
      </dgm:spPr>
      <dgm:t>
        <a:bodyPr/>
        <a:lstStyle/>
        <a:p>
          <a:r>
            <a:rPr lang="en-US" dirty="0" smtClean="0">
              <a:latin typeface="Times New Roman" pitchFamily="18" charset="0"/>
              <a:cs typeface="Times New Roman" pitchFamily="18" charset="0"/>
            </a:rPr>
            <a:t>Reorganize rules so they are easier to use and clarify when needed</a:t>
          </a:r>
          <a:endParaRPr lang="en-US" dirty="0"/>
        </a:p>
      </dgm:t>
    </dgm:pt>
    <dgm:pt modelId="{6BFF02FD-9300-43BD-A4FC-19D26CEC4932}" type="sibTrans" cxnId="{D1C6233D-C70C-4319-A9BE-EC0DDA8B936B}">
      <dgm:prSet/>
      <dgm:spPr/>
      <dgm:t>
        <a:bodyPr/>
        <a:lstStyle/>
        <a:p>
          <a:endParaRPr lang="en-US"/>
        </a:p>
      </dgm:t>
    </dgm:pt>
    <dgm:pt modelId="{BBE59C80-B371-4CD9-86E7-5A9608256008}" type="parTrans" cxnId="{D1C6233D-C70C-4319-A9BE-EC0DDA8B936B}">
      <dgm:prSet/>
      <dgm:spPr/>
      <dgm:t>
        <a:bodyPr/>
        <a:lstStyle/>
        <a:p>
          <a:endParaRPr lang="en-US"/>
        </a:p>
      </dgm:t>
    </dgm:pt>
    <dgm:pt modelId="{0D7AE133-78BC-4912-95CF-D6A7CDC27D77}">
      <dgm:prSet phldrT="[Text]"/>
      <dgm:spPr>
        <a:solidFill>
          <a:schemeClr val="accent2"/>
        </a:solidFill>
      </dgm:spPr>
      <dgm:t>
        <a:bodyPr/>
        <a:lstStyle/>
        <a:p>
          <a:r>
            <a:rPr lang="en-US" dirty="0" smtClean="0">
              <a:latin typeface="Times New Roman" pitchFamily="18" charset="0"/>
              <a:cs typeface="Times New Roman" pitchFamily="18" charset="0"/>
            </a:rPr>
            <a:t>Repeal outdated rules</a:t>
          </a:r>
          <a:endParaRPr lang="en-US" dirty="0"/>
        </a:p>
      </dgm:t>
    </dgm:pt>
    <dgm:pt modelId="{DD82FEC8-8ADC-4496-A9AB-846EA26F1DA2}" type="sibTrans" cxnId="{332BFC50-3D33-4030-990A-63323AC9B970}">
      <dgm:prSet/>
      <dgm:spPr/>
      <dgm:t>
        <a:bodyPr/>
        <a:lstStyle/>
        <a:p>
          <a:endParaRPr lang="en-US"/>
        </a:p>
      </dgm:t>
    </dgm:pt>
    <dgm:pt modelId="{1D7EBA69-0D64-405B-8EE2-21A4C4EC9772}" type="parTrans" cxnId="{332BFC50-3D33-4030-990A-63323AC9B970}">
      <dgm:prSet/>
      <dgm:spPr/>
      <dgm:t>
        <a:bodyPr/>
        <a:lstStyle/>
        <a:p>
          <a:endParaRPr lang="en-US"/>
        </a:p>
      </dgm:t>
    </dgm:pt>
    <dgm:pt modelId="{F3C89308-DD9F-4E36-BAF3-3B0E109C4413}">
      <dgm:prSet phldrT="[Text]"/>
      <dgm:spPr>
        <a:solidFill>
          <a:schemeClr val="accent4"/>
        </a:solidFill>
      </dgm:spPr>
      <dgm:t>
        <a:bodyPr/>
        <a:lstStyle/>
        <a:p>
          <a:r>
            <a:rPr lang="en-US" dirty="0" smtClean="0">
              <a:latin typeface="Times New Roman" pitchFamily="18" charset="0"/>
              <a:cs typeface="Times New Roman" pitchFamily="18" charset="0"/>
            </a:rPr>
            <a:t>Repeal unnecessary rules</a:t>
          </a:r>
          <a:endParaRPr lang="en-US" dirty="0">
            <a:latin typeface="Times New Roman" pitchFamily="18" charset="0"/>
            <a:cs typeface="Times New Roman" pitchFamily="18" charset="0"/>
          </a:endParaRPr>
        </a:p>
      </dgm:t>
    </dgm:pt>
    <dgm:pt modelId="{6CAC6B58-C021-4D3E-B384-A6DF8A638992}" type="parTrans" cxnId="{6930C2B7-048F-4599-8E24-54F84F937B06}">
      <dgm:prSet/>
      <dgm:spPr/>
      <dgm:t>
        <a:bodyPr/>
        <a:lstStyle/>
        <a:p>
          <a:endParaRPr lang="en-US"/>
        </a:p>
      </dgm:t>
    </dgm:pt>
    <dgm:pt modelId="{09D208E2-0634-4387-85B8-1EE514AF121A}" type="sibTrans" cxnId="{6930C2B7-048F-4599-8E24-54F84F937B06}">
      <dgm:prSet/>
      <dgm:spPr/>
      <dgm:t>
        <a:bodyPr/>
        <a:lstStyle/>
        <a:p>
          <a:endParaRPr lang="en-US"/>
        </a:p>
      </dgm:t>
    </dgm:pt>
    <dgm:pt modelId="{E616BB6F-5042-4745-9052-8D17982ED70E}" type="pres">
      <dgm:prSet presAssocID="{55AAE3DE-4826-4D23-A61A-99AFE799BC71}" presName="theList" presStyleCnt="0">
        <dgm:presLayoutVars>
          <dgm:dir/>
          <dgm:animLvl val="lvl"/>
          <dgm:resizeHandles val="exact"/>
        </dgm:presLayoutVars>
      </dgm:prSet>
      <dgm:spPr/>
      <dgm:t>
        <a:bodyPr/>
        <a:lstStyle/>
        <a:p>
          <a:endParaRPr lang="en-US"/>
        </a:p>
      </dgm:t>
    </dgm:pt>
    <dgm:pt modelId="{4FD2A77D-F30B-4C94-B89D-CFD2B82A2E98}" type="pres">
      <dgm:prSet presAssocID="{C6839FC1-B44E-4497-8025-36EDFC86631A}" presName="compNode" presStyleCnt="0"/>
      <dgm:spPr/>
    </dgm:pt>
    <dgm:pt modelId="{C2A678F7-31E7-4C39-AF5E-496A1426EC3A}" type="pres">
      <dgm:prSet presAssocID="{C6839FC1-B44E-4497-8025-36EDFC86631A}" presName="aNode" presStyleLbl="bgShp" presStyleIdx="0" presStyleCnt="2"/>
      <dgm:spPr/>
      <dgm:t>
        <a:bodyPr/>
        <a:lstStyle/>
        <a:p>
          <a:endParaRPr lang="en-US"/>
        </a:p>
      </dgm:t>
    </dgm:pt>
    <dgm:pt modelId="{B8FACF73-DCCD-40D0-9262-4B5A8AB86A64}" type="pres">
      <dgm:prSet presAssocID="{C6839FC1-B44E-4497-8025-36EDFC86631A}" presName="textNode" presStyleLbl="bgShp" presStyleIdx="0" presStyleCnt="2"/>
      <dgm:spPr/>
      <dgm:t>
        <a:bodyPr/>
        <a:lstStyle/>
        <a:p>
          <a:endParaRPr lang="en-US"/>
        </a:p>
      </dgm:t>
    </dgm:pt>
    <dgm:pt modelId="{CD60B658-B4CA-4DA6-9675-99CB9BDE7687}" type="pres">
      <dgm:prSet presAssocID="{C6839FC1-B44E-4497-8025-36EDFC86631A}" presName="compChildNode" presStyleCnt="0"/>
      <dgm:spPr/>
    </dgm:pt>
    <dgm:pt modelId="{5DF7DBBE-B3C9-4890-A86A-573EF001C199}" type="pres">
      <dgm:prSet presAssocID="{C6839FC1-B44E-4497-8025-36EDFC86631A}" presName="theInnerList" presStyleCnt="0"/>
      <dgm:spPr/>
    </dgm:pt>
    <dgm:pt modelId="{63888FFE-0A3D-4354-8455-731A7237A8BC}" type="pres">
      <dgm:prSet presAssocID="{A9DF5A0E-52B7-46C2-B8B8-B86151BB3B74}" presName="childNode" presStyleLbl="node1" presStyleIdx="0" presStyleCnt="6" custLinFactY="97532" custLinFactNeighborX="-610" custLinFactNeighborY="100000">
        <dgm:presLayoutVars>
          <dgm:bulletEnabled val="1"/>
        </dgm:presLayoutVars>
      </dgm:prSet>
      <dgm:spPr/>
      <dgm:t>
        <a:bodyPr/>
        <a:lstStyle/>
        <a:p>
          <a:endParaRPr lang="en-US"/>
        </a:p>
      </dgm:t>
    </dgm:pt>
    <dgm:pt modelId="{F4095126-AA31-4194-BEE2-D310E61589CA}" type="pres">
      <dgm:prSet presAssocID="{A9DF5A0E-52B7-46C2-B8B8-B86151BB3B74}" presName="aSpace2" presStyleCnt="0"/>
      <dgm:spPr/>
    </dgm:pt>
    <dgm:pt modelId="{E9314CC0-68B3-4DA0-8E82-7AA396E00D38}" type="pres">
      <dgm:prSet presAssocID="{A8460DDE-EC01-43DF-BEC9-8B0EBF7D36C9}" presName="childNode" presStyleLbl="node1" presStyleIdx="1" presStyleCnt="6" custLinFactY="-100000" custLinFactNeighborX="-610" custLinFactNeighborY="-145890">
        <dgm:presLayoutVars>
          <dgm:bulletEnabled val="1"/>
        </dgm:presLayoutVars>
      </dgm:prSet>
      <dgm:spPr/>
      <dgm:t>
        <a:bodyPr/>
        <a:lstStyle/>
        <a:p>
          <a:endParaRPr lang="en-US"/>
        </a:p>
      </dgm:t>
    </dgm:pt>
    <dgm:pt modelId="{29AFEACC-1E5F-4ADE-B9E2-2971F7EAF598}" type="pres">
      <dgm:prSet presAssocID="{A8460DDE-EC01-43DF-BEC9-8B0EBF7D36C9}" presName="aSpace2" presStyleCnt="0"/>
      <dgm:spPr/>
    </dgm:pt>
    <dgm:pt modelId="{9949A471-DC3F-48B0-9995-26402E9C1990}" type="pres">
      <dgm:prSet presAssocID="{66680D2E-FA23-4868-A013-B1D7928A70DC}" presName="childNode" presStyleLbl="node1" presStyleIdx="2" presStyleCnt="6">
        <dgm:presLayoutVars>
          <dgm:bulletEnabled val="1"/>
        </dgm:presLayoutVars>
      </dgm:prSet>
      <dgm:spPr/>
      <dgm:t>
        <a:bodyPr/>
        <a:lstStyle/>
        <a:p>
          <a:endParaRPr lang="en-US"/>
        </a:p>
      </dgm:t>
    </dgm:pt>
    <dgm:pt modelId="{5B393E2B-29EB-40A1-9A7F-38BBB2355DFE}" type="pres">
      <dgm:prSet presAssocID="{C6839FC1-B44E-4497-8025-36EDFC86631A}" presName="aSpace" presStyleCnt="0"/>
      <dgm:spPr/>
    </dgm:pt>
    <dgm:pt modelId="{6F3E27A0-7A38-42EB-8BEE-0669091C1DD6}" type="pres">
      <dgm:prSet presAssocID="{9C5C41E3-BABA-428D-A8FA-EF36B91A710B}" presName="compNode" presStyleCnt="0"/>
      <dgm:spPr/>
    </dgm:pt>
    <dgm:pt modelId="{D86B9A26-F4D0-4F96-91A2-B22B58FDE75E}" type="pres">
      <dgm:prSet presAssocID="{9C5C41E3-BABA-428D-A8FA-EF36B91A710B}" presName="aNode" presStyleLbl="bgShp" presStyleIdx="1" presStyleCnt="2"/>
      <dgm:spPr/>
      <dgm:t>
        <a:bodyPr/>
        <a:lstStyle/>
        <a:p>
          <a:endParaRPr lang="en-US"/>
        </a:p>
      </dgm:t>
    </dgm:pt>
    <dgm:pt modelId="{B0DBA7B5-F0F9-4ABD-88AB-FBAB40681C3B}" type="pres">
      <dgm:prSet presAssocID="{9C5C41E3-BABA-428D-A8FA-EF36B91A710B}" presName="textNode" presStyleLbl="bgShp" presStyleIdx="1" presStyleCnt="2"/>
      <dgm:spPr/>
      <dgm:t>
        <a:bodyPr/>
        <a:lstStyle/>
        <a:p>
          <a:endParaRPr lang="en-US"/>
        </a:p>
      </dgm:t>
    </dgm:pt>
    <dgm:pt modelId="{E0EBFF3C-3776-4524-B28A-50BC4313632B}" type="pres">
      <dgm:prSet presAssocID="{9C5C41E3-BABA-428D-A8FA-EF36B91A710B}" presName="compChildNode" presStyleCnt="0"/>
      <dgm:spPr/>
    </dgm:pt>
    <dgm:pt modelId="{CE48C03C-9184-45F1-8732-B8E5281DCC10}" type="pres">
      <dgm:prSet presAssocID="{9C5C41E3-BABA-428D-A8FA-EF36B91A710B}" presName="theInnerList" presStyleCnt="0"/>
      <dgm:spPr/>
    </dgm:pt>
    <dgm:pt modelId="{BCD5027B-D291-4B86-B93B-4A039219A4A5}" type="pres">
      <dgm:prSet presAssocID="{0D7AE133-78BC-4912-95CF-D6A7CDC27D77}" presName="childNode" presStyleLbl="node1" presStyleIdx="3" presStyleCnt="6" custLinFactY="97532" custLinFactNeighborX="-359" custLinFactNeighborY="100000">
        <dgm:presLayoutVars>
          <dgm:bulletEnabled val="1"/>
        </dgm:presLayoutVars>
      </dgm:prSet>
      <dgm:spPr/>
      <dgm:t>
        <a:bodyPr/>
        <a:lstStyle/>
        <a:p>
          <a:endParaRPr lang="en-US"/>
        </a:p>
      </dgm:t>
    </dgm:pt>
    <dgm:pt modelId="{8F7FA6A2-1A18-4B18-B447-8474A3CA3FD2}" type="pres">
      <dgm:prSet presAssocID="{0D7AE133-78BC-4912-95CF-D6A7CDC27D77}" presName="aSpace2" presStyleCnt="0"/>
      <dgm:spPr/>
    </dgm:pt>
    <dgm:pt modelId="{F4F15019-E778-4E55-B265-6F91561A281B}" type="pres">
      <dgm:prSet presAssocID="{D6A05F1C-A143-4FA7-A4EB-9ED4B202A45C}" presName="childNode" presStyleLbl="node1" presStyleIdx="4" presStyleCnt="6" custLinFactY="-100000" custLinFactNeighborX="-359" custLinFactNeighborY="-145890">
        <dgm:presLayoutVars>
          <dgm:bulletEnabled val="1"/>
        </dgm:presLayoutVars>
      </dgm:prSet>
      <dgm:spPr/>
      <dgm:t>
        <a:bodyPr/>
        <a:lstStyle/>
        <a:p>
          <a:endParaRPr lang="en-US"/>
        </a:p>
      </dgm:t>
    </dgm:pt>
    <dgm:pt modelId="{CCDA796A-DDC0-4902-83A4-D7C70D130FCF}" type="pres">
      <dgm:prSet presAssocID="{D6A05F1C-A143-4FA7-A4EB-9ED4B202A45C}" presName="aSpace2" presStyleCnt="0"/>
      <dgm:spPr/>
    </dgm:pt>
    <dgm:pt modelId="{04F5C190-7F28-4185-8AE7-2C10E5DFEA24}" type="pres">
      <dgm:prSet presAssocID="{F3C89308-DD9F-4E36-BAF3-3B0E109C4413}" presName="childNode" presStyleLbl="node1" presStyleIdx="5" presStyleCnt="6">
        <dgm:presLayoutVars>
          <dgm:bulletEnabled val="1"/>
        </dgm:presLayoutVars>
      </dgm:prSet>
      <dgm:spPr/>
      <dgm:t>
        <a:bodyPr/>
        <a:lstStyle/>
        <a:p>
          <a:endParaRPr lang="en-US"/>
        </a:p>
      </dgm:t>
    </dgm:pt>
  </dgm:ptLst>
  <dgm:cxnLst>
    <dgm:cxn modelId="{3E7610D2-839A-470F-AC05-5DEB60FF7219}" srcId="{C6839FC1-B44E-4497-8025-36EDFC86631A}" destId="{A8460DDE-EC01-43DF-BEC9-8B0EBF7D36C9}" srcOrd="1" destOrd="0" parTransId="{1FA4E7CC-B193-4CC6-90EB-509C69BCA75A}" sibTransId="{948624ED-3D0E-4642-B174-CFAD20782AA5}"/>
    <dgm:cxn modelId="{197D9D59-B174-4774-AD3F-BC85A6343F90}" srcId="{55AAE3DE-4826-4D23-A61A-99AFE799BC71}" destId="{9C5C41E3-BABA-428D-A8FA-EF36B91A710B}" srcOrd="1" destOrd="0" parTransId="{856F6484-BB9E-48F2-BF57-99E60EEA4010}" sibTransId="{009AA3C6-B519-4DE0-A74E-D9D96EA608B7}"/>
    <dgm:cxn modelId="{37810A6C-3C4C-4F7D-A2D1-0D59E183A268}" type="presOf" srcId="{66680D2E-FA23-4868-A013-B1D7928A70DC}" destId="{9949A471-DC3F-48B0-9995-26402E9C1990}" srcOrd="0" destOrd="0" presId="urn:microsoft.com/office/officeart/2005/8/layout/lProcess2"/>
    <dgm:cxn modelId="{B48D0F0F-DCAD-4B02-B258-BA34DD54C5F2}" type="presOf" srcId="{9C5C41E3-BABA-428D-A8FA-EF36B91A710B}" destId="{D86B9A26-F4D0-4F96-91A2-B22B58FDE75E}" srcOrd="0" destOrd="0" presId="urn:microsoft.com/office/officeart/2005/8/layout/lProcess2"/>
    <dgm:cxn modelId="{332BFC50-3D33-4030-990A-63323AC9B970}" srcId="{9C5C41E3-BABA-428D-A8FA-EF36B91A710B}" destId="{0D7AE133-78BC-4912-95CF-D6A7CDC27D77}" srcOrd="0" destOrd="0" parTransId="{1D7EBA69-0D64-405B-8EE2-21A4C4EC9772}" sibTransId="{DD82FEC8-8ADC-4496-A9AB-846EA26F1DA2}"/>
    <dgm:cxn modelId="{0EB37B2F-0E4E-486C-BCD7-D88117EB4E38}" srcId="{C6839FC1-B44E-4497-8025-36EDFC86631A}" destId="{66680D2E-FA23-4868-A013-B1D7928A70DC}" srcOrd="2" destOrd="0" parTransId="{5547B0E8-D845-4426-85DA-1EF587168909}" sibTransId="{8D2A1B11-04D7-4929-9CE5-D8771C4F1B43}"/>
    <dgm:cxn modelId="{8BC317C5-3D20-4B69-89DA-4A80B8572D90}" type="presOf" srcId="{0D7AE133-78BC-4912-95CF-D6A7CDC27D77}" destId="{BCD5027B-D291-4B86-B93B-4A039219A4A5}" srcOrd="0" destOrd="0" presId="urn:microsoft.com/office/officeart/2005/8/layout/lProcess2"/>
    <dgm:cxn modelId="{1EA5410C-49D1-473C-87B3-C6807615C644}" type="presOf" srcId="{C6839FC1-B44E-4497-8025-36EDFC86631A}" destId="{B8FACF73-DCCD-40D0-9262-4B5A8AB86A64}" srcOrd="1" destOrd="0" presId="urn:microsoft.com/office/officeart/2005/8/layout/lProcess2"/>
    <dgm:cxn modelId="{26AABB5E-798C-4750-88DF-E6E5C70C8ABE}" srcId="{55AAE3DE-4826-4D23-A61A-99AFE799BC71}" destId="{C6839FC1-B44E-4497-8025-36EDFC86631A}" srcOrd="0" destOrd="0" parTransId="{89F36C55-DF95-4C72-8516-A0EBD9C5AC6E}" sibTransId="{B44E3C60-2FB8-4E60-9533-703E72FA8988}"/>
    <dgm:cxn modelId="{BADB5AEC-50A5-4DDF-A3FD-42EDEDC8B4D8}" type="presOf" srcId="{9C5C41E3-BABA-428D-A8FA-EF36B91A710B}" destId="{B0DBA7B5-F0F9-4ABD-88AB-FBAB40681C3B}" srcOrd="1" destOrd="0" presId="urn:microsoft.com/office/officeart/2005/8/layout/lProcess2"/>
    <dgm:cxn modelId="{C3BFE0F0-EC85-4F48-80A8-0CB7CCACBBB4}" type="presOf" srcId="{55AAE3DE-4826-4D23-A61A-99AFE799BC71}" destId="{E616BB6F-5042-4745-9052-8D17982ED70E}" srcOrd="0" destOrd="0" presId="urn:microsoft.com/office/officeart/2005/8/layout/lProcess2"/>
    <dgm:cxn modelId="{000B38CC-0997-4522-9BC5-053E81451717}" type="presOf" srcId="{C6839FC1-B44E-4497-8025-36EDFC86631A}" destId="{C2A678F7-31E7-4C39-AF5E-496A1426EC3A}" srcOrd="0" destOrd="0" presId="urn:microsoft.com/office/officeart/2005/8/layout/lProcess2"/>
    <dgm:cxn modelId="{D1C6233D-C70C-4319-A9BE-EC0DDA8B936B}" srcId="{9C5C41E3-BABA-428D-A8FA-EF36B91A710B}" destId="{D6A05F1C-A143-4FA7-A4EB-9ED4B202A45C}" srcOrd="1" destOrd="0" parTransId="{BBE59C80-B371-4CD9-86E7-5A9608256008}" sibTransId="{6BFF02FD-9300-43BD-A4FC-19D26CEC4932}"/>
    <dgm:cxn modelId="{6A9C6C39-02FA-43FF-BB40-06410B7BC2DC}" type="presOf" srcId="{A8460DDE-EC01-43DF-BEC9-8B0EBF7D36C9}" destId="{E9314CC0-68B3-4DA0-8E82-7AA396E00D38}" srcOrd="0" destOrd="0" presId="urn:microsoft.com/office/officeart/2005/8/layout/lProcess2"/>
    <dgm:cxn modelId="{B1CDE405-995C-4386-9F18-1298DB2A0BD7}" type="presOf" srcId="{F3C89308-DD9F-4E36-BAF3-3B0E109C4413}" destId="{04F5C190-7F28-4185-8AE7-2C10E5DFEA24}" srcOrd="0" destOrd="0" presId="urn:microsoft.com/office/officeart/2005/8/layout/lProcess2"/>
    <dgm:cxn modelId="{68BF3965-F016-4B22-A712-1EBA5A05A7F9}" srcId="{C6839FC1-B44E-4497-8025-36EDFC86631A}" destId="{A9DF5A0E-52B7-46C2-B8B8-B86151BB3B74}" srcOrd="0" destOrd="0" parTransId="{0216F493-40F5-4356-96A7-29E4C401D8BA}" sibTransId="{B32093B2-27B0-4D2B-8A6B-722CBC067A54}"/>
    <dgm:cxn modelId="{6930C2B7-048F-4599-8E24-54F84F937B06}" srcId="{9C5C41E3-BABA-428D-A8FA-EF36B91A710B}" destId="{F3C89308-DD9F-4E36-BAF3-3B0E109C4413}" srcOrd="2" destOrd="0" parTransId="{6CAC6B58-C021-4D3E-B384-A6DF8A638992}" sibTransId="{09D208E2-0634-4387-85B8-1EE514AF121A}"/>
    <dgm:cxn modelId="{94B101FC-7242-4760-B0B3-E487244F602C}" type="presOf" srcId="{A9DF5A0E-52B7-46C2-B8B8-B86151BB3B74}" destId="{63888FFE-0A3D-4354-8455-731A7237A8BC}" srcOrd="0" destOrd="0" presId="urn:microsoft.com/office/officeart/2005/8/layout/lProcess2"/>
    <dgm:cxn modelId="{9CF0DB5F-CA6A-4815-8899-AE957BB9CBC3}" type="presOf" srcId="{D6A05F1C-A143-4FA7-A4EB-9ED4B202A45C}" destId="{F4F15019-E778-4E55-B265-6F91561A281B}" srcOrd="0" destOrd="0" presId="urn:microsoft.com/office/officeart/2005/8/layout/lProcess2"/>
    <dgm:cxn modelId="{4AA90A87-B9D2-41C4-81F9-51FE528F3BE2}" type="presParOf" srcId="{E616BB6F-5042-4745-9052-8D17982ED70E}" destId="{4FD2A77D-F30B-4C94-B89D-CFD2B82A2E98}" srcOrd="0" destOrd="0" presId="urn:microsoft.com/office/officeart/2005/8/layout/lProcess2"/>
    <dgm:cxn modelId="{244E8C54-CC33-46DF-9FA5-3D48A4E4EC74}" type="presParOf" srcId="{4FD2A77D-F30B-4C94-B89D-CFD2B82A2E98}" destId="{C2A678F7-31E7-4C39-AF5E-496A1426EC3A}" srcOrd="0" destOrd="0" presId="urn:microsoft.com/office/officeart/2005/8/layout/lProcess2"/>
    <dgm:cxn modelId="{EC4144C9-1EED-42F4-9A5E-332E7053FAD8}" type="presParOf" srcId="{4FD2A77D-F30B-4C94-B89D-CFD2B82A2E98}" destId="{B8FACF73-DCCD-40D0-9262-4B5A8AB86A64}" srcOrd="1" destOrd="0" presId="urn:microsoft.com/office/officeart/2005/8/layout/lProcess2"/>
    <dgm:cxn modelId="{A4CA7FAA-BE94-4634-B111-119EB140D290}" type="presParOf" srcId="{4FD2A77D-F30B-4C94-B89D-CFD2B82A2E98}" destId="{CD60B658-B4CA-4DA6-9675-99CB9BDE7687}" srcOrd="2" destOrd="0" presId="urn:microsoft.com/office/officeart/2005/8/layout/lProcess2"/>
    <dgm:cxn modelId="{C87039FF-9993-4FA0-9AAF-276FA3E0B4D2}" type="presParOf" srcId="{CD60B658-B4CA-4DA6-9675-99CB9BDE7687}" destId="{5DF7DBBE-B3C9-4890-A86A-573EF001C199}" srcOrd="0" destOrd="0" presId="urn:microsoft.com/office/officeart/2005/8/layout/lProcess2"/>
    <dgm:cxn modelId="{16925DAF-C2B8-4CD0-88F5-0B82F530B2EF}" type="presParOf" srcId="{5DF7DBBE-B3C9-4890-A86A-573EF001C199}" destId="{63888FFE-0A3D-4354-8455-731A7237A8BC}" srcOrd="0" destOrd="0" presId="urn:microsoft.com/office/officeart/2005/8/layout/lProcess2"/>
    <dgm:cxn modelId="{F3CD87C6-88AB-4279-A466-090475A1DD99}" type="presParOf" srcId="{5DF7DBBE-B3C9-4890-A86A-573EF001C199}" destId="{F4095126-AA31-4194-BEE2-D310E61589CA}" srcOrd="1" destOrd="0" presId="urn:microsoft.com/office/officeart/2005/8/layout/lProcess2"/>
    <dgm:cxn modelId="{4DFBC1EF-A171-4207-8CDC-541BDEC6490D}" type="presParOf" srcId="{5DF7DBBE-B3C9-4890-A86A-573EF001C199}" destId="{E9314CC0-68B3-4DA0-8E82-7AA396E00D38}" srcOrd="2" destOrd="0" presId="urn:microsoft.com/office/officeart/2005/8/layout/lProcess2"/>
    <dgm:cxn modelId="{DD7FB7D5-1BBC-40CE-A828-3D9EED271514}" type="presParOf" srcId="{5DF7DBBE-B3C9-4890-A86A-573EF001C199}" destId="{29AFEACC-1E5F-4ADE-B9E2-2971F7EAF598}" srcOrd="3" destOrd="0" presId="urn:microsoft.com/office/officeart/2005/8/layout/lProcess2"/>
    <dgm:cxn modelId="{70C077EF-22D6-4F8C-B4E3-6231AFC5AFF2}" type="presParOf" srcId="{5DF7DBBE-B3C9-4890-A86A-573EF001C199}" destId="{9949A471-DC3F-48B0-9995-26402E9C1990}" srcOrd="4" destOrd="0" presId="urn:microsoft.com/office/officeart/2005/8/layout/lProcess2"/>
    <dgm:cxn modelId="{E8ED3E6C-1E9D-4114-B7E8-8AE4E16D270A}" type="presParOf" srcId="{E616BB6F-5042-4745-9052-8D17982ED70E}" destId="{5B393E2B-29EB-40A1-9A7F-38BBB2355DFE}" srcOrd="1" destOrd="0" presId="urn:microsoft.com/office/officeart/2005/8/layout/lProcess2"/>
    <dgm:cxn modelId="{48237E9A-9B56-41FA-B762-F4962CAF7D65}" type="presParOf" srcId="{E616BB6F-5042-4745-9052-8D17982ED70E}" destId="{6F3E27A0-7A38-42EB-8BEE-0669091C1DD6}" srcOrd="2" destOrd="0" presId="urn:microsoft.com/office/officeart/2005/8/layout/lProcess2"/>
    <dgm:cxn modelId="{CE8465FE-1DCA-4242-9817-B5149568B252}" type="presParOf" srcId="{6F3E27A0-7A38-42EB-8BEE-0669091C1DD6}" destId="{D86B9A26-F4D0-4F96-91A2-B22B58FDE75E}" srcOrd="0" destOrd="0" presId="urn:microsoft.com/office/officeart/2005/8/layout/lProcess2"/>
    <dgm:cxn modelId="{D89C6DEC-75E1-4ED2-9A58-26D1B8966400}" type="presParOf" srcId="{6F3E27A0-7A38-42EB-8BEE-0669091C1DD6}" destId="{B0DBA7B5-F0F9-4ABD-88AB-FBAB40681C3B}" srcOrd="1" destOrd="0" presId="urn:microsoft.com/office/officeart/2005/8/layout/lProcess2"/>
    <dgm:cxn modelId="{9CFD2BF4-13FF-469D-9671-4DA9BC3339B6}" type="presParOf" srcId="{6F3E27A0-7A38-42EB-8BEE-0669091C1DD6}" destId="{E0EBFF3C-3776-4524-B28A-50BC4313632B}" srcOrd="2" destOrd="0" presId="urn:microsoft.com/office/officeart/2005/8/layout/lProcess2"/>
    <dgm:cxn modelId="{7670B9B1-C817-4E77-8CC1-2891D602D021}" type="presParOf" srcId="{E0EBFF3C-3776-4524-B28A-50BC4313632B}" destId="{CE48C03C-9184-45F1-8732-B8E5281DCC10}" srcOrd="0" destOrd="0" presId="urn:microsoft.com/office/officeart/2005/8/layout/lProcess2"/>
    <dgm:cxn modelId="{15591DE6-BD07-4D54-B571-B49476A422D9}" type="presParOf" srcId="{CE48C03C-9184-45F1-8732-B8E5281DCC10}" destId="{BCD5027B-D291-4B86-B93B-4A039219A4A5}" srcOrd="0" destOrd="0" presId="urn:microsoft.com/office/officeart/2005/8/layout/lProcess2"/>
    <dgm:cxn modelId="{70F746F0-B24D-46BB-A800-BC61E24FEB01}" type="presParOf" srcId="{CE48C03C-9184-45F1-8732-B8E5281DCC10}" destId="{8F7FA6A2-1A18-4B18-B447-8474A3CA3FD2}" srcOrd="1" destOrd="0" presId="urn:microsoft.com/office/officeart/2005/8/layout/lProcess2"/>
    <dgm:cxn modelId="{890A24C2-31EA-447E-85A6-4C7FBE10D390}" type="presParOf" srcId="{CE48C03C-9184-45F1-8732-B8E5281DCC10}" destId="{F4F15019-E778-4E55-B265-6F91561A281B}" srcOrd="2" destOrd="0" presId="urn:microsoft.com/office/officeart/2005/8/layout/lProcess2"/>
    <dgm:cxn modelId="{A170917C-9278-40EA-A44A-F25790C7FC6D}" type="presParOf" srcId="{CE48C03C-9184-45F1-8732-B8E5281DCC10}" destId="{CCDA796A-DDC0-4902-83A4-D7C70D130FCF}" srcOrd="3" destOrd="0" presId="urn:microsoft.com/office/officeart/2005/8/layout/lProcess2"/>
    <dgm:cxn modelId="{2C40F260-0858-423E-ABF8-F27A14CC8824}" type="presParOf" srcId="{CE48C03C-9184-45F1-8732-B8E5281DCC10}" destId="{04F5C190-7F28-4185-8AE7-2C10E5DFEA24}"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5" csCatId="colorful" phldr="1"/>
      <dgm:spPr/>
      <dgm:t>
        <a:bodyPr/>
        <a:lstStyle/>
        <a:p>
          <a:endParaRPr lang="en-US"/>
        </a:p>
      </dgm:t>
    </dgm:pt>
    <dgm:pt modelId="{C2D3029B-151C-4500-8951-03D8D006926F}">
      <dgm:prSet/>
      <dgm:spPr>
        <a:solidFill>
          <a:schemeClr val="accent6">
            <a:lumMod val="40000"/>
            <a:lumOff val="60000"/>
            <a:alpha val="90000"/>
          </a:schemeClr>
        </a:solidFill>
      </dgm:spPr>
      <dgm:t>
        <a:bodyPr/>
        <a:lstStyle/>
        <a:p>
          <a:r>
            <a:rPr lang="en-US" dirty="0" smtClean="0">
              <a:latin typeface="Times New Roman" pitchFamily="18" charset="0"/>
              <a:cs typeface="Times New Roman" pitchFamily="18" charset="0"/>
            </a:rPr>
            <a:t>Higher offset ratios if using non-priority source offsets</a:t>
          </a:r>
          <a:endParaRPr lang="en-US" dirty="0">
            <a:latin typeface="Times New Roman" pitchFamily="18" charset="0"/>
            <a:cs typeface="Times New Roman" pitchFamily="18" charset="0"/>
          </a:endParaRPr>
        </a:p>
      </dgm:t>
    </dgm:pt>
    <dgm:pt modelId="{96869BC4-5D97-482B-B5B2-D1140231C519}" type="sibTrans" cxnId="{9AB4D0C4-203D-404D-A09A-7BA13C942935}">
      <dgm:prSet/>
      <dgm:spPr/>
      <dgm:t>
        <a:bodyPr/>
        <a:lstStyle/>
        <a:p>
          <a:endParaRPr lang="en-US">
            <a:latin typeface="Times New Roman" pitchFamily="18" charset="0"/>
            <a:cs typeface="Times New Roman" pitchFamily="18" charset="0"/>
          </a:endParaRPr>
        </a:p>
      </dgm:t>
    </dgm:pt>
    <dgm:pt modelId="{5DFF5AB5-B2A7-4F77-BDD0-3A2E11ED1C5F}" type="parTrans" cxnId="{9AB4D0C4-203D-404D-A09A-7BA13C942935}">
      <dgm:prSet/>
      <dgm:spPr/>
      <dgm:t>
        <a:bodyPr/>
        <a:lstStyle/>
        <a:p>
          <a:endParaRPr lang="en-US">
            <a:latin typeface="Times New Roman" pitchFamily="18" charset="0"/>
            <a:cs typeface="Times New Roman" pitchFamily="18" charset="0"/>
          </a:endParaRPr>
        </a:p>
      </dgm:t>
    </dgm:pt>
    <dgm:pt modelId="{C4F8A93E-5B8F-4347-9D58-758FDC2E99B3}">
      <dgm:prSet custT="1"/>
      <dgm:spPr>
        <a:solidFill>
          <a:schemeClr val="accent6">
            <a:lumMod val="75000"/>
          </a:schemeClr>
        </a:solidFill>
      </dgm:spPr>
      <dgm:t>
        <a:bodyPr/>
        <a:lstStyle/>
        <a:p>
          <a:r>
            <a:rPr lang="en-US" sz="3400" dirty="0" smtClean="0">
              <a:latin typeface="Times New Roman" pitchFamily="18" charset="0"/>
              <a:cs typeface="Times New Roman" pitchFamily="18" charset="0"/>
            </a:rPr>
            <a:t>Impacts on Business</a:t>
          </a:r>
          <a:endParaRPr lang="en-US" sz="3400" dirty="0">
            <a:latin typeface="Times New Roman" pitchFamily="18" charset="0"/>
            <a:cs typeface="Times New Roman" pitchFamily="18" charset="0"/>
          </a:endParaRPr>
        </a:p>
      </dgm:t>
    </dgm:pt>
    <dgm:pt modelId="{18300AE4-7CC0-4B9D-AA30-FA7159E182D2}" type="sibTrans" cxnId="{FDCEE7B3-5E1F-4FC8-B2D5-2BA622825105}">
      <dgm:prSet/>
      <dgm:spPr/>
      <dgm:t>
        <a:bodyPr/>
        <a:lstStyle/>
        <a:p>
          <a:endParaRPr lang="en-US">
            <a:latin typeface="Times New Roman" pitchFamily="18" charset="0"/>
            <a:cs typeface="Times New Roman" pitchFamily="18" charset="0"/>
          </a:endParaRPr>
        </a:p>
      </dgm:t>
    </dgm:pt>
    <dgm:pt modelId="{9FD34318-3C2C-45C7-A33C-2951BABC4689}" type="parTrans" cxnId="{FDCEE7B3-5E1F-4FC8-B2D5-2BA622825105}">
      <dgm:prSet/>
      <dgm:spPr/>
      <dgm:t>
        <a:bodyPr/>
        <a:lstStyle/>
        <a:p>
          <a:endParaRPr lang="en-US">
            <a:latin typeface="Times New Roman" pitchFamily="18" charset="0"/>
            <a:cs typeface="Times New Roman" pitchFamily="18" charset="0"/>
          </a:endParaRPr>
        </a:p>
      </dgm:t>
    </dgm:pt>
    <dgm:pt modelId="{36693833-12DB-4D2E-A4CB-5EBFD66CEA46}">
      <dgm:prSet/>
      <dgm:spPr>
        <a:solidFill>
          <a:schemeClr val="bg1">
            <a:lumMod val="85000"/>
            <a:alpha val="90000"/>
          </a:schemeClr>
        </a:solidFill>
      </dgm:spPr>
      <dgm:t>
        <a:bodyPr/>
        <a:lstStyle/>
        <a:p>
          <a:r>
            <a:rPr lang="en-US" dirty="0" smtClean="0">
              <a:latin typeface="Times New Roman" pitchFamily="18" charset="0"/>
              <a:cs typeface="Times New Roman" pitchFamily="18" charset="0"/>
            </a:rPr>
            <a:t>Improve AQ in areas near or over standard by providing incentives to reduce emissions from priority sources</a:t>
          </a:r>
          <a:endParaRPr lang="en-US" dirty="0">
            <a:latin typeface="Times New Roman" pitchFamily="18" charset="0"/>
            <a:cs typeface="Times New Roman" pitchFamily="18" charset="0"/>
          </a:endParaRPr>
        </a:p>
      </dgm:t>
    </dgm:pt>
    <dgm:pt modelId="{33B2A0CE-8B95-40A4-A176-AC67F807B0FD}" type="parTrans" cxnId="{1477C2DD-3CDE-49A6-B0C0-F3533E9E206C}">
      <dgm:prSet/>
      <dgm:spPr/>
      <dgm:t>
        <a:bodyPr/>
        <a:lstStyle/>
        <a:p>
          <a:endParaRPr lang="en-US">
            <a:latin typeface="Times New Roman" pitchFamily="18" charset="0"/>
            <a:cs typeface="Times New Roman" pitchFamily="18" charset="0"/>
          </a:endParaRPr>
        </a:p>
      </dgm:t>
    </dgm:pt>
    <dgm:pt modelId="{17004987-2B52-45B9-97F1-598386688502}" type="sibTrans" cxnId="{1477C2DD-3CDE-49A6-B0C0-F3533E9E206C}">
      <dgm:prSet/>
      <dgm:spPr/>
      <dgm:t>
        <a:bodyPr/>
        <a:lstStyle/>
        <a:p>
          <a:endParaRPr lang="en-US">
            <a:latin typeface="Times New Roman" pitchFamily="18" charset="0"/>
            <a:cs typeface="Times New Roman" pitchFamily="18" charset="0"/>
          </a:endParaRPr>
        </a:p>
      </dgm:t>
    </dgm:pt>
    <dgm:pt modelId="{28BB09B7-388A-483E-B9F5-AF54C9FA1429}">
      <dgm:prSet custT="1"/>
      <dgm:spPr>
        <a:solidFill>
          <a:srgbClr val="8D8E84"/>
        </a:solidFill>
      </dgm:spPr>
      <dgm:t>
        <a:bodyPr/>
        <a:lstStyle/>
        <a:p>
          <a:r>
            <a:rPr lang="en-US" sz="3400" dirty="0" smtClean="0">
              <a:latin typeface="Times New Roman" pitchFamily="18" charset="0"/>
              <a:cs typeface="Times New Roman" pitchFamily="18" charset="0"/>
            </a:rPr>
            <a:t>Impacts on Environment</a:t>
          </a:r>
          <a:endParaRPr lang="en-US" sz="3400" dirty="0">
            <a:latin typeface="Times New Roman" pitchFamily="18" charset="0"/>
            <a:cs typeface="Times New Roman" pitchFamily="18" charset="0"/>
          </a:endParaRPr>
        </a:p>
      </dgm:t>
    </dgm:pt>
    <dgm:pt modelId="{6864FFCC-56AF-436E-8A78-1C919640848A}" type="parTrans" cxnId="{06FA166D-A111-49F5-8126-D90E7A8C8138}">
      <dgm:prSet/>
      <dgm:spPr/>
      <dgm:t>
        <a:bodyPr/>
        <a:lstStyle/>
        <a:p>
          <a:endParaRPr lang="en-US">
            <a:latin typeface="Times New Roman" pitchFamily="18" charset="0"/>
            <a:cs typeface="Times New Roman" pitchFamily="18" charset="0"/>
          </a:endParaRPr>
        </a:p>
      </dgm:t>
    </dgm:pt>
    <dgm:pt modelId="{4B6757DD-1BA1-42EB-A529-0E65B3B11231}" type="sibTrans" cxnId="{06FA166D-A111-49F5-8126-D90E7A8C8138}">
      <dgm:prSet/>
      <dgm:spPr/>
      <dgm:t>
        <a:bodyPr/>
        <a:lstStyle/>
        <a:p>
          <a:endParaRPr lang="en-US">
            <a:latin typeface="Times New Roman" pitchFamily="18" charset="0"/>
            <a:cs typeface="Times New Roman" pitchFamily="18" charset="0"/>
          </a:endParaRPr>
        </a:p>
      </dgm:t>
    </dgm:pt>
    <dgm:pt modelId="{04004A62-DD8D-4102-8E93-B6D22F0D4F9B}">
      <dgm:prSet/>
      <dgm:spPr/>
      <dgm:t>
        <a:bodyPr/>
        <a:lstStyle/>
        <a:p>
          <a:r>
            <a:rPr lang="en-US" dirty="0" smtClean="0">
              <a:latin typeface="Times New Roman" pitchFamily="18" charset="0"/>
              <a:cs typeface="Times New Roman" pitchFamily="18" charset="0"/>
            </a:rPr>
            <a:t>Required preconstruction monitoring for major businesses in problem areas</a:t>
          </a:r>
          <a:endParaRPr lang="en-US" dirty="0">
            <a:latin typeface="Times New Roman" pitchFamily="18" charset="0"/>
            <a:cs typeface="Times New Roman" pitchFamily="18" charset="0"/>
          </a:endParaRPr>
        </a:p>
      </dgm:t>
    </dgm:pt>
    <dgm:pt modelId="{80333AB2-5BAC-4826-B8AA-98B3B9C09CAE}" type="parTrans" cxnId="{BE05B60C-6356-441E-A355-D9A9939DFDEB}">
      <dgm:prSet/>
      <dgm:spPr/>
      <dgm:t>
        <a:bodyPr/>
        <a:lstStyle/>
        <a:p>
          <a:endParaRPr lang="en-US"/>
        </a:p>
      </dgm:t>
    </dgm:pt>
    <dgm:pt modelId="{C1F6B7B9-4FC6-4C46-97AF-6CB6A7D3A84B}" type="sibTrans" cxnId="{BE05B60C-6356-441E-A355-D9A9939DFDEB}">
      <dgm:prSet/>
      <dgm:spPr/>
      <dgm:t>
        <a:bodyPr/>
        <a:lstStyle/>
        <a:p>
          <a:endParaRPr lang="en-US"/>
        </a:p>
      </dgm:t>
    </dgm:pt>
    <dgm:pt modelId="{41F78A38-D873-4E43-B0F8-472878ACBEFE}">
      <dgm:prSet/>
      <dgm:spPr/>
      <dgm:t>
        <a:bodyPr/>
        <a:lstStyle/>
        <a:p>
          <a:r>
            <a:rPr lang="en-US" dirty="0" smtClean="0">
              <a:latin typeface="Times New Roman" pitchFamily="18" charset="0"/>
              <a:cs typeface="Times New Roman" pitchFamily="18" charset="0"/>
            </a:rPr>
            <a:t>More flexibility for smaller businesses that are not the cause of the problem</a:t>
          </a:r>
          <a:endParaRPr lang="en-US" dirty="0">
            <a:latin typeface="Times New Roman" pitchFamily="18" charset="0"/>
            <a:cs typeface="Times New Roman" pitchFamily="18" charset="0"/>
          </a:endParaRPr>
        </a:p>
      </dgm:t>
    </dgm:pt>
    <dgm:pt modelId="{58D82CAB-2669-463C-AD6C-9A0628A0EE17}" type="parTrans" cxnId="{F82FB0B4-8BBC-4904-B08D-88D10E6E5EDB}">
      <dgm:prSet/>
      <dgm:spPr/>
      <dgm:t>
        <a:bodyPr/>
        <a:lstStyle/>
        <a:p>
          <a:endParaRPr lang="en-US"/>
        </a:p>
      </dgm:t>
    </dgm:pt>
    <dgm:pt modelId="{D8CC3476-FE4A-4CBF-BD43-1D427A1F090A}" type="sibTrans" cxnId="{F82FB0B4-8BBC-4904-B08D-88D10E6E5EDB}">
      <dgm:prSet/>
      <dgm:spPr/>
      <dgm:t>
        <a:bodyPr/>
        <a:lstStyle/>
        <a:p>
          <a:endParaRPr lang="en-US"/>
        </a:p>
      </dgm:t>
    </dgm:pt>
    <dgm:pt modelId="{10B6C3B4-C628-4219-9F6B-0AF23D3033BA}">
      <dgm:prSet/>
      <dgm:spPr/>
      <dgm:t>
        <a:bodyPr/>
        <a:lstStyle/>
        <a:p>
          <a:r>
            <a:rPr lang="en-US" dirty="0" smtClean="0">
              <a:solidFill>
                <a:schemeClr val="tx1"/>
              </a:solidFill>
              <a:latin typeface="Times New Roman" pitchFamily="18" charset="0"/>
              <a:cs typeface="Times New Roman" pitchFamily="18" charset="0"/>
            </a:rPr>
            <a:t>For smaller businesses in nonattainment areas require </a:t>
          </a:r>
          <a:r>
            <a:rPr lang="en-US" dirty="0" smtClean="0">
              <a:solidFill>
                <a:srgbClr val="FF0000"/>
              </a:solidFill>
              <a:latin typeface="Times New Roman" pitchFamily="18" charset="0"/>
              <a:cs typeface="Times New Roman" pitchFamily="18" charset="0"/>
            </a:rPr>
            <a:t>BACT instead of LAER</a:t>
          </a:r>
          <a:endParaRPr lang="en-US" dirty="0">
            <a:solidFill>
              <a:srgbClr val="FF0000"/>
            </a:solidFill>
            <a:latin typeface="Times New Roman" pitchFamily="18" charset="0"/>
            <a:cs typeface="Times New Roman" pitchFamily="18" charset="0"/>
          </a:endParaRPr>
        </a:p>
      </dgm:t>
    </dgm:pt>
    <dgm:pt modelId="{0A0AB6C6-2723-4886-B48A-85197B40CDB0}" type="parTrans" cxnId="{ADE08E61-EEA4-4000-B159-D7943299BCE6}">
      <dgm:prSet/>
      <dgm:spPr/>
      <dgm:t>
        <a:bodyPr/>
        <a:lstStyle/>
        <a:p>
          <a:endParaRPr lang="en-US"/>
        </a:p>
      </dgm:t>
    </dgm:pt>
    <dgm:pt modelId="{18DD6AD7-9AB2-406B-A32D-0537C13DAE3C}" type="sibTrans" cxnId="{ADE08E61-EEA4-4000-B159-D7943299BCE6}">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AC417CC0-610E-40AF-9D99-39F213116FE8}" type="pres">
      <dgm:prSet presAssocID="{C4F8A93E-5B8F-4347-9D58-758FDC2E99B3}" presName="linNode" presStyleCnt="0"/>
      <dgm:spPr/>
    </dgm:pt>
    <dgm:pt modelId="{2ED86746-5FA9-4455-BAB0-6A2D73435DB8}" type="pres">
      <dgm:prSet presAssocID="{C4F8A93E-5B8F-4347-9D58-758FDC2E99B3}" presName="parentText" presStyleLbl="node1" presStyleIdx="0" presStyleCnt="2">
        <dgm:presLayoutVars>
          <dgm:chMax val="1"/>
          <dgm:bulletEnabled val="1"/>
        </dgm:presLayoutVars>
      </dgm:prSet>
      <dgm:spPr/>
      <dgm:t>
        <a:bodyPr/>
        <a:lstStyle/>
        <a:p>
          <a:endParaRPr lang="en-US"/>
        </a:p>
      </dgm:t>
    </dgm:pt>
    <dgm:pt modelId="{9123B9EC-B45A-4DCE-B255-DBC5D8C94B98}" type="pres">
      <dgm:prSet presAssocID="{C4F8A93E-5B8F-4347-9D58-758FDC2E99B3}" presName="descendantText" presStyleLbl="alignAccFollowNode1" presStyleIdx="0" presStyleCnt="2">
        <dgm:presLayoutVars>
          <dgm:bulletEnabled val="1"/>
        </dgm:presLayoutVars>
      </dgm:prSet>
      <dgm:spPr/>
      <dgm:t>
        <a:bodyPr/>
        <a:lstStyle/>
        <a:p>
          <a:endParaRPr lang="en-US"/>
        </a:p>
      </dgm:t>
    </dgm:pt>
    <dgm:pt modelId="{9119DC3D-1707-46AC-B04D-DA429FE2F037}" type="pres">
      <dgm:prSet presAssocID="{18300AE4-7CC0-4B9D-AA30-FA7159E182D2}" presName="sp" presStyleCnt="0"/>
      <dgm:spPr/>
    </dgm:pt>
    <dgm:pt modelId="{118E5325-E9CC-4561-B166-B5A45BAA6BB5}" type="pres">
      <dgm:prSet presAssocID="{28BB09B7-388A-483E-B9F5-AF54C9FA1429}" presName="linNode" presStyleCnt="0"/>
      <dgm:spPr/>
    </dgm:pt>
    <dgm:pt modelId="{A6FF4326-8EDB-49BD-8AA9-B4BD85A5A465}" type="pres">
      <dgm:prSet presAssocID="{28BB09B7-388A-483E-B9F5-AF54C9FA1429}" presName="parentText" presStyleLbl="node1" presStyleIdx="1" presStyleCnt="2">
        <dgm:presLayoutVars>
          <dgm:chMax val="1"/>
          <dgm:bulletEnabled val="1"/>
        </dgm:presLayoutVars>
      </dgm:prSet>
      <dgm:spPr/>
      <dgm:t>
        <a:bodyPr/>
        <a:lstStyle/>
        <a:p>
          <a:endParaRPr lang="en-US"/>
        </a:p>
      </dgm:t>
    </dgm:pt>
    <dgm:pt modelId="{2A54A8A0-E017-4BA4-8F66-EFA9F4015BFD}" type="pres">
      <dgm:prSet presAssocID="{28BB09B7-388A-483E-B9F5-AF54C9FA1429}" presName="descendantText" presStyleLbl="alignAccFollowNode1" presStyleIdx="1" presStyleCnt="2" custLinFactNeighborY="-1393">
        <dgm:presLayoutVars>
          <dgm:bulletEnabled val="1"/>
        </dgm:presLayoutVars>
      </dgm:prSet>
      <dgm:spPr/>
      <dgm:t>
        <a:bodyPr/>
        <a:lstStyle/>
        <a:p>
          <a:endParaRPr lang="en-US"/>
        </a:p>
      </dgm:t>
    </dgm:pt>
  </dgm:ptLst>
  <dgm:cxnLst>
    <dgm:cxn modelId="{9A01483B-9CB1-4E60-8D5B-A8754820EF4A}" type="presOf" srcId="{C4F8A93E-5B8F-4347-9D58-758FDC2E99B3}" destId="{2ED86746-5FA9-4455-BAB0-6A2D73435DB8}" srcOrd="0" destOrd="0" presId="urn:microsoft.com/office/officeart/2005/8/layout/vList5"/>
    <dgm:cxn modelId="{BE05B60C-6356-441E-A355-D9A9939DFDEB}" srcId="{C4F8A93E-5B8F-4347-9D58-758FDC2E99B3}" destId="{04004A62-DD8D-4102-8E93-B6D22F0D4F9B}" srcOrd="1" destOrd="0" parTransId="{80333AB2-5BAC-4826-B8AA-98B3B9C09CAE}" sibTransId="{C1F6B7B9-4FC6-4C46-97AF-6CB6A7D3A84B}"/>
    <dgm:cxn modelId="{F82FB0B4-8BBC-4904-B08D-88D10E6E5EDB}" srcId="{C4F8A93E-5B8F-4347-9D58-758FDC2E99B3}" destId="{41F78A38-D873-4E43-B0F8-472878ACBEFE}" srcOrd="2" destOrd="0" parTransId="{58D82CAB-2669-463C-AD6C-9A0628A0EE17}" sibTransId="{D8CC3476-FE4A-4CBF-BD43-1D427A1F090A}"/>
    <dgm:cxn modelId="{06FA166D-A111-49F5-8126-D90E7A8C8138}" srcId="{6A8101AE-A83C-4956-9AF6-F844F7F9A183}" destId="{28BB09B7-388A-483E-B9F5-AF54C9FA1429}" srcOrd="1" destOrd="0" parTransId="{6864FFCC-56AF-436E-8A78-1C919640848A}" sibTransId="{4B6757DD-1BA1-42EB-A529-0E65B3B11231}"/>
    <dgm:cxn modelId="{6782E4E5-1748-43B3-8D1E-DC1B538B7CC6}" type="presOf" srcId="{36693833-12DB-4D2E-A4CB-5EBFD66CEA46}" destId="{2A54A8A0-E017-4BA4-8F66-EFA9F4015BFD}" srcOrd="0" destOrd="0" presId="urn:microsoft.com/office/officeart/2005/8/layout/vList5"/>
    <dgm:cxn modelId="{ADE08E61-EEA4-4000-B159-D7943299BCE6}" srcId="{28BB09B7-388A-483E-B9F5-AF54C9FA1429}" destId="{10B6C3B4-C628-4219-9F6B-0AF23D3033BA}" srcOrd="1" destOrd="0" parTransId="{0A0AB6C6-2723-4886-B48A-85197B40CDB0}" sibTransId="{18DD6AD7-9AB2-406B-A32D-0537C13DAE3C}"/>
    <dgm:cxn modelId="{FDCEE7B3-5E1F-4FC8-B2D5-2BA622825105}" srcId="{6A8101AE-A83C-4956-9AF6-F844F7F9A183}" destId="{C4F8A93E-5B8F-4347-9D58-758FDC2E99B3}" srcOrd="0" destOrd="0" parTransId="{9FD34318-3C2C-45C7-A33C-2951BABC4689}" sibTransId="{18300AE4-7CC0-4B9D-AA30-FA7159E182D2}"/>
    <dgm:cxn modelId="{4B4318ED-437C-4274-A5A3-7D06928F45CC}" type="presOf" srcId="{C2D3029B-151C-4500-8951-03D8D006926F}" destId="{9123B9EC-B45A-4DCE-B255-DBC5D8C94B98}" srcOrd="0" destOrd="0" presId="urn:microsoft.com/office/officeart/2005/8/layout/vList5"/>
    <dgm:cxn modelId="{010B88AC-4CE6-4EE3-A402-62A808DB401D}" type="presOf" srcId="{41F78A38-D873-4E43-B0F8-472878ACBEFE}" destId="{9123B9EC-B45A-4DCE-B255-DBC5D8C94B98}" srcOrd="0" destOrd="2" presId="urn:microsoft.com/office/officeart/2005/8/layout/vList5"/>
    <dgm:cxn modelId="{DD0F0E6A-A641-4B66-90D8-652D5C882C87}" type="presOf" srcId="{6A8101AE-A83C-4956-9AF6-F844F7F9A183}" destId="{11CE3E64-6858-4460-8844-45B2B25C6FFA}" srcOrd="0" destOrd="0" presId="urn:microsoft.com/office/officeart/2005/8/layout/vList5"/>
    <dgm:cxn modelId="{165F6553-4269-47FF-87AB-FBAC34FD05A5}" type="presOf" srcId="{28BB09B7-388A-483E-B9F5-AF54C9FA1429}" destId="{A6FF4326-8EDB-49BD-8AA9-B4BD85A5A465}" srcOrd="0" destOrd="0" presId="urn:microsoft.com/office/officeart/2005/8/layout/vList5"/>
    <dgm:cxn modelId="{9AB4D0C4-203D-404D-A09A-7BA13C942935}" srcId="{C4F8A93E-5B8F-4347-9D58-758FDC2E99B3}" destId="{C2D3029B-151C-4500-8951-03D8D006926F}" srcOrd="0" destOrd="0" parTransId="{5DFF5AB5-B2A7-4F77-BDD0-3A2E11ED1C5F}" sibTransId="{96869BC4-5D97-482B-B5B2-D1140231C519}"/>
    <dgm:cxn modelId="{DF35BBA1-C0A5-4968-8533-6086C140EDBD}" type="presOf" srcId="{10B6C3B4-C628-4219-9F6B-0AF23D3033BA}" destId="{2A54A8A0-E017-4BA4-8F66-EFA9F4015BFD}" srcOrd="0" destOrd="1" presId="urn:microsoft.com/office/officeart/2005/8/layout/vList5"/>
    <dgm:cxn modelId="{1477C2DD-3CDE-49A6-B0C0-F3533E9E206C}" srcId="{28BB09B7-388A-483E-B9F5-AF54C9FA1429}" destId="{36693833-12DB-4D2E-A4CB-5EBFD66CEA46}" srcOrd="0" destOrd="0" parTransId="{33B2A0CE-8B95-40A4-A176-AC67F807B0FD}" sibTransId="{17004987-2B52-45B9-97F1-598386688502}"/>
    <dgm:cxn modelId="{16B627B4-E7AE-45B3-869F-E23308FFADCB}" type="presOf" srcId="{04004A62-DD8D-4102-8E93-B6D22F0D4F9B}" destId="{9123B9EC-B45A-4DCE-B255-DBC5D8C94B98}" srcOrd="0" destOrd="1" presId="urn:microsoft.com/office/officeart/2005/8/layout/vList5"/>
    <dgm:cxn modelId="{5EFE5936-333F-48E7-8DC4-DC1829B318B2}" type="presParOf" srcId="{11CE3E64-6858-4460-8844-45B2B25C6FFA}" destId="{AC417CC0-610E-40AF-9D99-39F213116FE8}" srcOrd="0" destOrd="0" presId="urn:microsoft.com/office/officeart/2005/8/layout/vList5"/>
    <dgm:cxn modelId="{6F65354A-53C7-41E9-A838-F8E122AEAA72}" type="presParOf" srcId="{AC417CC0-610E-40AF-9D99-39F213116FE8}" destId="{2ED86746-5FA9-4455-BAB0-6A2D73435DB8}" srcOrd="0" destOrd="0" presId="urn:microsoft.com/office/officeart/2005/8/layout/vList5"/>
    <dgm:cxn modelId="{EFD43130-D3F5-4E76-99A4-2FD4ABE1ABD5}" type="presParOf" srcId="{AC417CC0-610E-40AF-9D99-39F213116FE8}" destId="{9123B9EC-B45A-4DCE-B255-DBC5D8C94B98}" srcOrd="1" destOrd="0" presId="urn:microsoft.com/office/officeart/2005/8/layout/vList5"/>
    <dgm:cxn modelId="{9AE96798-0130-4D66-A728-527112969DE9}" type="presParOf" srcId="{11CE3E64-6858-4460-8844-45B2B25C6FFA}" destId="{9119DC3D-1707-46AC-B04D-DA429FE2F037}" srcOrd="1" destOrd="0" presId="urn:microsoft.com/office/officeart/2005/8/layout/vList5"/>
    <dgm:cxn modelId="{A2404B43-9A9A-4680-9E46-8A21B075F782}" type="presParOf" srcId="{11CE3E64-6858-4460-8844-45B2B25C6FFA}" destId="{118E5325-E9CC-4561-B166-B5A45BAA6BB5}" srcOrd="2" destOrd="0" presId="urn:microsoft.com/office/officeart/2005/8/layout/vList5"/>
    <dgm:cxn modelId="{8B5A3FE0-A24B-4012-9905-6DC35F455884}" type="presParOf" srcId="{118E5325-E9CC-4561-B166-B5A45BAA6BB5}" destId="{A6FF4326-8EDB-49BD-8AA9-B4BD85A5A465}" srcOrd="0" destOrd="0" presId="urn:microsoft.com/office/officeart/2005/8/layout/vList5"/>
    <dgm:cxn modelId="{B7BA7460-0D70-464B-89B0-946AD5884480}" type="presParOf" srcId="{118E5325-E9CC-4561-B166-B5A45BAA6BB5}" destId="{2A54A8A0-E017-4BA4-8F66-EFA9F4015BFD}"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6" csCatId="colorful" phldr="1"/>
      <dgm:spPr/>
      <dgm:t>
        <a:bodyPr/>
        <a:lstStyle/>
        <a:p>
          <a:endParaRPr lang="en-US"/>
        </a:p>
      </dgm:t>
    </dgm:pt>
    <dgm:pt modelId="{45A05766-95A5-4B08-BF82-E55ED2D428C1}">
      <dgm:prSet phldrT="[Text]" custT="1"/>
      <dgm:spPr/>
      <dgm:t>
        <a:bodyPr/>
        <a:lstStyle/>
        <a:p>
          <a:r>
            <a:rPr lang="en-US" sz="3600" dirty="0" smtClean="0">
              <a:latin typeface="Times New Roman" pitchFamily="18" charset="0"/>
              <a:cs typeface="Times New Roman" pitchFamily="18" charset="0"/>
            </a:rPr>
            <a:t>Issue</a:t>
          </a:r>
          <a:endParaRPr lang="en-US" sz="3600" dirty="0">
            <a:latin typeface="Times New Roman" pitchFamily="18" charset="0"/>
            <a:cs typeface="Times New Roman" pitchFamily="18" charset="0"/>
          </a:endParaRPr>
        </a:p>
      </dgm:t>
    </dgm:pt>
    <dgm:pt modelId="{E31BEC82-2FBF-468D-939A-AB8B940C95E9}" type="parTrans" cxnId="{A52B2429-DB32-40A8-A136-93F6E6870B28}">
      <dgm:prSet/>
      <dgm:spPr/>
      <dgm:t>
        <a:bodyPr/>
        <a:lstStyle/>
        <a:p>
          <a:endParaRPr lang="en-US">
            <a:latin typeface="Times New Roman" pitchFamily="18" charset="0"/>
            <a:cs typeface="Times New Roman" pitchFamily="18" charset="0"/>
          </a:endParaRPr>
        </a:p>
      </dgm:t>
    </dgm:pt>
    <dgm:pt modelId="{C7D22B54-E988-4712-956F-509783A17C47}" type="sibTrans" cxnId="{A52B2429-DB32-40A8-A136-93F6E6870B28}">
      <dgm:prSet/>
      <dgm:spPr/>
      <dgm:t>
        <a:bodyPr/>
        <a:lstStyle/>
        <a:p>
          <a:endParaRPr lang="en-US">
            <a:latin typeface="Times New Roman" pitchFamily="18" charset="0"/>
            <a:cs typeface="Times New Roman" pitchFamily="18" charset="0"/>
          </a:endParaRPr>
        </a:p>
      </dgm:t>
    </dgm:pt>
    <dgm:pt modelId="{2DB61AF5-517D-4248-810F-20F89DD4C13B}">
      <dgm:prSet phldrT="[Text]"/>
      <dgm:spPr/>
      <dgm:t>
        <a:bodyPr/>
        <a:lstStyle/>
        <a:p>
          <a:r>
            <a:rPr lang="en-US" dirty="0" smtClean="0">
              <a:latin typeface="Times New Roman" pitchFamily="18" charset="0"/>
              <a:cs typeface="Times New Roman" pitchFamily="18" charset="0"/>
            </a:rPr>
            <a:t>Current rules don’t allow community   &amp; environmentally beneficial offset projects because the source cannot show NAQB unless offsetting source is co-located with new source</a:t>
          </a:r>
          <a:endParaRPr lang="en-US" dirty="0">
            <a:latin typeface="Times New Roman" pitchFamily="18" charset="0"/>
            <a:cs typeface="Times New Roman" pitchFamily="18" charset="0"/>
          </a:endParaRPr>
        </a:p>
      </dgm:t>
    </dgm:pt>
    <dgm:pt modelId="{C27900F6-D7F0-437C-98A1-7AE5F9703614}" type="parTrans" cxnId="{F0A134D3-21BF-4182-AC3E-81338D6A6EAE}">
      <dgm:prSet/>
      <dgm:spPr/>
      <dgm:t>
        <a:bodyPr/>
        <a:lstStyle/>
        <a:p>
          <a:endParaRPr lang="en-US">
            <a:latin typeface="Times New Roman" pitchFamily="18" charset="0"/>
            <a:cs typeface="Times New Roman" pitchFamily="18" charset="0"/>
          </a:endParaRPr>
        </a:p>
      </dgm:t>
    </dgm:pt>
    <dgm:pt modelId="{85DD4B9D-2E02-4A95-85B3-D693F80765F5}" type="sibTrans" cxnId="{F0A134D3-21BF-4182-AC3E-81338D6A6EAE}">
      <dgm:prSet/>
      <dgm:spPr/>
      <dgm:t>
        <a:bodyPr/>
        <a:lstStyle/>
        <a:p>
          <a:endParaRPr lang="en-US">
            <a:latin typeface="Times New Roman" pitchFamily="18" charset="0"/>
            <a:cs typeface="Times New Roman" pitchFamily="18" charset="0"/>
          </a:endParaRPr>
        </a:p>
      </dgm:t>
    </dgm:pt>
    <dgm:pt modelId="{23FE93F6-2015-4413-B0F2-DA94AF516138}">
      <dgm:prSet phldrT="[Text]" custT="1"/>
      <dgm:spPr/>
      <dgm:t>
        <a:bodyPr/>
        <a:lstStyle/>
        <a:p>
          <a:r>
            <a:rPr lang="en-US" sz="3100" dirty="0" smtClean="0">
              <a:latin typeface="Times New Roman" pitchFamily="18" charset="0"/>
              <a:cs typeface="Times New Roman" pitchFamily="18" charset="0"/>
            </a:rPr>
            <a:t>Background/</a:t>
          </a:r>
        </a:p>
        <a:p>
          <a:r>
            <a:rPr lang="en-US" sz="3100" dirty="0" smtClean="0">
              <a:latin typeface="Times New Roman" pitchFamily="18" charset="0"/>
              <a:cs typeface="Times New Roman" pitchFamily="18" charset="0"/>
            </a:rPr>
            <a:t>Affected</a:t>
          </a:r>
          <a:endParaRPr lang="en-US" sz="3100" dirty="0">
            <a:latin typeface="Times New Roman" pitchFamily="18" charset="0"/>
            <a:cs typeface="Times New Roman" pitchFamily="18" charset="0"/>
          </a:endParaRPr>
        </a:p>
      </dgm:t>
    </dgm:pt>
    <dgm:pt modelId="{6E4471CB-9EDE-4836-9B01-76920315F532}" type="parTrans" cxnId="{543555C9-7263-4503-B9F9-D7FFCAD23007}">
      <dgm:prSet/>
      <dgm:spPr/>
      <dgm:t>
        <a:bodyPr/>
        <a:lstStyle/>
        <a:p>
          <a:endParaRPr lang="en-US">
            <a:latin typeface="Times New Roman" pitchFamily="18" charset="0"/>
            <a:cs typeface="Times New Roman" pitchFamily="18" charset="0"/>
          </a:endParaRPr>
        </a:p>
      </dgm:t>
    </dgm:pt>
    <dgm:pt modelId="{111C073F-DA9C-47EB-90E0-FF12E0A09224}" type="sibTrans" cxnId="{543555C9-7263-4503-B9F9-D7FFCAD23007}">
      <dgm:prSet/>
      <dgm:spPr/>
      <dgm:t>
        <a:bodyPr/>
        <a:lstStyle/>
        <a:p>
          <a:endParaRPr lang="en-US">
            <a:latin typeface="Times New Roman" pitchFamily="18" charset="0"/>
            <a:cs typeface="Times New Roman" pitchFamily="18" charset="0"/>
          </a:endParaRPr>
        </a:p>
      </dgm:t>
    </dgm:pt>
    <dgm:pt modelId="{118C321B-2459-4847-B98D-B3602E3AD32D}">
      <dgm:prSet phldrT="[Text]"/>
      <dgm:spPr/>
      <dgm:t>
        <a:bodyPr/>
        <a:lstStyle/>
        <a:p>
          <a:r>
            <a:rPr lang="en-US" dirty="0" smtClean="0">
              <a:latin typeface="Times New Roman" pitchFamily="18" charset="0"/>
              <a:cs typeface="Times New Roman" pitchFamily="18" charset="0"/>
            </a:rPr>
            <a:t>Businesses that want to locate in or impact nonattainment areas cannot build</a:t>
          </a:r>
          <a:endParaRPr lang="en-US" dirty="0">
            <a:latin typeface="Times New Roman" pitchFamily="18" charset="0"/>
            <a:cs typeface="Times New Roman" pitchFamily="18" charset="0"/>
          </a:endParaRPr>
        </a:p>
      </dgm:t>
    </dgm:pt>
    <dgm:pt modelId="{898FD7F9-A60C-44AB-9B5D-1A445AFDABFD}" type="parTrans" cxnId="{17C8A0A8-C877-4AE0-8005-0E03BB1B2116}">
      <dgm:prSet/>
      <dgm:spPr/>
      <dgm:t>
        <a:bodyPr/>
        <a:lstStyle/>
        <a:p>
          <a:endParaRPr lang="en-US">
            <a:latin typeface="Times New Roman" pitchFamily="18" charset="0"/>
            <a:cs typeface="Times New Roman" pitchFamily="18" charset="0"/>
          </a:endParaRPr>
        </a:p>
      </dgm:t>
    </dgm:pt>
    <dgm:pt modelId="{8CB9112F-1C7D-4880-BF9E-CD1145C5A54A}" type="sibTrans" cxnId="{17C8A0A8-C877-4AE0-8005-0E03BB1B2116}">
      <dgm:prSet/>
      <dgm:spPr/>
      <dgm:t>
        <a:bodyPr/>
        <a:lstStyle/>
        <a:p>
          <a:endParaRPr lang="en-US">
            <a:latin typeface="Times New Roman" pitchFamily="18" charset="0"/>
            <a:cs typeface="Times New Roman" pitchFamily="18" charset="0"/>
          </a:endParaRPr>
        </a:p>
      </dgm:t>
    </dgm:pt>
    <dgm:pt modelId="{90D1357A-330B-4A50-BBA9-2768D6D6E4E9}">
      <dgm:prSet phldrT="[Text]"/>
      <dgm:spPr/>
      <dgm:t>
        <a:bodyPr/>
        <a:lstStyle/>
        <a:p>
          <a:r>
            <a:rPr lang="en-US" dirty="0" smtClean="0">
              <a:solidFill>
                <a:schemeClr val="tx1"/>
              </a:solidFill>
              <a:latin typeface="Times New Roman" pitchFamily="18" charset="0"/>
              <a:cs typeface="Times New Roman" pitchFamily="18" charset="0"/>
            </a:rPr>
            <a:t>Lower PM</a:t>
          </a:r>
          <a:r>
            <a:rPr lang="en-US" baseline="-25000" dirty="0" smtClean="0">
              <a:solidFill>
                <a:schemeClr val="tx1"/>
              </a:solidFill>
              <a:latin typeface="Times New Roman" pitchFamily="18" charset="0"/>
              <a:cs typeface="Times New Roman" pitchFamily="18" charset="0"/>
            </a:rPr>
            <a:t>2.5</a:t>
          </a:r>
          <a:r>
            <a:rPr lang="en-US" dirty="0" smtClean="0">
              <a:solidFill>
                <a:schemeClr val="tx1"/>
              </a:solidFill>
              <a:latin typeface="Times New Roman" pitchFamily="18" charset="0"/>
              <a:cs typeface="Times New Roman" pitchFamily="18" charset="0"/>
            </a:rPr>
            <a:t> standard has revealed this problem with the rules</a:t>
          </a:r>
          <a:endParaRPr lang="en-US" dirty="0">
            <a:solidFill>
              <a:schemeClr val="tx1"/>
            </a:solidFill>
            <a:latin typeface="Times New Roman" pitchFamily="18" charset="0"/>
            <a:cs typeface="Times New Roman" pitchFamily="18" charset="0"/>
          </a:endParaRPr>
        </a:p>
      </dgm:t>
    </dgm:pt>
    <dgm:pt modelId="{E9017FAF-D7B3-4026-A87A-8EFCD093BE29}" type="parTrans" cxnId="{B285D3CE-8DEC-4361-8FFE-D0FE925B7D41}">
      <dgm:prSet/>
      <dgm:spPr/>
      <dgm:t>
        <a:bodyPr/>
        <a:lstStyle/>
        <a:p>
          <a:endParaRPr lang="en-US"/>
        </a:p>
      </dgm:t>
    </dgm:pt>
    <dgm:pt modelId="{A221B508-BB3C-4E04-9653-F37EE867F6DC}" type="sibTrans" cxnId="{B285D3CE-8DEC-4361-8FFE-D0FE925B7D41}">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950D188E-FF56-4887-86AE-A07B18A25F5E}" type="pres">
      <dgm:prSet presAssocID="{45A05766-95A5-4B08-BF82-E55ED2D428C1}" presName="linNode" presStyleCnt="0"/>
      <dgm:spPr/>
    </dgm:pt>
    <dgm:pt modelId="{990EE2E8-547D-46E1-B0DE-F7264FB94993}" type="pres">
      <dgm:prSet presAssocID="{45A05766-95A5-4B08-BF82-E55ED2D428C1}" presName="parentText" presStyleLbl="node1" presStyleIdx="0" presStyleCnt="2">
        <dgm:presLayoutVars>
          <dgm:chMax val="1"/>
          <dgm:bulletEnabled val="1"/>
        </dgm:presLayoutVars>
      </dgm:prSet>
      <dgm:spPr/>
      <dgm:t>
        <a:bodyPr/>
        <a:lstStyle/>
        <a:p>
          <a:endParaRPr lang="en-US"/>
        </a:p>
      </dgm:t>
    </dgm:pt>
    <dgm:pt modelId="{26711CDC-A410-4273-B226-636F55B83048}" type="pres">
      <dgm:prSet presAssocID="{45A05766-95A5-4B08-BF82-E55ED2D428C1}" presName="descendantText" presStyleLbl="alignAccFollowNode1" presStyleIdx="0" presStyleCnt="2">
        <dgm:presLayoutVars>
          <dgm:bulletEnabled val="1"/>
        </dgm:presLayoutVars>
      </dgm:prSet>
      <dgm:spPr/>
      <dgm:t>
        <a:bodyPr/>
        <a:lstStyle/>
        <a:p>
          <a:endParaRPr lang="en-US"/>
        </a:p>
      </dgm:t>
    </dgm:pt>
    <dgm:pt modelId="{87F05B81-DD20-4204-985E-C91D48D3A801}" type="pres">
      <dgm:prSet presAssocID="{C7D22B54-E988-4712-956F-509783A17C47}" presName="sp" presStyleCnt="0"/>
      <dgm:spPr/>
    </dgm:pt>
    <dgm:pt modelId="{4FFFF5F0-4A53-4E9F-A88F-4B6ACBE8FCF2}" type="pres">
      <dgm:prSet presAssocID="{23FE93F6-2015-4413-B0F2-DA94AF516138}" presName="linNode" presStyleCnt="0"/>
      <dgm:spPr/>
    </dgm:pt>
    <dgm:pt modelId="{24D333B7-5241-401F-9D21-10FB241A969F}" type="pres">
      <dgm:prSet presAssocID="{23FE93F6-2015-4413-B0F2-DA94AF516138}" presName="parentText" presStyleLbl="node1" presStyleIdx="1" presStyleCnt="2">
        <dgm:presLayoutVars>
          <dgm:chMax val="1"/>
          <dgm:bulletEnabled val="1"/>
        </dgm:presLayoutVars>
      </dgm:prSet>
      <dgm:spPr/>
      <dgm:t>
        <a:bodyPr/>
        <a:lstStyle/>
        <a:p>
          <a:endParaRPr lang="en-US"/>
        </a:p>
      </dgm:t>
    </dgm:pt>
    <dgm:pt modelId="{3DC5B56B-712F-4CB3-8463-DE3F99DA6E36}" type="pres">
      <dgm:prSet presAssocID="{23FE93F6-2015-4413-B0F2-DA94AF516138}" presName="descendantText" presStyleLbl="alignAccFollowNode1" presStyleIdx="1" presStyleCnt="2">
        <dgm:presLayoutVars>
          <dgm:bulletEnabled val="1"/>
        </dgm:presLayoutVars>
      </dgm:prSet>
      <dgm:spPr/>
      <dgm:t>
        <a:bodyPr/>
        <a:lstStyle/>
        <a:p>
          <a:endParaRPr lang="en-US"/>
        </a:p>
      </dgm:t>
    </dgm:pt>
  </dgm:ptLst>
  <dgm:cxnLst>
    <dgm:cxn modelId="{A52B2429-DB32-40A8-A136-93F6E6870B28}" srcId="{6A8101AE-A83C-4956-9AF6-F844F7F9A183}" destId="{45A05766-95A5-4B08-BF82-E55ED2D428C1}" srcOrd="0" destOrd="0" parTransId="{E31BEC82-2FBF-468D-939A-AB8B940C95E9}" sibTransId="{C7D22B54-E988-4712-956F-509783A17C47}"/>
    <dgm:cxn modelId="{543555C9-7263-4503-B9F9-D7FFCAD23007}" srcId="{6A8101AE-A83C-4956-9AF6-F844F7F9A183}" destId="{23FE93F6-2015-4413-B0F2-DA94AF516138}" srcOrd="1" destOrd="0" parTransId="{6E4471CB-9EDE-4836-9B01-76920315F532}" sibTransId="{111C073F-DA9C-47EB-90E0-FF12E0A09224}"/>
    <dgm:cxn modelId="{17C8A0A8-C877-4AE0-8005-0E03BB1B2116}" srcId="{23FE93F6-2015-4413-B0F2-DA94AF516138}" destId="{118C321B-2459-4847-B98D-B3602E3AD32D}" srcOrd="0" destOrd="0" parTransId="{898FD7F9-A60C-44AB-9B5D-1A445AFDABFD}" sibTransId="{8CB9112F-1C7D-4880-BF9E-CD1145C5A54A}"/>
    <dgm:cxn modelId="{699227A0-2597-47BD-9917-EAE560BF02BF}" type="presOf" srcId="{2DB61AF5-517D-4248-810F-20F89DD4C13B}" destId="{26711CDC-A410-4273-B226-636F55B83048}" srcOrd="0" destOrd="0" presId="urn:microsoft.com/office/officeart/2005/8/layout/vList5"/>
    <dgm:cxn modelId="{3F6A6445-82DF-4828-A16C-39D6839359B5}" type="presOf" srcId="{6A8101AE-A83C-4956-9AF6-F844F7F9A183}" destId="{11CE3E64-6858-4460-8844-45B2B25C6FFA}" srcOrd="0" destOrd="0" presId="urn:microsoft.com/office/officeart/2005/8/layout/vList5"/>
    <dgm:cxn modelId="{B285D3CE-8DEC-4361-8FFE-D0FE925B7D41}" srcId="{23FE93F6-2015-4413-B0F2-DA94AF516138}" destId="{90D1357A-330B-4A50-BBA9-2768D6D6E4E9}" srcOrd="1" destOrd="0" parTransId="{E9017FAF-D7B3-4026-A87A-8EFCD093BE29}" sibTransId="{A221B508-BB3C-4E04-9653-F37EE867F6DC}"/>
    <dgm:cxn modelId="{D39804B4-533A-4CA9-BFCB-D363D190B1B7}" type="presOf" srcId="{23FE93F6-2015-4413-B0F2-DA94AF516138}" destId="{24D333B7-5241-401F-9D21-10FB241A969F}" srcOrd="0" destOrd="0" presId="urn:microsoft.com/office/officeart/2005/8/layout/vList5"/>
    <dgm:cxn modelId="{DCF03D7E-96BA-4902-AD2B-576F0D4FC87A}" type="presOf" srcId="{90D1357A-330B-4A50-BBA9-2768D6D6E4E9}" destId="{3DC5B56B-712F-4CB3-8463-DE3F99DA6E36}" srcOrd="0" destOrd="1" presId="urn:microsoft.com/office/officeart/2005/8/layout/vList5"/>
    <dgm:cxn modelId="{3B8EFB1A-3102-4092-9496-18EF64961A41}" type="presOf" srcId="{45A05766-95A5-4B08-BF82-E55ED2D428C1}" destId="{990EE2E8-547D-46E1-B0DE-F7264FB94993}" srcOrd="0" destOrd="0" presId="urn:microsoft.com/office/officeart/2005/8/layout/vList5"/>
    <dgm:cxn modelId="{F0A134D3-21BF-4182-AC3E-81338D6A6EAE}" srcId="{45A05766-95A5-4B08-BF82-E55ED2D428C1}" destId="{2DB61AF5-517D-4248-810F-20F89DD4C13B}" srcOrd="0" destOrd="0" parTransId="{C27900F6-D7F0-437C-98A1-7AE5F9703614}" sibTransId="{85DD4B9D-2E02-4A95-85B3-D693F80765F5}"/>
    <dgm:cxn modelId="{23FC773A-8BDC-4EBE-A24D-E49AE7E2A7C7}" type="presOf" srcId="{118C321B-2459-4847-B98D-B3602E3AD32D}" destId="{3DC5B56B-712F-4CB3-8463-DE3F99DA6E36}" srcOrd="0" destOrd="0" presId="urn:microsoft.com/office/officeart/2005/8/layout/vList5"/>
    <dgm:cxn modelId="{E4D6054E-105E-49FD-9689-F4BABCAD8D93}" type="presParOf" srcId="{11CE3E64-6858-4460-8844-45B2B25C6FFA}" destId="{950D188E-FF56-4887-86AE-A07B18A25F5E}" srcOrd="0" destOrd="0" presId="urn:microsoft.com/office/officeart/2005/8/layout/vList5"/>
    <dgm:cxn modelId="{A348C932-5CB9-410F-8255-3D09BA804EBD}" type="presParOf" srcId="{950D188E-FF56-4887-86AE-A07B18A25F5E}" destId="{990EE2E8-547D-46E1-B0DE-F7264FB94993}" srcOrd="0" destOrd="0" presId="urn:microsoft.com/office/officeart/2005/8/layout/vList5"/>
    <dgm:cxn modelId="{2BD63354-DFA0-4912-AEBE-0F6E9FD990C9}" type="presParOf" srcId="{950D188E-FF56-4887-86AE-A07B18A25F5E}" destId="{26711CDC-A410-4273-B226-636F55B83048}" srcOrd="1" destOrd="0" presId="urn:microsoft.com/office/officeart/2005/8/layout/vList5"/>
    <dgm:cxn modelId="{C85B974C-55A3-412B-80A4-C53F13891540}" type="presParOf" srcId="{11CE3E64-6858-4460-8844-45B2B25C6FFA}" destId="{87F05B81-DD20-4204-985E-C91D48D3A801}" srcOrd="1" destOrd="0" presId="urn:microsoft.com/office/officeart/2005/8/layout/vList5"/>
    <dgm:cxn modelId="{57456C1E-22B9-41F6-8574-E72EE1AF9B1B}" type="presParOf" srcId="{11CE3E64-6858-4460-8844-45B2B25C6FFA}" destId="{4FFFF5F0-4A53-4E9F-A88F-4B6ACBE8FCF2}" srcOrd="2" destOrd="0" presId="urn:microsoft.com/office/officeart/2005/8/layout/vList5"/>
    <dgm:cxn modelId="{B57593C8-9CFA-4D67-99A6-D2BCC96AD34C}" type="presParOf" srcId="{4FFFF5F0-4A53-4E9F-A88F-4B6ACBE8FCF2}" destId="{24D333B7-5241-401F-9D21-10FB241A969F}" srcOrd="0" destOrd="0" presId="urn:microsoft.com/office/officeart/2005/8/layout/vList5"/>
    <dgm:cxn modelId="{497CD2A5-0060-46D3-8360-BCAA1747FF48}" type="presParOf" srcId="{4FFFF5F0-4A53-4E9F-A88F-4B6ACBE8FCF2}" destId="{3DC5B56B-712F-4CB3-8463-DE3F99DA6E36}"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7" csCatId="colorful" phldr="1"/>
      <dgm:spPr/>
      <dgm:t>
        <a:bodyPr/>
        <a:lstStyle/>
        <a:p>
          <a:endParaRPr lang="en-US"/>
        </a:p>
      </dgm:t>
    </dgm:pt>
    <dgm:pt modelId="{91B3DBD9-D9C5-429E-9D42-3757107542D3}">
      <dgm:prSet phldrT="[Text]" custT="1"/>
      <dgm:spPr>
        <a:solidFill>
          <a:srgbClr val="745A94"/>
        </a:solidFill>
      </dgm:spPr>
      <dgm:t>
        <a:bodyPr/>
        <a:lstStyle/>
        <a:p>
          <a:r>
            <a:rPr lang="en-US" sz="2500" dirty="0" smtClean="0">
              <a:latin typeface="Times New Roman" pitchFamily="18" charset="0"/>
              <a:cs typeface="Times New Roman" pitchFamily="18" charset="0"/>
            </a:rPr>
            <a:t>Recommendations</a:t>
          </a:r>
          <a:endParaRPr lang="en-US" sz="2500" dirty="0">
            <a:latin typeface="Times New Roman" pitchFamily="18" charset="0"/>
            <a:cs typeface="Times New Roman" pitchFamily="18" charset="0"/>
          </a:endParaRPr>
        </a:p>
      </dgm:t>
    </dgm:pt>
    <dgm:pt modelId="{D181400D-9603-498B-AA09-E2B27B7807CF}" type="parTrans" cxnId="{D059B837-2F8A-4779-B46B-F152C2D51455}">
      <dgm:prSet/>
      <dgm:spPr/>
      <dgm:t>
        <a:bodyPr/>
        <a:lstStyle/>
        <a:p>
          <a:endParaRPr lang="en-US">
            <a:latin typeface="Times New Roman" pitchFamily="18" charset="0"/>
            <a:cs typeface="Times New Roman" pitchFamily="18" charset="0"/>
          </a:endParaRPr>
        </a:p>
      </dgm:t>
    </dgm:pt>
    <dgm:pt modelId="{C22064DA-145C-4D06-A5FE-6C832FE862BD}" type="sibTrans" cxnId="{D059B837-2F8A-4779-B46B-F152C2D51455}">
      <dgm:prSet/>
      <dgm:spPr/>
      <dgm:t>
        <a:bodyPr/>
        <a:lstStyle/>
        <a:p>
          <a:endParaRPr lang="en-US">
            <a:latin typeface="Times New Roman" pitchFamily="18" charset="0"/>
            <a:cs typeface="Times New Roman" pitchFamily="18" charset="0"/>
          </a:endParaRPr>
        </a:p>
      </dgm:t>
    </dgm:pt>
    <dgm:pt modelId="{023BC86F-7EC4-4FD0-840C-B51BA2DC92B0}">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Increase offset ratios</a:t>
          </a:r>
          <a:endParaRPr lang="en-US" dirty="0">
            <a:latin typeface="Times New Roman" pitchFamily="18" charset="0"/>
            <a:cs typeface="Times New Roman" pitchFamily="18" charset="0"/>
          </a:endParaRPr>
        </a:p>
      </dgm:t>
    </dgm:pt>
    <dgm:pt modelId="{9A4E7EAA-9313-4664-927B-E6DC21D2B5B9}" type="parTrans" cxnId="{BF7AE748-AD01-40DE-9ED3-D25CAF29924E}">
      <dgm:prSet/>
      <dgm:spPr/>
      <dgm:t>
        <a:bodyPr/>
        <a:lstStyle/>
        <a:p>
          <a:endParaRPr lang="en-US">
            <a:latin typeface="Times New Roman" pitchFamily="18" charset="0"/>
            <a:cs typeface="Times New Roman" pitchFamily="18" charset="0"/>
          </a:endParaRPr>
        </a:p>
      </dgm:t>
    </dgm:pt>
    <dgm:pt modelId="{EC6F187E-CE03-4352-A9AB-22450F874971}" type="sibTrans" cxnId="{BF7AE748-AD01-40DE-9ED3-D25CAF29924E}">
      <dgm:prSet/>
      <dgm:spPr/>
      <dgm:t>
        <a:bodyPr/>
        <a:lstStyle/>
        <a:p>
          <a:endParaRPr lang="en-US">
            <a:latin typeface="Times New Roman" pitchFamily="18" charset="0"/>
            <a:cs typeface="Times New Roman" pitchFamily="18" charset="0"/>
          </a:endParaRPr>
        </a:p>
      </dgm:t>
    </dgm:pt>
    <dgm:pt modelId="{AFA37FBD-526D-4014-BA64-1482FBF61951}">
      <dgm:prSet/>
      <dgm:spPr>
        <a:solidFill>
          <a:schemeClr val="accent5">
            <a:lumMod val="40000"/>
            <a:lumOff val="60000"/>
            <a:alpha val="90000"/>
          </a:schemeClr>
        </a:solidFill>
      </dgm:spPr>
      <dgm:t>
        <a:bodyPr/>
        <a:lstStyle/>
        <a:p>
          <a:r>
            <a:rPr lang="en-US" dirty="0" smtClean="0">
              <a:latin typeface="Times New Roman" pitchFamily="18" charset="0"/>
              <a:cs typeface="Times New Roman" pitchFamily="18" charset="0"/>
            </a:rPr>
            <a:t>Training for permit writers/modelers to learn program revisions</a:t>
          </a:r>
          <a:endParaRPr lang="en-US" dirty="0"/>
        </a:p>
      </dgm:t>
    </dgm:pt>
    <dgm:pt modelId="{2C1B5FF1-0CD6-4777-B427-185CB5BDACFD}" type="parTrans" cxnId="{2DFA83A4-46B4-4BFE-B0E2-347D4AF9A2E0}">
      <dgm:prSet/>
      <dgm:spPr/>
      <dgm:t>
        <a:bodyPr/>
        <a:lstStyle/>
        <a:p>
          <a:endParaRPr lang="en-US"/>
        </a:p>
      </dgm:t>
    </dgm:pt>
    <dgm:pt modelId="{7A3E9E14-0365-4D84-9FA6-01952B72726E}" type="sibTrans" cxnId="{2DFA83A4-46B4-4BFE-B0E2-347D4AF9A2E0}">
      <dgm:prSet/>
      <dgm:spPr/>
      <dgm:t>
        <a:bodyPr/>
        <a:lstStyle/>
        <a:p>
          <a:endParaRPr lang="en-US"/>
        </a:p>
      </dgm:t>
    </dgm:pt>
    <dgm:pt modelId="{24ED0E89-3EE8-4764-AD39-D4ED51683B26}">
      <dgm:prSet custT="1"/>
      <dgm:spPr>
        <a:solidFill>
          <a:srgbClr val="3BA0BB"/>
        </a:solidFill>
      </dgm:spPr>
      <dgm:t>
        <a:bodyPr/>
        <a:lstStyle/>
        <a:p>
          <a:r>
            <a:rPr lang="en-US" sz="3500" dirty="0" smtClean="0">
              <a:latin typeface="Times New Roman" pitchFamily="18" charset="0"/>
              <a:cs typeface="Times New Roman" pitchFamily="18" charset="0"/>
            </a:rPr>
            <a:t>DEQ Workload</a:t>
          </a:r>
          <a:endParaRPr lang="en-US" sz="3500" dirty="0">
            <a:latin typeface="Times New Roman" pitchFamily="18" charset="0"/>
            <a:cs typeface="Times New Roman" pitchFamily="18" charset="0"/>
          </a:endParaRPr>
        </a:p>
      </dgm:t>
    </dgm:pt>
    <dgm:pt modelId="{9F91219B-68E1-4998-AF17-14CC985ADE59}" type="parTrans" cxnId="{43D51A7A-00C5-4EA6-9B0B-F6F7BF80CD99}">
      <dgm:prSet/>
      <dgm:spPr/>
      <dgm:t>
        <a:bodyPr/>
        <a:lstStyle/>
        <a:p>
          <a:endParaRPr lang="en-US"/>
        </a:p>
      </dgm:t>
    </dgm:pt>
    <dgm:pt modelId="{32441D56-D8D1-4968-B06F-A6D5F7A469F3}" type="sibTrans" cxnId="{43D51A7A-00C5-4EA6-9B0B-F6F7BF80CD99}">
      <dgm:prSet/>
      <dgm:spPr/>
      <dgm:t>
        <a:bodyPr/>
        <a:lstStyle/>
        <a:p>
          <a:endParaRPr lang="en-US"/>
        </a:p>
      </dgm:t>
    </dgm:pt>
    <dgm:pt modelId="{A3A83090-B0E8-4F90-8D20-104F00262C37}">
      <dgm:prSet/>
      <dgm:spPr/>
      <dgm:t>
        <a:bodyPr/>
        <a:lstStyle/>
        <a:p>
          <a:r>
            <a:rPr lang="en-US" dirty="0" smtClean="0">
              <a:latin typeface="Times New Roman" pitchFamily="18" charset="0"/>
              <a:cs typeface="Times New Roman" pitchFamily="18" charset="0"/>
            </a:rPr>
            <a:t>Revise modeling criteria for NAQB</a:t>
          </a:r>
          <a:endParaRPr lang="en-US" dirty="0">
            <a:latin typeface="Times New Roman" pitchFamily="18" charset="0"/>
            <a:cs typeface="Times New Roman" pitchFamily="18" charset="0"/>
          </a:endParaRPr>
        </a:p>
      </dgm:t>
    </dgm:pt>
    <dgm:pt modelId="{51D2E130-65F4-43C4-B547-E1AF5726B617}" type="parTrans" cxnId="{8B3F3A0E-CA36-4651-8A49-C7A6DE4628BE}">
      <dgm:prSet/>
      <dgm:spPr/>
      <dgm:t>
        <a:bodyPr/>
        <a:lstStyle/>
        <a:p>
          <a:endParaRPr lang="en-US"/>
        </a:p>
      </dgm:t>
    </dgm:pt>
    <dgm:pt modelId="{580F1139-A3CD-4C7C-AF7F-4F25D22B1870}" type="sibTrans" cxnId="{8B3F3A0E-CA36-4651-8A49-C7A6DE4628BE}">
      <dgm:prSet/>
      <dgm:spPr/>
      <dgm:t>
        <a:bodyPr/>
        <a:lstStyle/>
        <a:p>
          <a:endParaRPr lang="en-US"/>
        </a:p>
      </dgm:t>
    </dgm:pt>
    <dgm:pt modelId="{2B6ACFC3-ADF1-41BC-B22A-5E3BE22CAB29}">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Reduce ratios if from priority sources</a:t>
          </a:r>
          <a:endParaRPr lang="en-US" dirty="0">
            <a:latin typeface="Times New Roman" pitchFamily="18" charset="0"/>
            <a:cs typeface="Times New Roman" pitchFamily="18" charset="0"/>
          </a:endParaRPr>
        </a:p>
      </dgm:t>
    </dgm:pt>
    <dgm:pt modelId="{9AB32872-71F4-4330-9D0E-853AACFA204C}" type="parTrans" cxnId="{2ACEF201-6261-4AC0-81DA-8867328854AF}">
      <dgm:prSet/>
      <dgm:spPr/>
      <dgm:t>
        <a:bodyPr/>
        <a:lstStyle/>
        <a:p>
          <a:endParaRPr lang="en-US"/>
        </a:p>
      </dgm:t>
    </dgm:pt>
    <dgm:pt modelId="{ACB3EA27-0894-4E12-BD3D-7EFC1E60A01A}" type="sibTrans" cxnId="{2ACEF201-6261-4AC0-81DA-8867328854AF}">
      <dgm:prSet/>
      <dgm:spPr/>
      <dgm:t>
        <a:bodyPr/>
        <a:lstStyle/>
        <a:p>
          <a:endParaRPr lang="en-US"/>
        </a:p>
      </dgm:t>
    </dgm:pt>
    <dgm:pt modelId="{540C95D7-D4B3-4E00-88F5-A71CA5335EE0}">
      <dgm:prSet/>
      <dgm:spPr/>
      <dgm:t>
        <a:bodyPr/>
        <a:lstStyle/>
        <a:p>
          <a:r>
            <a:rPr lang="en-US" dirty="0" smtClean="0">
              <a:latin typeface="Times New Roman" pitchFamily="18" charset="0"/>
              <a:cs typeface="Times New Roman" pitchFamily="18" charset="0"/>
            </a:rPr>
            <a:t>Focus on the local air quality problems</a:t>
          </a:r>
          <a:endParaRPr lang="en-US" dirty="0">
            <a:latin typeface="Times New Roman" pitchFamily="18" charset="0"/>
            <a:cs typeface="Times New Roman" pitchFamily="18" charset="0"/>
          </a:endParaRPr>
        </a:p>
      </dgm:t>
    </dgm:pt>
    <dgm:pt modelId="{0ED58CFA-BBD1-47E8-96E1-07E7BD048799}" type="parTrans" cxnId="{67DCC776-3672-4948-ACC9-A004A4AE0206}">
      <dgm:prSet/>
      <dgm:spPr/>
      <dgm:t>
        <a:bodyPr/>
        <a:lstStyle/>
        <a:p>
          <a:endParaRPr lang="en-US"/>
        </a:p>
      </dgm:t>
    </dgm:pt>
    <dgm:pt modelId="{92FA666D-C5E4-4613-8C3E-738B52D232BC}" type="sibTrans" cxnId="{67DCC776-3672-4948-ACC9-A004A4AE0206}">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44C8D347-80E5-49E0-9038-2DB8357D12F4}" type="pres">
      <dgm:prSet presAssocID="{91B3DBD9-D9C5-429E-9D42-3757107542D3}" presName="linNode" presStyleCnt="0"/>
      <dgm:spPr/>
    </dgm:pt>
    <dgm:pt modelId="{1448A0AA-762F-4A47-8365-F2915F8F9FE9}" type="pres">
      <dgm:prSet presAssocID="{91B3DBD9-D9C5-429E-9D42-3757107542D3}" presName="parentText" presStyleLbl="node1" presStyleIdx="0" presStyleCnt="2" custLinFactNeighborY="-3283">
        <dgm:presLayoutVars>
          <dgm:chMax val="1"/>
          <dgm:bulletEnabled val="1"/>
        </dgm:presLayoutVars>
      </dgm:prSet>
      <dgm:spPr/>
      <dgm:t>
        <a:bodyPr/>
        <a:lstStyle/>
        <a:p>
          <a:endParaRPr lang="en-US"/>
        </a:p>
      </dgm:t>
    </dgm:pt>
    <dgm:pt modelId="{FAA431CB-E0F6-4589-B2B6-D68A46601087}" type="pres">
      <dgm:prSet presAssocID="{91B3DBD9-D9C5-429E-9D42-3757107542D3}" presName="descendantText" presStyleLbl="alignAccFollowNode1" presStyleIdx="0" presStyleCnt="2">
        <dgm:presLayoutVars>
          <dgm:bulletEnabled val="1"/>
        </dgm:presLayoutVars>
      </dgm:prSet>
      <dgm:spPr/>
      <dgm:t>
        <a:bodyPr/>
        <a:lstStyle/>
        <a:p>
          <a:endParaRPr lang="en-US"/>
        </a:p>
      </dgm:t>
    </dgm:pt>
    <dgm:pt modelId="{BD04875B-878F-4E73-8188-80E16DCF9D49}" type="pres">
      <dgm:prSet presAssocID="{C22064DA-145C-4D06-A5FE-6C832FE862BD}" presName="sp" presStyleCnt="0"/>
      <dgm:spPr/>
    </dgm:pt>
    <dgm:pt modelId="{921AB7F2-9CD3-4057-B52A-B00FAAD4C053}" type="pres">
      <dgm:prSet presAssocID="{24ED0E89-3EE8-4764-AD39-D4ED51683B26}" presName="linNode" presStyleCnt="0"/>
      <dgm:spPr/>
    </dgm:pt>
    <dgm:pt modelId="{24F67B7C-64D8-441E-997D-E3B096D634F0}" type="pres">
      <dgm:prSet presAssocID="{24ED0E89-3EE8-4764-AD39-D4ED51683B26}" presName="parentText" presStyleLbl="node1" presStyleIdx="1" presStyleCnt="2">
        <dgm:presLayoutVars>
          <dgm:chMax val="1"/>
          <dgm:bulletEnabled val="1"/>
        </dgm:presLayoutVars>
      </dgm:prSet>
      <dgm:spPr/>
      <dgm:t>
        <a:bodyPr/>
        <a:lstStyle/>
        <a:p>
          <a:endParaRPr lang="en-US"/>
        </a:p>
      </dgm:t>
    </dgm:pt>
    <dgm:pt modelId="{6B937E5D-EF4E-4B79-8D80-BF128AB41978}" type="pres">
      <dgm:prSet presAssocID="{24ED0E89-3EE8-4764-AD39-D4ED51683B26}" presName="descendantText" presStyleLbl="alignAccFollowNode1" presStyleIdx="1" presStyleCnt="2">
        <dgm:presLayoutVars>
          <dgm:bulletEnabled val="1"/>
        </dgm:presLayoutVars>
      </dgm:prSet>
      <dgm:spPr/>
      <dgm:t>
        <a:bodyPr/>
        <a:lstStyle/>
        <a:p>
          <a:endParaRPr lang="en-US"/>
        </a:p>
      </dgm:t>
    </dgm:pt>
  </dgm:ptLst>
  <dgm:cxnLst>
    <dgm:cxn modelId="{8B3F3A0E-CA36-4651-8A49-C7A6DE4628BE}" srcId="{91B3DBD9-D9C5-429E-9D42-3757107542D3}" destId="{A3A83090-B0E8-4F90-8D20-104F00262C37}" srcOrd="2" destOrd="0" parTransId="{51D2E130-65F4-43C4-B547-E1AF5726B617}" sibTransId="{580F1139-A3CD-4C7C-AF7F-4F25D22B1870}"/>
    <dgm:cxn modelId="{BE784EFA-6F56-44FE-9F1F-1B4F289B7890}" type="presOf" srcId="{6A8101AE-A83C-4956-9AF6-F844F7F9A183}" destId="{11CE3E64-6858-4460-8844-45B2B25C6FFA}" srcOrd="0" destOrd="0" presId="urn:microsoft.com/office/officeart/2005/8/layout/vList5"/>
    <dgm:cxn modelId="{67DCC776-3672-4948-ACC9-A004A4AE0206}" srcId="{91B3DBD9-D9C5-429E-9D42-3757107542D3}" destId="{540C95D7-D4B3-4E00-88F5-A71CA5335EE0}" srcOrd="3" destOrd="0" parTransId="{0ED58CFA-BBD1-47E8-96E1-07E7BD048799}" sibTransId="{92FA666D-C5E4-4613-8C3E-738B52D232BC}"/>
    <dgm:cxn modelId="{BF7AE748-AD01-40DE-9ED3-D25CAF29924E}" srcId="{91B3DBD9-D9C5-429E-9D42-3757107542D3}" destId="{023BC86F-7EC4-4FD0-840C-B51BA2DC92B0}" srcOrd="0" destOrd="0" parTransId="{9A4E7EAA-9313-4664-927B-E6DC21D2B5B9}" sibTransId="{EC6F187E-CE03-4352-A9AB-22450F874971}"/>
    <dgm:cxn modelId="{70FF3477-DF36-47A2-8C39-3DC37E1A6B5C}" type="presOf" srcId="{91B3DBD9-D9C5-429E-9D42-3757107542D3}" destId="{1448A0AA-762F-4A47-8365-F2915F8F9FE9}" srcOrd="0" destOrd="0" presId="urn:microsoft.com/office/officeart/2005/8/layout/vList5"/>
    <dgm:cxn modelId="{D059B837-2F8A-4779-B46B-F152C2D51455}" srcId="{6A8101AE-A83C-4956-9AF6-F844F7F9A183}" destId="{91B3DBD9-D9C5-429E-9D42-3757107542D3}" srcOrd="0" destOrd="0" parTransId="{D181400D-9603-498B-AA09-E2B27B7807CF}" sibTransId="{C22064DA-145C-4D06-A5FE-6C832FE862BD}"/>
    <dgm:cxn modelId="{68A038C1-0178-4FC3-91CA-4F9D30CDA4F6}" type="presOf" srcId="{540C95D7-D4B3-4E00-88F5-A71CA5335EE0}" destId="{FAA431CB-E0F6-4589-B2B6-D68A46601087}" srcOrd="0" destOrd="3" presId="urn:microsoft.com/office/officeart/2005/8/layout/vList5"/>
    <dgm:cxn modelId="{09777F56-252B-4E04-88DF-042E07747206}" type="presOf" srcId="{AFA37FBD-526D-4014-BA64-1482FBF61951}" destId="{6B937E5D-EF4E-4B79-8D80-BF128AB41978}" srcOrd="0" destOrd="0" presId="urn:microsoft.com/office/officeart/2005/8/layout/vList5"/>
    <dgm:cxn modelId="{ED4DD96E-9330-4574-8155-0D1E2D8E7CBA}" type="presOf" srcId="{023BC86F-7EC4-4FD0-840C-B51BA2DC92B0}" destId="{FAA431CB-E0F6-4589-B2B6-D68A46601087}" srcOrd="0" destOrd="0" presId="urn:microsoft.com/office/officeart/2005/8/layout/vList5"/>
    <dgm:cxn modelId="{E728E6C7-AEE0-4D66-AA55-0D03389D7D09}" type="presOf" srcId="{24ED0E89-3EE8-4764-AD39-D4ED51683B26}" destId="{24F67B7C-64D8-441E-997D-E3B096D634F0}" srcOrd="0" destOrd="0" presId="urn:microsoft.com/office/officeart/2005/8/layout/vList5"/>
    <dgm:cxn modelId="{2ACEF201-6261-4AC0-81DA-8867328854AF}" srcId="{91B3DBD9-D9C5-429E-9D42-3757107542D3}" destId="{2B6ACFC3-ADF1-41BC-B22A-5E3BE22CAB29}" srcOrd="1" destOrd="0" parTransId="{9AB32872-71F4-4330-9D0E-853AACFA204C}" sibTransId="{ACB3EA27-0894-4E12-BD3D-7EFC1E60A01A}"/>
    <dgm:cxn modelId="{43D51A7A-00C5-4EA6-9B0B-F6F7BF80CD99}" srcId="{6A8101AE-A83C-4956-9AF6-F844F7F9A183}" destId="{24ED0E89-3EE8-4764-AD39-D4ED51683B26}" srcOrd="1" destOrd="0" parTransId="{9F91219B-68E1-4998-AF17-14CC985ADE59}" sibTransId="{32441D56-D8D1-4968-B06F-A6D5F7A469F3}"/>
    <dgm:cxn modelId="{DEA4711C-18D5-46DC-A757-52DD9C6695F9}" type="presOf" srcId="{A3A83090-B0E8-4F90-8D20-104F00262C37}" destId="{FAA431CB-E0F6-4589-B2B6-D68A46601087}" srcOrd="0" destOrd="2" presId="urn:microsoft.com/office/officeart/2005/8/layout/vList5"/>
    <dgm:cxn modelId="{2DFA83A4-46B4-4BFE-B0E2-347D4AF9A2E0}" srcId="{24ED0E89-3EE8-4764-AD39-D4ED51683B26}" destId="{AFA37FBD-526D-4014-BA64-1482FBF61951}" srcOrd="0" destOrd="0" parTransId="{2C1B5FF1-0CD6-4777-B427-185CB5BDACFD}" sibTransId="{7A3E9E14-0365-4D84-9FA6-01952B72726E}"/>
    <dgm:cxn modelId="{D037C95D-F7FF-41E9-BB54-35B2BE1DF36C}" type="presOf" srcId="{2B6ACFC3-ADF1-41BC-B22A-5E3BE22CAB29}" destId="{FAA431CB-E0F6-4589-B2B6-D68A46601087}" srcOrd="0" destOrd="1" presId="urn:microsoft.com/office/officeart/2005/8/layout/vList5"/>
    <dgm:cxn modelId="{23E1EF2D-A4AB-4872-82B7-86D80999FAF4}" type="presParOf" srcId="{11CE3E64-6858-4460-8844-45B2B25C6FFA}" destId="{44C8D347-80E5-49E0-9038-2DB8357D12F4}" srcOrd="0" destOrd="0" presId="urn:microsoft.com/office/officeart/2005/8/layout/vList5"/>
    <dgm:cxn modelId="{7A2F2F4C-A0F4-4B59-87DA-9C24AC8C0E63}" type="presParOf" srcId="{44C8D347-80E5-49E0-9038-2DB8357D12F4}" destId="{1448A0AA-762F-4A47-8365-F2915F8F9FE9}" srcOrd="0" destOrd="0" presId="urn:microsoft.com/office/officeart/2005/8/layout/vList5"/>
    <dgm:cxn modelId="{80C7B112-3B68-4A3B-9BF5-9E55929100A8}" type="presParOf" srcId="{44C8D347-80E5-49E0-9038-2DB8357D12F4}" destId="{FAA431CB-E0F6-4589-B2B6-D68A46601087}" srcOrd="1" destOrd="0" presId="urn:microsoft.com/office/officeart/2005/8/layout/vList5"/>
    <dgm:cxn modelId="{CCF03C86-8005-431B-82EE-FB61EE5ADE0A}" type="presParOf" srcId="{11CE3E64-6858-4460-8844-45B2B25C6FFA}" destId="{BD04875B-878F-4E73-8188-80E16DCF9D49}" srcOrd="1" destOrd="0" presId="urn:microsoft.com/office/officeart/2005/8/layout/vList5"/>
    <dgm:cxn modelId="{CFAE2CEF-8BEE-4794-88AE-9258342F49C8}" type="presParOf" srcId="{11CE3E64-6858-4460-8844-45B2B25C6FFA}" destId="{921AB7F2-9CD3-4057-B52A-B00FAAD4C053}" srcOrd="2" destOrd="0" presId="urn:microsoft.com/office/officeart/2005/8/layout/vList5"/>
    <dgm:cxn modelId="{271F7DE8-6913-4E10-932A-2A15E8BA7C54}" type="presParOf" srcId="{921AB7F2-9CD3-4057-B52A-B00FAAD4C053}" destId="{24F67B7C-64D8-441E-997D-E3B096D634F0}" srcOrd="0" destOrd="0" presId="urn:microsoft.com/office/officeart/2005/8/layout/vList5"/>
    <dgm:cxn modelId="{32F84E78-2DEC-4E5B-A32B-41A0D413509B}" type="presParOf" srcId="{921AB7F2-9CD3-4057-B52A-B00FAAD4C053}" destId="{6B937E5D-EF4E-4B79-8D80-BF128AB41978}"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8" csCatId="colorful" phldr="1"/>
      <dgm:spPr/>
      <dgm:t>
        <a:bodyPr/>
        <a:lstStyle/>
        <a:p>
          <a:endParaRPr lang="en-US"/>
        </a:p>
      </dgm:t>
    </dgm:pt>
    <dgm:pt modelId="{C2D3029B-151C-4500-8951-03D8D006926F}">
      <dgm:prSet/>
      <dgm:spPr>
        <a:solidFill>
          <a:schemeClr val="accent6">
            <a:lumMod val="40000"/>
            <a:lumOff val="60000"/>
            <a:alpha val="90000"/>
          </a:schemeClr>
        </a:solidFill>
      </dgm:spPr>
      <dgm:t>
        <a:bodyPr/>
        <a:lstStyle/>
        <a:p>
          <a:r>
            <a:rPr lang="en-US" dirty="0" smtClean="0">
              <a:latin typeface="Times New Roman" pitchFamily="18" charset="0"/>
              <a:cs typeface="Times New Roman" pitchFamily="18" charset="0"/>
            </a:rPr>
            <a:t>Provides ability to show NAQB</a:t>
          </a:r>
          <a:endParaRPr lang="en-US" dirty="0">
            <a:latin typeface="Times New Roman" pitchFamily="18" charset="0"/>
            <a:cs typeface="Times New Roman" pitchFamily="18" charset="0"/>
          </a:endParaRPr>
        </a:p>
      </dgm:t>
    </dgm:pt>
    <dgm:pt modelId="{96869BC4-5D97-482B-B5B2-D1140231C519}" type="sibTrans" cxnId="{9AB4D0C4-203D-404D-A09A-7BA13C942935}">
      <dgm:prSet/>
      <dgm:spPr/>
      <dgm:t>
        <a:bodyPr/>
        <a:lstStyle/>
        <a:p>
          <a:endParaRPr lang="en-US">
            <a:latin typeface="Times New Roman" pitchFamily="18" charset="0"/>
            <a:cs typeface="Times New Roman" pitchFamily="18" charset="0"/>
          </a:endParaRPr>
        </a:p>
      </dgm:t>
    </dgm:pt>
    <dgm:pt modelId="{5DFF5AB5-B2A7-4F77-BDD0-3A2E11ED1C5F}" type="parTrans" cxnId="{9AB4D0C4-203D-404D-A09A-7BA13C942935}">
      <dgm:prSet/>
      <dgm:spPr/>
      <dgm:t>
        <a:bodyPr/>
        <a:lstStyle/>
        <a:p>
          <a:endParaRPr lang="en-US">
            <a:latin typeface="Times New Roman" pitchFamily="18" charset="0"/>
            <a:cs typeface="Times New Roman" pitchFamily="18" charset="0"/>
          </a:endParaRPr>
        </a:p>
      </dgm:t>
    </dgm:pt>
    <dgm:pt modelId="{C4F8A93E-5B8F-4347-9D58-758FDC2E99B3}">
      <dgm:prSet custT="1"/>
      <dgm:spPr>
        <a:solidFill>
          <a:schemeClr val="accent6">
            <a:lumMod val="75000"/>
          </a:schemeClr>
        </a:solidFill>
      </dgm:spPr>
      <dgm:t>
        <a:bodyPr/>
        <a:lstStyle/>
        <a:p>
          <a:r>
            <a:rPr lang="en-US" sz="3400" dirty="0" smtClean="0">
              <a:latin typeface="Times New Roman" pitchFamily="18" charset="0"/>
              <a:cs typeface="Times New Roman" pitchFamily="18" charset="0"/>
            </a:rPr>
            <a:t>Impacts on Business</a:t>
          </a:r>
          <a:endParaRPr lang="en-US" sz="3400" dirty="0">
            <a:latin typeface="Times New Roman" pitchFamily="18" charset="0"/>
            <a:cs typeface="Times New Roman" pitchFamily="18" charset="0"/>
          </a:endParaRPr>
        </a:p>
      </dgm:t>
    </dgm:pt>
    <dgm:pt modelId="{18300AE4-7CC0-4B9D-AA30-FA7159E182D2}" type="sibTrans" cxnId="{FDCEE7B3-5E1F-4FC8-B2D5-2BA622825105}">
      <dgm:prSet/>
      <dgm:spPr/>
      <dgm:t>
        <a:bodyPr/>
        <a:lstStyle/>
        <a:p>
          <a:endParaRPr lang="en-US">
            <a:latin typeface="Times New Roman" pitchFamily="18" charset="0"/>
            <a:cs typeface="Times New Roman" pitchFamily="18" charset="0"/>
          </a:endParaRPr>
        </a:p>
      </dgm:t>
    </dgm:pt>
    <dgm:pt modelId="{9FD34318-3C2C-45C7-A33C-2951BABC4689}" type="parTrans" cxnId="{FDCEE7B3-5E1F-4FC8-B2D5-2BA622825105}">
      <dgm:prSet/>
      <dgm:spPr/>
      <dgm:t>
        <a:bodyPr/>
        <a:lstStyle/>
        <a:p>
          <a:endParaRPr lang="en-US">
            <a:latin typeface="Times New Roman" pitchFamily="18" charset="0"/>
            <a:cs typeface="Times New Roman" pitchFamily="18" charset="0"/>
          </a:endParaRPr>
        </a:p>
      </dgm:t>
    </dgm:pt>
    <dgm:pt modelId="{36693833-12DB-4D2E-A4CB-5EBFD66CEA46}">
      <dgm:prSet/>
      <dgm:spPr>
        <a:solidFill>
          <a:schemeClr val="bg1">
            <a:lumMod val="85000"/>
            <a:alpha val="90000"/>
          </a:schemeClr>
        </a:solidFill>
      </dgm:spPr>
      <dgm:t>
        <a:bodyPr/>
        <a:lstStyle/>
        <a:p>
          <a:r>
            <a:rPr lang="en-US" dirty="0" smtClean="0">
              <a:latin typeface="Times New Roman" pitchFamily="18" charset="0"/>
              <a:cs typeface="Times New Roman" pitchFamily="18" charset="0"/>
            </a:rPr>
            <a:t>Increases offset ratios unless priority sources addressed</a:t>
          </a:r>
          <a:endParaRPr lang="en-US" dirty="0">
            <a:latin typeface="Times New Roman" pitchFamily="18" charset="0"/>
            <a:cs typeface="Times New Roman" pitchFamily="18" charset="0"/>
          </a:endParaRPr>
        </a:p>
      </dgm:t>
    </dgm:pt>
    <dgm:pt modelId="{33B2A0CE-8B95-40A4-A176-AC67F807B0FD}" type="parTrans" cxnId="{1477C2DD-3CDE-49A6-B0C0-F3533E9E206C}">
      <dgm:prSet/>
      <dgm:spPr/>
      <dgm:t>
        <a:bodyPr/>
        <a:lstStyle/>
        <a:p>
          <a:endParaRPr lang="en-US">
            <a:latin typeface="Times New Roman" pitchFamily="18" charset="0"/>
            <a:cs typeface="Times New Roman" pitchFamily="18" charset="0"/>
          </a:endParaRPr>
        </a:p>
      </dgm:t>
    </dgm:pt>
    <dgm:pt modelId="{17004987-2B52-45B9-97F1-598386688502}" type="sibTrans" cxnId="{1477C2DD-3CDE-49A6-B0C0-F3533E9E206C}">
      <dgm:prSet/>
      <dgm:spPr/>
      <dgm:t>
        <a:bodyPr/>
        <a:lstStyle/>
        <a:p>
          <a:endParaRPr lang="en-US">
            <a:latin typeface="Times New Roman" pitchFamily="18" charset="0"/>
            <a:cs typeface="Times New Roman" pitchFamily="18" charset="0"/>
          </a:endParaRPr>
        </a:p>
      </dgm:t>
    </dgm:pt>
    <dgm:pt modelId="{28BB09B7-388A-483E-B9F5-AF54C9FA1429}">
      <dgm:prSet custT="1"/>
      <dgm:spPr>
        <a:solidFill>
          <a:srgbClr val="8D8E84"/>
        </a:solidFill>
      </dgm:spPr>
      <dgm:t>
        <a:bodyPr/>
        <a:lstStyle/>
        <a:p>
          <a:r>
            <a:rPr lang="en-US" sz="3400" dirty="0" smtClean="0">
              <a:latin typeface="Times New Roman" pitchFamily="18" charset="0"/>
              <a:cs typeface="Times New Roman" pitchFamily="18" charset="0"/>
            </a:rPr>
            <a:t>Impacts on Environment</a:t>
          </a:r>
          <a:endParaRPr lang="en-US" sz="3400" dirty="0">
            <a:latin typeface="Times New Roman" pitchFamily="18" charset="0"/>
            <a:cs typeface="Times New Roman" pitchFamily="18" charset="0"/>
          </a:endParaRPr>
        </a:p>
      </dgm:t>
    </dgm:pt>
    <dgm:pt modelId="{6864FFCC-56AF-436E-8A78-1C919640848A}" type="parTrans" cxnId="{06FA166D-A111-49F5-8126-D90E7A8C8138}">
      <dgm:prSet/>
      <dgm:spPr/>
      <dgm:t>
        <a:bodyPr/>
        <a:lstStyle/>
        <a:p>
          <a:endParaRPr lang="en-US">
            <a:latin typeface="Times New Roman" pitchFamily="18" charset="0"/>
            <a:cs typeface="Times New Roman" pitchFamily="18" charset="0"/>
          </a:endParaRPr>
        </a:p>
      </dgm:t>
    </dgm:pt>
    <dgm:pt modelId="{4B6757DD-1BA1-42EB-A529-0E65B3B11231}" type="sibTrans" cxnId="{06FA166D-A111-49F5-8126-D90E7A8C8138}">
      <dgm:prSet/>
      <dgm:spPr/>
      <dgm:t>
        <a:bodyPr/>
        <a:lstStyle/>
        <a:p>
          <a:endParaRPr lang="en-US">
            <a:latin typeface="Times New Roman" pitchFamily="18" charset="0"/>
            <a:cs typeface="Times New Roman" pitchFamily="18" charset="0"/>
          </a:endParaRPr>
        </a:p>
      </dgm:t>
    </dgm:pt>
    <dgm:pt modelId="{EF3931D1-BC57-4E17-8006-6BCBDCD9CB1D}">
      <dgm:prSet/>
      <dgm:spPr/>
      <dgm:t>
        <a:bodyPr/>
        <a:lstStyle/>
        <a:p>
          <a:r>
            <a:rPr lang="en-US" dirty="0" smtClean="0">
              <a:latin typeface="Times New Roman" pitchFamily="18" charset="0"/>
              <a:cs typeface="Times New Roman" pitchFamily="18" charset="0"/>
            </a:rPr>
            <a:t>Ensures ambient air quality standards are protected</a:t>
          </a:r>
          <a:endParaRPr lang="en-US" dirty="0">
            <a:latin typeface="Times New Roman" pitchFamily="18" charset="0"/>
            <a:cs typeface="Times New Roman" pitchFamily="18" charset="0"/>
          </a:endParaRPr>
        </a:p>
      </dgm:t>
    </dgm:pt>
    <dgm:pt modelId="{F959A5EE-2850-4167-85DB-7C27E151F852}" type="parTrans" cxnId="{437E5B40-23C8-4BF4-A57A-1A22199F92CA}">
      <dgm:prSet/>
      <dgm:spPr/>
      <dgm:t>
        <a:bodyPr/>
        <a:lstStyle/>
        <a:p>
          <a:endParaRPr lang="en-US"/>
        </a:p>
      </dgm:t>
    </dgm:pt>
    <dgm:pt modelId="{D2C7D29C-DC7F-4B6E-82A2-D53A152D1288}" type="sibTrans" cxnId="{437E5B40-23C8-4BF4-A57A-1A22199F92CA}">
      <dgm:prSet/>
      <dgm:spPr/>
      <dgm:t>
        <a:bodyPr/>
        <a:lstStyle/>
        <a:p>
          <a:endParaRPr lang="en-US"/>
        </a:p>
      </dgm:t>
    </dgm:pt>
    <dgm:pt modelId="{EFF2EB0E-093C-4CB6-A80F-B7EB89AAE1F1}">
      <dgm:prSet/>
      <dgm:spPr/>
      <dgm:t>
        <a:bodyPr/>
        <a:lstStyle/>
        <a:p>
          <a:r>
            <a:rPr lang="en-US" dirty="0" smtClean="0">
              <a:latin typeface="Times New Roman" pitchFamily="18" charset="0"/>
              <a:cs typeface="Times New Roman" pitchFamily="18" charset="0"/>
            </a:rPr>
            <a:t>Provides incentives to address priority sources</a:t>
          </a:r>
          <a:endParaRPr lang="en-US" dirty="0">
            <a:latin typeface="Times New Roman" pitchFamily="18" charset="0"/>
            <a:cs typeface="Times New Roman" pitchFamily="18" charset="0"/>
          </a:endParaRPr>
        </a:p>
      </dgm:t>
    </dgm:pt>
    <dgm:pt modelId="{D8C860D8-DFCB-4CF4-B2F0-D826A22FFA26}" type="parTrans" cxnId="{F51E696A-2492-4B06-8F00-9C6985A7D036}">
      <dgm:prSet/>
      <dgm:spPr/>
      <dgm:t>
        <a:bodyPr/>
        <a:lstStyle/>
        <a:p>
          <a:endParaRPr lang="en-US"/>
        </a:p>
      </dgm:t>
    </dgm:pt>
    <dgm:pt modelId="{B42543C5-DE99-4726-96DA-6293C05D264D}" type="sibTrans" cxnId="{F51E696A-2492-4B06-8F00-9C6985A7D036}">
      <dgm:prSet/>
      <dgm:spPr/>
      <dgm:t>
        <a:bodyPr/>
        <a:lstStyle/>
        <a:p>
          <a:endParaRPr lang="en-US"/>
        </a:p>
      </dgm:t>
    </dgm:pt>
    <dgm:pt modelId="{58B1CF65-2440-4D9B-AC44-BBB6ADB78503}">
      <dgm:prSet/>
      <dgm:spPr/>
      <dgm:t>
        <a:bodyPr/>
        <a:lstStyle/>
        <a:p>
          <a:r>
            <a:rPr lang="en-US" dirty="0" smtClean="0">
              <a:latin typeface="Times New Roman" pitchFamily="18" charset="0"/>
              <a:cs typeface="Times New Roman" pitchFamily="18" charset="0"/>
            </a:rPr>
            <a:t>Allow some projects to go forward</a:t>
          </a:r>
          <a:endParaRPr lang="en-US" dirty="0">
            <a:latin typeface="Times New Roman" pitchFamily="18" charset="0"/>
            <a:cs typeface="Times New Roman" pitchFamily="18" charset="0"/>
          </a:endParaRPr>
        </a:p>
      </dgm:t>
    </dgm:pt>
    <dgm:pt modelId="{ECF2AAF2-B7C0-4564-ADCB-7FDB7214A019}" type="parTrans" cxnId="{D63777A0-122E-4702-BC74-848634468F01}">
      <dgm:prSet/>
      <dgm:spPr/>
    </dgm:pt>
    <dgm:pt modelId="{B7FFFD22-FA8D-47CB-A52F-DE40B4225117}" type="sibTrans" cxnId="{D63777A0-122E-4702-BC74-848634468F01}">
      <dgm:prSet/>
      <dgm:spPr/>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AC417CC0-610E-40AF-9D99-39F213116FE8}" type="pres">
      <dgm:prSet presAssocID="{C4F8A93E-5B8F-4347-9D58-758FDC2E99B3}" presName="linNode" presStyleCnt="0"/>
      <dgm:spPr/>
    </dgm:pt>
    <dgm:pt modelId="{2ED86746-5FA9-4455-BAB0-6A2D73435DB8}" type="pres">
      <dgm:prSet presAssocID="{C4F8A93E-5B8F-4347-9D58-758FDC2E99B3}" presName="parentText" presStyleLbl="node1" presStyleIdx="0" presStyleCnt="2">
        <dgm:presLayoutVars>
          <dgm:chMax val="1"/>
          <dgm:bulletEnabled val="1"/>
        </dgm:presLayoutVars>
      </dgm:prSet>
      <dgm:spPr/>
      <dgm:t>
        <a:bodyPr/>
        <a:lstStyle/>
        <a:p>
          <a:endParaRPr lang="en-US"/>
        </a:p>
      </dgm:t>
    </dgm:pt>
    <dgm:pt modelId="{9123B9EC-B45A-4DCE-B255-DBC5D8C94B98}" type="pres">
      <dgm:prSet presAssocID="{C4F8A93E-5B8F-4347-9D58-758FDC2E99B3}" presName="descendantText" presStyleLbl="alignAccFollowNode1" presStyleIdx="0" presStyleCnt="2">
        <dgm:presLayoutVars>
          <dgm:bulletEnabled val="1"/>
        </dgm:presLayoutVars>
      </dgm:prSet>
      <dgm:spPr/>
      <dgm:t>
        <a:bodyPr/>
        <a:lstStyle/>
        <a:p>
          <a:endParaRPr lang="en-US"/>
        </a:p>
      </dgm:t>
    </dgm:pt>
    <dgm:pt modelId="{9119DC3D-1707-46AC-B04D-DA429FE2F037}" type="pres">
      <dgm:prSet presAssocID="{18300AE4-7CC0-4B9D-AA30-FA7159E182D2}" presName="sp" presStyleCnt="0"/>
      <dgm:spPr/>
    </dgm:pt>
    <dgm:pt modelId="{118E5325-E9CC-4561-B166-B5A45BAA6BB5}" type="pres">
      <dgm:prSet presAssocID="{28BB09B7-388A-483E-B9F5-AF54C9FA1429}" presName="linNode" presStyleCnt="0"/>
      <dgm:spPr/>
    </dgm:pt>
    <dgm:pt modelId="{A6FF4326-8EDB-49BD-8AA9-B4BD85A5A465}" type="pres">
      <dgm:prSet presAssocID="{28BB09B7-388A-483E-B9F5-AF54C9FA1429}" presName="parentText" presStyleLbl="node1" presStyleIdx="1" presStyleCnt="2">
        <dgm:presLayoutVars>
          <dgm:chMax val="1"/>
          <dgm:bulletEnabled val="1"/>
        </dgm:presLayoutVars>
      </dgm:prSet>
      <dgm:spPr/>
      <dgm:t>
        <a:bodyPr/>
        <a:lstStyle/>
        <a:p>
          <a:endParaRPr lang="en-US"/>
        </a:p>
      </dgm:t>
    </dgm:pt>
    <dgm:pt modelId="{2A54A8A0-E017-4BA4-8F66-EFA9F4015BFD}" type="pres">
      <dgm:prSet presAssocID="{28BB09B7-388A-483E-B9F5-AF54C9FA1429}" presName="descendantText" presStyleLbl="alignAccFollowNode1" presStyleIdx="1" presStyleCnt="2" custLinFactNeighborY="-1393">
        <dgm:presLayoutVars>
          <dgm:bulletEnabled val="1"/>
        </dgm:presLayoutVars>
      </dgm:prSet>
      <dgm:spPr/>
      <dgm:t>
        <a:bodyPr/>
        <a:lstStyle/>
        <a:p>
          <a:endParaRPr lang="en-US"/>
        </a:p>
      </dgm:t>
    </dgm:pt>
  </dgm:ptLst>
  <dgm:cxnLst>
    <dgm:cxn modelId="{D63777A0-122E-4702-BC74-848634468F01}" srcId="{28BB09B7-388A-483E-B9F5-AF54C9FA1429}" destId="{58B1CF65-2440-4D9B-AC44-BBB6ADB78503}" srcOrd="2" destOrd="0" parTransId="{ECF2AAF2-B7C0-4564-ADCB-7FDB7214A019}" sibTransId="{B7FFFD22-FA8D-47CB-A52F-DE40B4225117}"/>
    <dgm:cxn modelId="{09CC8D22-3D88-4F46-8904-EB0D71487B13}" type="presOf" srcId="{58B1CF65-2440-4D9B-AC44-BBB6ADB78503}" destId="{2A54A8A0-E017-4BA4-8F66-EFA9F4015BFD}" srcOrd="0" destOrd="2" presId="urn:microsoft.com/office/officeart/2005/8/layout/vList5"/>
    <dgm:cxn modelId="{B10E86C5-9404-412C-A2EC-DC1744BD3A9F}" type="presOf" srcId="{C2D3029B-151C-4500-8951-03D8D006926F}" destId="{9123B9EC-B45A-4DCE-B255-DBC5D8C94B98}" srcOrd="0" destOrd="0" presId="urn:microsoft.com/office/officeart/2005/8/layout/vList5"/>
    <dgm:cxn modelId="{4973384C-24D7-44FC-B0A0-8E013EA2475F}" type="presOf" srcId="{28BB09B7-388A-483E-B9F5-AF54C9FA1429}" destId="{A6FF4326-8EDB-49BD-8AA9-B4BD85A5A465}" srcOrd="0" destOrd="0" presId="urn:microsoft.com/office/officeart/2005/8/layout/vList5"/>
    <dgm:cxn modelId="{06FA166D-A111-49F5-8126-D90E7A8C8138}" srcId="{6A8101AE-A83C-4956-9AF6-F844F7F9A183}" destId="{28BB09B7-388A-483E-B9F5-AF54C9FA1429}" srcOrd="1" destOrd="0" parTransId="{6864FFCC-56AF-436E-8A78-1C919640848A}" sibTransId="{4B6757DD-1BA1-42EB-A529-0E65B3B11231}"/>
    <dgm:cxn modelId="{AA27DE3F-0E93-4065-811E-01C941504D2B}" type="presOf" srcId="{36693833-12DB-4D2E-A4CB-5EBFD66CEA46}" destId="{2A54A8A0-E017-4BA4-8F66-EFA9F4015BFD}" srcOrd="0" destOrd="0" presId="urn:microsoft.com/office/officeart/2005/8/layout/vList5"/>
    <dgm:cxn modelId="{FDCEE7B3-5E1F-4FC8-B2D5-2BA622825105}" srcId="{6A8101AE-A83C-4956-9AF6-F844F7F9A183}" destId="{C4F8A93E-5B8F-4347-9D58-758FDC2E99B3}" srcOrd="0" destOrd="0" parTransId="{9FD34318-3C2C-45C7-A33C-2951BABC4689}" sibTransId="{18300AE4-7CC0-4B9D-AA30-FA7159E182D2}"/>
    <dgm:cxn modelId="{1FB5CBB5-C7F1-4DCA-8AC7-82C110BDFA92}" type="presOf" srcId="{6A8101AE-A83C-4956-9AF6-F844F7F9A183}" destId="{11CE3E64-6858-4460-8844-45B2B25C6FFA}" srcOrd="0" destOrd="0" presId="urn:microsoft.com/office/officeart/2005/8/layout/vList5"/>
    <dgm:cxn modelId="{437E5B40-23C8-4BF4-A57A-1A22199F92CA}" srcId="{28BB09B7-388A-483E-B9F5-AF54C9FA1429}" destId="{EF3931D1-BC57-4E17-8006-6BCBDCD9CB1D}" srcOrd="1" destOrd="0" parTransId="{F959A5EE-2850-4167-85DB-7C27E151F852}" sibTransId="{D2C7D29C-DC7F-4B6E-82A2-D53A152D1288}"/>
    <dgm:cxn modelId="{F51E696A-2492-4B06-8F00-9C6985A7D036}" srcId="{C4F8A93E-5B8F-4347-9D58-758FDC2E99B3}" destId="{EFF2EB0E-093C-4CB6-A80F-B7EB89AAE1F1}" srcOrd="1" destOrd="0" parTransId="{D8C860D8-DFCB-4CF4-B2F0-D826A22FFA26}" sibTransId="{B42543C5-DE99-4726-96DA-6293C05D264D}"/>
    <dgm:cxn modelId="{3733A2BB-A3FA-45C6-8CBB-4EE2915CB2B8}" type="presOf" srcId="{C4F8A93E-5B8F-4347-9D58-758FDC2E99B3}" destId="{2ED86746-5FA9-4455-BAB0-6A2D73435DB8}" srcOrd="0" destOrd="0" presId="urn:microsoft.com/office/officeart/2005/8/layout/vList5"/>
    <dgm:cxn modelId="{2B64AE0C-D825-4A94-965F-A5A26D9C74E6}" type="presOf" srcId="{EF3931D1-BC57-4E17-8006-6BCBDCD9CB1D}" destId="{2A54A8A0-E017-4BA4-8F66-EFA9F4015BFD}" srcOrd="0" destOrd="1" presId="urn:microsoft.com/office/officeart/2005/8/layout/vList5"/>
    <dgm:cxn modelId="{9AB4D0C4-203D-404D-A09A-7BA13C942935}" srcId="{C4F8A93E-5B8F-4347-9D58-758FDC2E99B3}" destId="{C2D3029B-151C-4500-8951-03D8D006926F}" srcOrd="0" destOrd="0" parTransId="{5DFF5AB5-B2A7-4F77-BDD0-3A2E11ED1C5F}" sibTransId="{96869BC4-5D97-482B-B5B2-D1140231C519}"/>
    <dgm:cxn modelId="{1477C2DD-3CDE-49A6-B0C0-F3533E9E206C}" srcId="{28BB09B7-388A-483E-B9F5-AF54C9FA1429}" destId="{36693833-12DB-4D2E-A4CB-5EBFD66CEA46}" srcOrd="0" destOrd="0" parTransId="{33B2A0CE-8B95-40A4-A176-AC67F807B0FD}" sibTransId="{17004987-2B52-45B9-97F1-598386688502}"/>
    <dgm:cxn modelId="{D15CAE5A-4BAA-4CFF-874D-C5FB43E6AB50}" type="presOf" srcId="{EFF2EB0E-093C-4CB6-A80F-B7EB89AAE1F1}" destId="{9123B9EC-B45A-4DCE-B255-DBC5D8C94B98}" srcOrd="0" destOrd="1" presId="urn:microsoft.com/office/officeart/2005/8/layout/vList5"/>
    <dgm:cxn modelId="{3DF01DE9-88D4-4B2E-85EA-D6218C160C82}" type="presParOf" srcId="{11CE3E64-6858-4460-8844-45B2B25C6FFA}" destId="{AC417CC0-610E-40AF-9D99-39F213116FE8}" srcOrd="0" destOrd="0" presId="urn:microsoft.com/office/officeart/2005/8/layout/vList5"/>
    <dgm:cxn modelId="{A8051029-E148-4DCF-99B9-9D97A07680C4}" type="presParOf" srcId="{AC417CC0-610E-40AF-9D99-39F213116FE8}" destId="{2ED86746-5FA9-4455-BAB0-6A2D73435DB8}" srcOrd="0" destOrd="0" presId="urn:microsoft.com/office/officeart/2005/8/layout/vList5"/>
    <dgm:cxn modelId="{53088A0A-4887-4307-8AAE-96F1245C205D}" type="presParOf" srcId="{AC417CC0-610E-40AF-9D99-39F213116FE8}" destId="{9123B9EC-B45A-4DCE-B255-DBC5D8C94B98}" srcOrd="1" destOrd="0" presId="urn:microsoft.com/office/officeart/2005/8/layout/vList5"/>
    <dgm:cxn modelId="{5354A297-1CCB-47C3-80FE-CF5FE0E1CD4D}" type="presParOf" srcId="{11CE3E64-6858-4460-8844-45B2B25C6FFA}" destId="{9119DC3D-1707-46AC-B04D-DA429FE2F037}" srcOrd="1" destOrd="0" presId="urn:microsoft.com/office/officeart/2005/8/layout/vList5"/>
    <dgm:cxn modelId="{0DC74872-230E-4483-A690-D3BDFAF94A16}" type="presParOf" srcId="{11CE3E64-6858-4460-8844-45B2B25C6FFA}" destId="{118E5325-E9CC-4561-B166-B5A45BAA6BB5}" srcOrd="2" destOrd="0" presId="urn:microsoft.com/office/officeart/2005/8/layout/vList5"/>
    <dgm:cxn modelId="{DA4E67C2-0CCB-4AE9-8F49-9987704EDD3E}" type="presParOf" srcId="{118E5325-E9CC-4561-B166-B5A45BAA6BB5}" destId="{A6FF4326-8EDB-49BD-8AA9-B4BD85A5A465}" srcOrd="0" destOrd="0" presId="urn:microsoft.com/office/officeart/2005/8/layout/vList5"/>
    <dgm:cxn modelId="{D687095D-FDFD-4716-B26B-DBC67C48C7A9}" type="presParOf" srcId="{118E5325-E9CC-4561-B166-B5A45BAA6BB5}" destId="{2A54A8A0-E017-4BA4-8F66-EFA9F4015BFD}"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9" csCatId="colorful" phldr="1"/>
      <dgm:spPr/>
      <dgm:t>
        <a:bodyPr/>
        <a:lstStyle/>
        <a:p>
          <a:endParaRPr lang="en-US"/>
        </a:p>
      </dgm:t>
    </dgm:pt>
    <dgm:pt modelId="{45A05766-95A5-4B08-BF82-E55ED2D428C1}">
      <dgm:prSet phldrT="[Text]" custT="1"/>
      <dgm:spPr/>
      <dgm:t>
        <a:bodyPr/>
        <a:lstStyle/>
        <a:p>
          <a:r>
            <a:rPr lang="en-US" sz="3600" dirty="0" smtClean="0">
              <a:latin typeface="Times New Roman" pitchFamily="18" charset="0"/>
              <a:cs typeface="Times New Roman" pitchFamily="18" charset="0"/>
            </a:rPr>
            <a:t>Issue</a:t>
          </a:r>
          <a:endParaRPr lang="en-US" sz="3600" dirty="0">
            <a:latin typeface="Times New Roman" pitchFamily="18" charset="0"/>
            <a:cs typeface="Times New Roman" pitchFamily="18" charset="0"/>
          </a:endParaRPr>
        </a:p>
      </dgm:t>
    </dgm:pt>
    <dgm:pt modelId="{E31BEC82-2FBF-468D-939A-AB8B940C95E9}" type="parTrans" cxnId="{A52B2429-DB32-40A8-A136-93F6E6870B28}">
      <dgm:prSet/>
      <dgm:spPr/>
      <dgm:t>
        <a:bodyPr/>
        <a:lstStyle/>
        <a:p>
          <a:endParaRPr lang="en-US">
            <a:latin typeface="Times New Roman" pitchFamily="18" charset="0"/>
            <a:cs typeface="Times New Roman" pitchFamily="18" charset="0"/>
          </a:endParaRPr>
        </a:p>
      </dgm:t>
    </dgm:pt>
    <dgm:pt modelId="{C7D22B54-E988-4712-956F-509783A17C47}" type="sibTrans" cxnId="{A52B2429-DB32-40A8-A136-93F6E6870B28}">
      <dgm:prSet/>
      <dgm:spPr/>
      <dgm:t>
        <a:bodyPr/>
        <a:lstStyle/>
        <a:p>
          <a:endParaRPr lang="en-US">
            <a:latin typeface="Times New Roman" pitchFamily="18" charset="0"/>
            <a:cs typeface="Times New Roman" pitchFamily="18" charset="0"/>
          </a:endParaRPr>
        </a:p>
      </dgm:t>
    </dgm:pt>
    <dgm:pt modelId="{2DB61AF5-517D-4248-810F-20F89DD4C13B}">
      <dgm:prSet phldrT="[Text]"/>
      <dgm:spPr/>
      <dgm:t>
        <a:bodyPr/>
        <a:lstStyle/>
        <a:p>
          <a:r>
            <a:rPr lang="en-US" dirty="0" smtClean="0">
              <a:latin typeface="Times New Roman" pitchFamily="18" charset="0"/>
              <a:cs typeface="Times New Roman" pitchFamily="18" charset="0"/>
            </a:rPr>
            <a:t>If construction is delayed, ensure compliance with current rules</a:t>
          </a:r>
          <a:endParaRPr lang="en-US" dirty="0">
            <a:latin typeface="Times New Roman" pitchFamily="18" charset="0"/>
            <a:cs typeface="Times New Roman" pitchFamily="18" charset="0"/>
          </a:endParaRPr>
        </a:p>
      </dgm:t>
    </dgm:pt>
    <dgm:pt modelId="{C27900F6-D7F0-437C-98A1-7AE5F9703614}" type="parTrans" cxnId="{F0A134D3-21BF-4182-AC3E-81338D6A6EAE}">
      <dgm:prSet/>
      <dgm:spPr/>
      <dgm:t>
        <a:bodyPr/>
        <a:lstStyle/>
        <a:p>
          <a:endParaRPr lang="en-US">
            <a:latin typeface="Times New Roman" pitchFamily="18" charset="0"/>
            <a:cs typeface="Times New Roman" pitchFamily="18" charset="0"/>
          </a:endParaRPr>
        </a:p>
      </dgm:t>
    </dgm:pt>
    <dgm:pt modelId="{85DD4B9D-2E02-4A95-85B3-D693F80765F5}" type="sibTrans" cxnId="{F0A134D3-21BF-4182-AC3E-81338D6A6EAE}">
      <dgm:prSet/>
      <dgm:spPr/>
      <dgm:t>
        <a:bodyPr/>
        <a:lstStyle/>
        <a:p>
          <a:endParaRPr lang="en-US">
            <a:latin typeface="Times New Roman" pitchFamily="18" charset="0"/>
            <a:cs typeface="Times New Roman" pitchFamily="18" charset="0"/>
          </a:endParaRPr>
        </a:p>
      </dgm:t>
    </dgm:pt>
    <dgm:pt modelId="{23FE93F6-2015-4413-B0F2-DA94AF516138}">
      <dgm:prSet phldrT="[Text]" custT="1"/>
      <dgm:spPr/>
      <dgm:t>
        <a:bodyPr/>
        <a:lstStyle/>
        <a:p>
          <a:r>
            <a:rPr lang="en-US" sz="3100" dirty="0" smtClean="0">
              <a:latin typeface="Times New Roman" pitchFamily="18" charset="0"/>
              <a:cs typeface="Times New Roman" pitchFamily="18" charset="0"/>
            </a:rPr>
            <a:t>Background/</a:t>
          </a:r>
        </a:p>
        <a:p>
          <a:r>
            <a:rPr lang="en-US" sz="3100" dirty="0" smtClean="0">
              <a:latin typeface="Times New Roman" pitchFamily="18" charset="0"/>
              <a:cs typeface="Times New Roman" pitchFamily="18" charset="0"/>
            </a:rPr>
            <a:t>Affected</a:t>
          </a:r>
          <a:endParaRPr lang="en-US" sz="3100" dirty="0">
            <a:latin typeface="Times New Roman" pitchFamily="18" charset="0"/>
            <a:cs typeface="Times New Roman" pitchFamily="18" charset="0"/>
          </a:endParaRPr>
        </a:p>
      </dgm:t>
    </dgm:pt>
    <dgm:pt modelId="{6E4471CB-9EDE-4836-9B01-76920315F532}" type="parTrans" cxnId="{543555C9-7263-4503-B9F9-D7FFCAD23007}">
      <dgm:prSet/>
      <dgm:spPr/>
      <dgm:t>
        <a:bodyPr/>
        <a:lstStyle/>
        <a:p>
          <a:endParaRPr lang="en-US">
            <a:latin typeface="Times New Roman" pitchFamily="18" charset="0"/>
            <a:cs typeface="Times New Roman" pitchFamily="18" charset="0"/>
          </a:endParaRPr>
        </a:p>
      </dgm:t>
    </dgm:pt>
    <dgm:pt modelId="{111C073F-DA9C-47EB-90E0-FF12E0A09224}" type="sibTrans" cxnId="{543555C9-7263-4503-B9F9-D7FFCAD23007}">
      <dgm:prSet/>
      <dgm:spPr/>
      <dgm:t>
        <a:bodyPr/>
        <a:lstStyle/>
        <a:p>
          <a:endParaRPr lang="en-US">
            <a:latin typeface="Times New Roman" pitchFamily="18" charset="0"/>
            <a:cs typeface="Times New Roman" pitchFamily="18" charset="0"/>
          </a:endParaRPr>
        </a:p>
      </dgm:t>
    </dgm:pt>
    <dgm:pt modelId="{118C321B-2459-4847-B98D-B3602E3AD32D}">
      <dgm:prSet phldrT="[Text]"/>
      <dgm:spPr/>
      <dgm:t>
        <a:bodyPr/>
        <a:lstStyle/>
        <a:p>
          <a:r>
            <a:rPr lang="en-US" dirty="0" smtClean="0">
              <a:latin typeface="Times New Roman" pitchFamily="18" charset="0"/>
              <a:cs typeface="Times New Roman" pitchFamily="18" charset="0"/>
            </a:rPr>
            <a:t>Unclear requirements for granting extensions</a:t>
          </a:r>
          <a:endParaRPr lang="en-US" dirty="0">
            <a:latin typeface="Times New Roman" pitchFamily="18" charset="0"/>
            <a:cs typeface="Times New Roman" pitchFamily="18" charset="0"/>
          </a:endParaRPr>
        </a:p>
      </dgm:t>
    </dgm:pt>
    <dgm:pt modelId="{898FD7F9-A60C-44AB-9B5D-1A445AFDABFD}" type="parTrans" cxnId="{17C8A0A8-C877-4AE0-8005-0E03BB1B2116}">
      <dgm:prSet/>
      <dgm:spPr/>
      <dgm:t>
        <a:bodyPr/>
        <a:lstStyle/>
        <a:p>
          <a:endParaRPr lang="en-US">
            <a:latin typeface="Times New Roman" pitchFamily="18" charset="0"/>
            <a:cs typeface="Times New Roman" pitchFamily="18" charset="0"/>
          </a:endParaRPr>
        </a:p>
      </dgm:t>
    </dgm:pt>
    <dgm:pt modelId="{8CB9112F-1C7D-4880-BF9E-CD1145C5A54A}" type="sibTrans" cxnId="{17C8A0A8-C877-4AE0-8005-0E03BB1B2116}">
      <dgm:prSet/>
      <dgm:spPr/>
      <dgm:t>
        <a:bodyPr/>
        <a:lstStyle/>
        <a:p>
          <a:endParaRPr lang="en-US">
            <a:latin typeface="Times New Roman" pitchFamily="18" charset="0"/>
            <a:cs typeface="Times New Roman" pitchFamily="18" charset="0"/>
          </a:endParaRPr>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950D188E-FF56-4887-86AE-A07B18A25F5E}" type="pres">
      <dgm:prSet presAssocID="{45A05766-95A5-4B08-BF82-E55ED2D428C1}" presName="linNode" presStyleCnt="0"/>
      <dgm:spPr/>
    </dgm:pt>
    <dgm:pt modelId="{990EE2E8-547D-46E1-B0DE-F7264FB94993}" type="pres">
      <dgm:prSet presAssocID="{45A05766-95A5-4B08-BF82-E55ED2D428C1}" presName="parentText" presStyleLbl="node1" presStyleIdx="0" presStyleCnt="2">
        <dgm:presLayoutVars>
          <dgm:chMax val="1"/>
          <dgm:bulletEnabled val="1"/>
        </dgm:presLayoutVars>
      </dgm:prSet>
      <dgm:spPr/>
      <dgm:t>
        <a:bodyPr/>
        <a:lstStyle/>
        <a:p>
          <a:endParaRPr lang="en-US"/>
        </a:p>
      </dgm:t>
    </dgm:pt>
    <dgm:pt modelId="{26711CDC-A410-4273-B226-636F55B83048}" type="pres">
      <dgm:prSet presAssocID="{45A05766-95A5-4B08-BF82-E55ED2D428C1}" presName="descendantText" presStyleLbl="alignAccFollowNode1" presStyleIdx="0" presStyleCnt="2">
        <dgm:presLayoutVars>
          <dgm:bulletEnabled val="1"/>
        </dgm:presLayoutVars>
      </dgm:prSet>
      <dgm:spPr/>
      <dgm:t>
        <a:bodyPr/>
        <a:lstStyle/>
        <a:p>
          <a:endParaRPr lang="en-US"/>
        </a:p>
      </dgm:t>
    </dgm:pt>
    <dgm:pt modelId="{87F05B81-DD20-4204-985E-C91D48D3A801}" type="pres">
      <dgm:prSet presAssocID="{C7D22B54-E988-4712-956F-509783A17C47}" presName="sp" presStyleCnt="0"/>
      <dgm:spPr/>
    </dgm:pt>
    <dgm:pt modelId="{4FFFF5F0-4A53-4E9F-A88F-4B6ACBE8FCF2}" type="pres">
      <dgm:prSet presAssocID="{23FE93F6-2015-4413-B0F2-DA94AF516138}" presName="linNode" presStyleCnt="0"/>
      <dgm:spPr/>
    </dgm:pt>
    <dgm:pt modelId="{24D333B7-5241-401F-9D21-10FB241A969F}" type="pres">
      <dgm:prSet presAssocID="{23FE93F6-2015-4413-B0F2-DA94AF516138}" presName="parentText" presStyleLbl="node1" presStyleIdx="1" presStyleCnt="2">
        <dgm:presLayoutVars>
          <dgm:chMax val="1"/>
          <dgm:bulletEnabled val="1"/>
        </dgm:presLayoutVars>
      </dgm:prSet>
      <dgm:spPr/>
      <dgm:t>
        <a:bodyPr/>
        <a:lstStyle/>
        <a:p>
          <a:endParaRPr lang="en-US"/>
        </a:p>
      </dgm:t>
    </dgm:pt>
    <dgm:pt modelId="{3DC5B56B-712F-4CB3-8463-DE3F99DA6E36}" type="pres">
      <dgm:prSet presAssocID="{23FE93F6-2015-4413-B0F2-DA94AF516138}" presName="descendantText" presStyleLbl="alignAccFollowNode1" presStyleIdx="1" presStyleCnt="2">
        <dgm:presLayoutVars>
          <dgm:bulletEnabled val="1"/>
        </dgm:presLayoutVars>
      </dgm:prSet>
      <dgm:spPr/>
      <dgm:t>
        <a:bodyPr/>
        <a:lstStyle/>
        <a:p>
          <a:endParaRPr lang="en-US"/>
        </a:p>
      </dgm:t>
    </dgm:pt>
  </dgm:ptLst>
  <dgm:cxnLst>
    <dgm:cxn modelId="{A52B2429-DB32-40A8-A136-93F6E6870B28}" srcId="{6A8101AE-A83C-4956-9AF6-F844F7F9A183}" destId="{45A05766-95A5-4B08-BF82-E55ED2D428C1}" srcOrd="0" destOrd="0" parTransId="{E31BEC82-2FBF-468D-939A-AB8B940C95E9}" sibTransId="{C7D22B54-E988-4712-956F-509783A17C47}"/>
    <dgm:cxn modelId="{543555C9-7263-4503-B9F9-D7FFCAD23007}" srcId="{6A8101AE-A83C-4956-9AF6-F844F7F9A183}" destId="{23FE93F6-2015-4413-B0F2-DA94AF516138}" srcOrd="1" destOrd="0" parTransId="{6E4471CB-9EDE-4836-9B01-76920315F532}" sibTransId="{111C073F-DA9C-47EB-90E0-FF12E0A09224}"/>
    <dgm:cxn modelId="{782E2651-8039-4EBD-8CD2-82A0DADD9334}" type="presOf" srcId="{118C321B-2459-4847-B98D-B3602E3AD32D}" destId="{3DC5B56B-712F-4CB3-8463-DE3F99DA6E36}" srcOrd="0" destOrd="0" presId="urn:microsoft.com/office/officeart/2005/8/layout/vList5"/>
    <dgm:cxn modelId="{C89D0918-C6B0-45EB-A79A-338F869E5879}" type="presOf" srcId="{6A8101AE-A83C-4956-9AF6-F844F7F9A183}" destId="{11CE3E64-6858-4460-8844-45B2B25C6FFA}" srcOrd="0" destOrd="0" presId="urn:microsoft.com/office/officeart/2005/8/layout/vList5"/>
    <dgm:cxn modelId="{17C8A0A8-C877-4AE0-8005-0E03BB1B2116}" srcId="{23FE93F6-2015-4413-B0F2-DA94AF516138}" destId="{118C321B-2459-4847-B98D-B3602E3AD32D}" srcOrd="0" destOrd="0" parTransId="{898FD7F9-A60C-44AB-9B5D-1A445AFDABFD}" sibTransId="{8CB9112F-1C7D-4880-BF9E-CD1145C5A54A}"/>
    <dgm:cxn modelId="{847128D3-AC18-4763-A2D8-441361F6FE6E}" type="presOf" srcId="{45A05766-95A5-4B08-BF82-E55ED2D428C1}" destId="{990EE2E8-547D-46E1-B0DE-F7264FB94993}" srcOrd="0" destOrd="0" presId="urn:microsoft.com/office/officeart/2005/8/layout/vList5"/>
    <dgm:cxn modelId="{F0A134D3-21BF-4182-AC3E-81338D6A6EAE}" srcId="{45A05766-95A5-4B08-BF82-E55ED2D428C1}" destId="{2DB61AF5-517D-4248-810F-20F89DD4C13B}" srcOrd="0" destOrd="0" parTransId="{C27900F6-D7F0-437C-98A1-7AE5F9703614}" sibTransId="{85DD4B9D-2E02-4A95-85B3-D693F80765F5}"/>
    <dgm:cxn modelId="{7240BD4C-3DEC-45C4-B385-C2200229403A}" type="presOf" srcId="{2DB61AF5-517D-4248-810F-20F89DD4C13B}" destId="{26711CDC-A410-4273-B226-636F55B83048}" srcOrd="0" destOrd="0" presId="urn:microsoft.com/office/officeart/2005/8/layout/vList5"/>
    <dgm:cxn modelId="{9D8C4D57-7F26-44CB-BC66-C3F9F12E53E8}" type="presOf" srcId="{23FE93F6-2015-4413-B0F2-DA94AF516138}" destId="{24D333B7-5241-401F-9D21-10FB241A969F}" srcOrd="0" destOrd="0" presId="urn:microsoft.com/office/officeart/2005/8/layout/vList5"/>
    <dgm:cxn modelId="{C8E9C5E6-FC45-4082-B1AB-7EED7F3F821D}" type="presParOf" srcId="{11CE3E64-6858-4460-8844-45B2B25C6FFA}" destId="{950D188E-FF56-4887-86AE-A07B18A25F5E}" srcOrd="0" destOrd="0" presId="urn:microsoft.com/office/officeart/2005/8/layout/vList5"/>
    <dgm:cxn modelId="{F24418D4-63CC-4E22-9B5D-B954D8CC06C7}" type="presParOf" srcId="{950D188E-FF56-4887-86AE-A07B18A25F5E}" destId="{990EE2E8-547D-46E1-B0DE-F7264FB94993}" srcOrd="0" destOrd="0" presId="urn:microsoft.com/office/officeart/2005/8/layout/vList5"/>
    <dgm:cxn modelId="{F67870FF-A813-40A7-A7E8-4D49A0B571E5}" type="presParOf" srcId="{950D188E-FF56-4887-86AE-A07B18A25F5E}" destId="{26711CDC-A410-4273-B226-636F55B83048}" srcOrd="1" destOrd="0" presId="urn:microsoft.com/office/officeart/2005/8/layout/vList5"/>
    <dgm:cxn modelId="{7FF5CEDF-98C8-4B85-AE07-B64F23CCBAE8}" type="presParOf" srcId="{11CE3E64-6858-4460-8844-45B2B25C6FFA}" destId="{87F05B81-DD20-4204-985E-C91D48D3A801}" srcOrd="1" destOrd="0" presId="urn:microsoft.com/office/officeart/2005/8/layout/vList5"/>
    <dgm:cxn modelId="{5C40DD1B-5D42-4E32-90FA-5EB6C96BE8FD}" type="presParOf" srcId="{11CE3E64-6858-4460-8844-45B2B25C6FFA}" destId="{4FFFF5F0-4A53-4E9F-A88F-4B6ACBE8FCF2}" srcOrd="2" destOrd="0" presId="urn:microsoft.com/office/officeart/2005/8/layout/vList5"/>
    <dgm:cxn modelId="{592096EB-E9E6-4763-BB82-4FAA7FABA3F5}" type="presParOf" srcId="{4FFFF5F0-4A53-4E9F-A88F-4B6ACBE8FCF2}" destId="{24D333B7-5241-401F-9D21-10FB241A969F}" srcOrd="0" destOrd="0" presId="urn:microsoft.com/office/officeart/2005/8/layout/vList5"/>
    <dgm:cxn modelId="{B5072332-0278-4DE2-8464-B4B43B031303}" type="presParOf" srcId="{4FFFF5F0-4A53-4E9F-A88F-4B6ACBE8FCF2}" destId="{3DC5B56B-712F-4CB3-8463-DE3F99DA6E36}" srcOrd="1" destOrd="0" presId="urn:microsoft.com/office/officeart/2005/8/layout/vList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20" csCatId="colorful" phldr="1"/>
      <dgm:spPr/>
      <dgm:t>
        <a:bodyPr/>
        <a:lstStyle/>
        <a:p>
          <a:endParaRPr lang="en-US"/>
        </a:p>
      </dgm:t>
    </dgm:pt>
    <dgm:pt modelId="{91B3DBD9-D9C5-429E-9D42-3757107542D3}">
      <dgm:prSet phldrT="[Text]" custT="1"/>
      <dgm:spPr>
        <a:solidFill>
          <a:srgbClr val="745A94"/>
        </a:solidFill>
      </dgm:spPr>
      <dgm:t>
        <a:bodyPr/>
        <a:lstStyle/>
        <a:p>
          <a:r>
            <a:rPr lang="en-US" sz="2500" dirty="0" smtClean="0">
              <a:latin typeface="Times New Roman" pitchFamily="18" charset="0"/>
              <a:cs typeface="Times New Roman" pitchFamily="18" charset="0"/>
            </a:rPr>
            <a:t>Recommendations</a:t>
          </a:r>
          <a:endParaRPr lang="en-US" sz="2500" dirty="0">
            <a:latin typeface="Times New Roman" pitchFamily="18" charset="0"/>
            <a:cs typeface="Times New Roman" pitchFamily="18" charset="0"/>
          </a:endParaRPr>
        </a:p>
      </dgm:t>
    </dgm:pt>
    <dgm:pt modelId="{D181400D-9603-498B-AA09-E2B27B7807CF}" type="parTrans" cxnId="{D059B837-2F8A-4779-B46B-F152C2D51455}">
      <dgm:prSet/>
      <dgm:spPr/>
      <dgm:t>
        <a:bodyPr/>
        <a:lstStyle/>
        <a:p>
          <a:endParaRPr lang="en-US">
            <a:latin typeface="Times New Roman" pitchFamily="18" charset="0"/>
            <a:cs typeface="Times New Roman" pitchFamily="18" charset="0"/>
          </a:endParaRPr>
        </a:p>
      </dgm:t>
    </dgm:pt>
    <dgm:pt modelId="{C22064DA-145C-4D06-A5FE-6C832FE862BD}" type="sibTrans" cxnId="{D059B837-2F8A-4779-B46B-F152C2D51455}">
      <dgm:prSet/>
      <dgm:spPr/>
      <dgm:t>
        <a:bodyPr/>
        <a:lstStyle/>
        <a:p>
          <a:endParaRPr lang="en-US">
            <a:latin typeface="Times New Roman" pitchFamily="18" charset="0"/>
            <a:cs typeface="Times New Roman" pitchFamily="18" charset="0"/>
          </a:endParaRPr>
        </a:p>
      </dgm:t>
    </dgm:pt>
    <dgm:pt modelId="{023BC86F-7EC4-4FD0-840C-B51BA2DC92B0}">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Specify requirements for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and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extensions</a:t>
          </a:r>
          <a:endParaRPr lang="en-US" dirty="0">
            <a:latin typeface="Times New Roman" pitchFamily="18" charset="0"/>
            <a:cs typeface="Times New Roman" pitchFamily="18" charset="0"/>
          </a:endParaRPr>
        </a:p>
      </dgm:t>
    </dgm:pt>
    <dgm:pt modelId="{9A4E7EAA-9313-4664-927B-E6DC21D2B5B9}" type="parTrans" cxnId="{BF7AE748-AD01-40DE-9ED3-D25CAF29924E}">
      <dgm:prSet/>
      <dgm:spPr/>
      <dgm:t>
        <a:bodyPr/>
        <a:lstStyle/>
        <a:p>
          <a:endParaRPr lang="en-US">
            <a:latin typeface="Times New Roman" pitchFamily="18" charset="0"/>
            <a:cs typeface="Times New Roman" pitchFamily="18" charset="0"/>
          </a:endParaRPr>
        </a:p>
      </dgm:t>
    </dgm:pt>
    <dgm:pt modelId="{EC6F187E-CE03-4352-A9AB-22450F874971}" type="sibTrans" cxnId="{BF7AE748-AD01-40DE-9ED3-D25CAF29924E}">
      <dgm:prSet/>
      <dgm:spPr/>
      <dgm:t>
        <a:bodyPr/>
        <a:lstStyle/>
        <a:p>
          <a:endParaRPr lang="en-US">
            <a:latin typeface="Times New Roman" pitchFamily="18" charset="0"/>
            <a:cs typeface="Times New Roman" pitchFamily="18" charset="0"/>
          </a:endParaRPr>
        </a:p>
      </dgm:t>
    </dgm:pt>
    <dgm:pt modelId="{AFA37FBD-526D-4014-BA64-1482FBF61951}">
      <dgm:prSet/>
      <dgm:spPr>
        <a:solidFill>
          <a:schemeClr val="accent5">
            <a:lumMod val="40000"/>
            <a:lumOff val="60000"/>
            <a:alpha val="90000"/>
          </a:schemeClr>
        </a:solidFill>
      </dgm:spPr>
      <dgm:t>
        <a:bodyPr/>
        <a:lstStyle/>
        <a:p>
          <a:r>
            <a:rPr lang="en-US" dirty="0" smtClean="0">
              <a:latin typeface="Times New Roman" pitchFamily="18" charset="0"/>
              <a:cs typeface="Times New Roman" pitchFamily="18" charset="0"/>
            </a:rPr>
            <a:t>Initial workload increase for NSR permit writers </a:t>
          </a:r>
          <a:r>
            <a:rPr lang="en-US" dirty="0" smtClean="0">
              <a:solidFill>
                <a:schemeClr val="tx1"/>
              </a:solidFill>
              <a:latin typeface="Times New Roman" pitchFamily="18" charset="0"/>
              <a:cs typeface="Times New Roman" pitchFamily="18" charset="0"/>
            </a:rPr>
            <a:t>and </a:t>
          </a:r>
          <a:r>
            <a:rPr lang="en-US" dirty="0" smtClean="0">
              <a:latin typeface="Times New Roman" pitchFamily="18" charset="0"/>
              <a:cs typeface="Times New Roman" pitchFamily="18" charset="0"/>
            </a:rPr>
            <a:t>modelers to learn program revisions</a:t>
          </a:r>
          <a:endParaRPr lang="en-US" dirty="0"/>
        </a:p>
      </dgm:t>
    </dgm:pt>
    <dgm:pt modelId="{2C1B5FF1-0CD6-4777-B427-185CB5BDACFD}" type="parTrans" cxnId="{2DFA83A4-46B4-4BFE-B0E2-347D4AF9A2E0}">
      <dgm:prSet/>
      <dgm:spPr/>
      <dgm:t>
        <a:bodyPr/>
        <a:lstStyle/>
        <a:p>
          <a:endParaRPr lang="en-US"/>
        </a:p>
      </dgm:t>
    </dgm:pt>
    <dgm:pt modelId="{7A3E9E14-0365-4D84-9FA6-01952B72726E}" type="sibTrans" cxnId="{2DFA83A4-46B4-4BFE-B0E2-347D4AF9A2E0}">
      <dgm:prSet/>
      <dgm:spPr/>
      <dgm:t>
        <a:bodyPr/>
        <a:lstStyle/>
        <a:p>
          <a:endParaRPr lang="en-US"/>
        </a:p>
      </dgm:t>
    </dgm:pt>
    <dgm:pt modelId="{24ED0E89-3EE8-4764-AD39-D4ED51683B26}">
      <dgm:prSet custT="1"/>
      <dgm:spPr>
        <a:solidFill>
          <a:srgbClr val="3BA0BB"/>
        </a:solidFill>
      </dgm:spPr>
      <dgm:t>
        <a:bodyPr/>
        <a:lstStyle/>
        <a:p>
          <a:r>
            <a:rPr lang="en-US" sz="3500" dirty="0" smtClean="0">
              <a:latin typeface="Times New Roman" pitchFamily="18" charset="0"/>
              <a:cs typeface="Times New Roman" pitchFamily="18" charset="0"/>
            </a:rPr>
            <a:t>DEQ Workload</a:t>
          </a:r>
          <a:endParaRPr lang="en-US" sz="3500" dirty="0">
            <a:latin typeface="Times New Roman" pitchFamily="18" charset="0"/>
            <a:cs typeface="Times New Roman" pitchFamily="18" charset="0"/>
          </a:endParaRPr>
        </a:p>
      </dgm:t>
    </dgm:pt>
    <dgm:pt modelId="{9F91219B-68E1-4998-AF17-14CC985ADE59}" type="parTrans" cxnId="{43D51A7A-00C5-4EA6-9B0B-F6F7BF80CD99}">
      <dgm:prSet/>
      <dgm:spPr/>
      <dgm:t>
        <a:bodyPr/>
        <a:lstStyle/>
        <a:p>
          <a:endParaRPr lang="en-US"/>
        </a:p>
      </dgm:t>
    </dgm:pt>
    <dgm:pt modelId="{32441D56-D8D1-4968-B06F-A6D5F7A469F3}" type="sibTrans" cxnId="{43D51A7A-00C5-4EA6-9B0B-F6F7BF80CD99}">
      <dgm:prSet/>
      <dgm:spPr/>
      <dgm:t>
        <a:bodyPr/>
        <a:lstStyle/>
        <a:p>
          <a:endParaRPr lang="en-US"/>
        </a:p>
      </dgm:t>
    </dgm:pt>
    <dgm:pt modelId="{CC693A9F-6E16-4B76-9368-2BA740629D48}">
      <dgm:prSet/>
      <dgm:spPr/>
      <dgm:t>
        <a:bodyPr/>
        <a:lstStyle/>
        <a:p>
          <a:r>
            <a:rPr lang="en-US" dirty="0" smtClean="0">
              <a:latin typeface="Times New Roman" pitchFamily="18" charset="0"/>
              <a:cs typeface="Times New Roman" pitchFamily="18" charset="0"/>
            </a:rPr>
            <a:t>No 3</a:t>
          </a:r>
          <a:r>
            <a:rPr lang="en-US" baseline="30000" dirty="0" smtClean="0">
              <a:latin typeface="Times New Roman" pitchFamily="18" charset="0"/>
              <a:cs typeface="Times New Roman" pitchFamily="18" charset="0"/>
            </a:rPr>
            <a:t>rd</a:t>
          </a:r>
          <a:r>
            <a:rPr lang="en-US" dirty="0" smtClean="0">
              <a:latin typeface="Times New Roman" pitchFamily="18" charset="0"/>
              <a:cs typeface="Times New Roman" pitchFamily="18" charset="0"/>
            </a:rPr>
            <a:t> extensions</a:t>
          </a:r>
          <a:endParaRPr lang="en-US" dirty="0">
            <a:latin typeface="Times New Roman" pitchFamily="18" charset="0"/>
            <a:cs typeface="Times New Roman" pitchFamily="18" charset="0"/>
          </a:endParaRPr>
        </a:p>
      </dgm:t>
    </dgm:pt>
    <dgm:pt modelId="{02F0CAD7-CC5E-4CB7-A66E-62E8C5D726EF}" type="parTrans" cxnId="{66D64AC3-0FB5-43A8-86FD-35043A64AFF1}">
      <dgm:prSet/>
      <dgm:spPr/>
      <dgm:t>
        <a:bodyPr/>
        <a:lstStyle/>
        <a:p>
          <a:endParaRPr lang="en-US"/>
        </a:p>
      </dgm:t>
    </dgm:pt>
    <dgm:pt modelId="{8AE5FDF1-9190-4A37-95CD-A4C26BE47BA4}" type="sibTrans" cxnId="{66D64AC3-0FB5-43A8-86FD-35043A64AFF1}">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44C8D347-80E5-49E0-9038-2DB8357D12F4}" type="pres">
      <dgm:prSet presAssocID="{91B3DBD9-D9C5-429E-9D42-3757107542D3}" presName="linNode" presStyleCnt="0"/>
      <dgm:spPr/>
    </dgm:pt>
    <dgm:pt modelId="{1448A0AA-762F-4A47-8365-F2915F8F9FE9}" type="pres">
      <dgm:prSet presAssocID="{91B3DBD9-D9C5-429E-9D42-3757107542D3}" presName="parentText" presStyleLbl="node1" presStyleIdx="0" presStyleCnt="2" custLinFactNeighborY="-3283">
        <dgm:presLayoutVars>
          <dgm:chMax val="1"/>
          <dgm:bulletEnabled val="1"/>
        </dgm:presLayoutVars>
      </dgm:prSet>
      <dgm:spPr/>
      <dgm:t>
        <a:bodyPr/>
        <a:lstStyle/>
        <a:p>
          <a:endParaRPr lang="en-US"/>
        </a:p>
      </dgm:t>
    </dgm:pt>
    <dgm:pt modelId="{FAA431CB-E0F6-4589-B2B6-D68A46601087}" type="pres">
      <dgm:prSet presAssocID="{91B3DBD9-D9C5-429E-9D42-3757107542D3}" presName="descendantText" presStyleLbl="alignAccFollowNode1" presStyleIdx="0" presStyleCnt="2">
        <dgm:presLayoutVars>
          <dgm:bulletEnabled val="1"/>
        </dgm:presLayoutVars>
      </dgm:prSet>
      <dgm:spPr/>
      <dgm:t>
        <a:bodyPr/>
        <a:lstStyle/>
        <a:p>
          <a:endParaRPr lang="en-US"/>
        </a:p>
      </dgm:t>
    </dgm:pt>
    <dgm:pt modelId="{BD04875B-878F-4E73-8188-80E16DCF9D49}" type="pres">
      <dgm:prSet presAssocID="{C22064DA-145C-4D06-A5FE-6C832FE862BD}" presName="sp" presStyleCnt="0"/>
      <dgm:spPr/>
    </dgm:pt>
    <dgm:pt modelId="{921AB7F2-9CD3-4057-B52A-B00FAAD4C053}" type="pres">
      <dgm:prSet presAssocID="{24ED0E89-3EE8-4764-AD39-D4ED51683B26}" presName="linNode" presStyleCnt="0"/>
      <dgm:spPr/>
    </dgm:pt>
    <dgm:pt modelId="{24F67B7C-64D8-441E-997D-E3B096D634F0}" type="pres">
      <dgm:prSet presAssocID="{24ED0E89-3EE8-4764-AD39-D4ED51683B26}" presName="parentText" presStyleLbl="node1" presStyleIdx="1" presStyleCnt="2">
        <dgm:presLayoutVars>
          <dgm:chMax val="1"/>
          <dgm:bulletEnabled val="1"/>
        </dgm:presLayoutVars>
      </dgm:prSet>
      <dgm:spPr/>
      <dgm:t>
        <a:bodyPr/>
        <a:lstStyle/>
        <a:p>
          <a:endParaRPr lang="en-US"/>
        </a:p>
      </dgm:t>
    </dgm:pt>
    <dgm:pt modelId="{6B937E5D-EF4E-4B79-8D80-BF128AB41978}" type="pres">
      <dgm:prSet presAssocID="{24ED0E89-3EE8-4764-AD39-D4ED51683B26}" presName="descendantText" presStyleLbl="alignAccFollowNode1" presStyleIdx="1" presStyleCnt="2">
        <dgm:presLayoutVars>
          <dgm:bulletEnabled val="1"/>
        </dgm:presLayoutVars>
      </dgm:prSet>
      <dgm:spPr/>
      <dgm:t>
        <a:bodyPr/>
        <a:lstStyle/>
        <a:p>
          <a:endParaRPr lang="en-US"/>
        </a:p>
      </dgm:t>
    </dgm:pt>
  </dgm:ptLst>
  <dgm:cxnLst>
    <dgm:cxn modelId="{020E68F7-7BDC-4AC5-B236-EFF937BB0523}" type="presOf" srcId="{CC693A9F-6E16-4B76-9368-2BA740629D48}" destId="{FAA431CB-E0F6-4589-B2B6-D68A46601087}" srcOrd="0" destOrd="1" presId="urn:microsoft.com/office/officeart/2005/8/layout/vList5"/>
    <dgm:cxn modelId="{BF7AE748-AD01-40DE-9ED3-D25CAF29924E}" srcId="{91B3DBD9-D9C5-429E-9D42-3757107542D3}" destId="{023BC86F-7EC4-4FD0-840C-B51BA2DC92B0}" srcOrd="0" destOrd="0" parTransId="{9A4E7EAA-9313-4664-927B-E6DC21D2B5B9}" sibTransId="{EC6F187E-CE03-4352-A9AB-22450F874971}"/>
    <dgm:cxn modelId="{D059B837-2F8A-4779-B46B-F152C2D51455}" srcId="{6A8101AE-A83C-4956-9AF6-F844F7F9A183}" destId="{91B3DBD9-D9C5-429E-9D42-3757107542D3}" srcOrd="0" destOrd="0" parTransId="{D181400D-9603-498B-AA09-E2B27B7807CF}" sibTransId="{C22064DA-145C-4D06-A5FE-6C832FE862BD}"/>
    <dgm:cxn modelId="{7C852530-E60F-468C-82CE-9A9A41A9C0D8}" type="presOf" srcId="{023BC86F-7EC4-4FD0-840C-B51BA2DC92B0}" destId="{FAA431CB-E0F6-4589-B2B6-D68A46601087}" srcOrd="0" destOrd="0" presId="urn:microsoft.com/office/officeart/2005/8/layout/vList5"/>
    <dgm:cxn modelId="{51781D9B-930C-4F44-B06A-B456CFAA6CE8}" type="presOf" srcId="{AFA37FBD-526D-4014-BA64-1482FBF61951}" destId="{6B937E5D-EF4E-4B79-8D80-BF128AB41978}" srcOrd="0" destOrd="0" presId="urn:microsoft.com/office/officeart/2005/8/layout/vList5"/>
    <dgm:cxn modelId="{66D64AC3-0FB5-43A8-86FD-35043A64AFF1}" srcId="{91B3DBD9-D9C5-429E-9D42-3757107542D3}" destId="{CC693A9F-6E16-4B76-9368-2BA740629D48}" srcOrd="1" destOrd="0" parTransId="{02F0CAD7-CC5E-4CB7-A66E-62E8C5D726EF}" sibTransId="{8AE5FDF1-9190-4A37-95CD-A4C26BE47BA4}"/>
    <dgm:cxn modelId="{976A3D5B-DF3C-4017-9765-417D5AAA3258}" type="presOf" srcId="{6A8101AE-A83C-4956-9AF6-F844F7F9A183}" destId="{11CE3E64-6858-4460-8844-45B2B25C6FFA}" srcOrd="0" destOrd="0" presId="urn:microsoft.com/office/officeart/2005/8/layout/vList5"/>
    <dgm:cxn modelId="{43D51A7A-00C5-4EA6-9B0B-F6F7BF80CD99}" srcId="{6A8101AE-A83C-4956-9AF6-F844F7F9A183}" destId="{24ED0E89-3EE8-4764-AD39-D4ED51683B26}" srcOrd="1" destOrd="0" parTransId="{9F91219B-68E1-4998-AF17-14CC985ADE59}" sibTransId="{32441D56-D8D1-4968-B06F-A6D5F7A469F3}"/>
    <dgm:cxn modelId="{FA1358D7-939C-4D50-AB8A-55C67B93C407}" type="presOf" srcId="{24ED0E89-3EE8-4764-AD39-D4ED51683B26}" destId="{24F67B7C-64D8-441E-997D-E3B096D634F0}" srcOrd="0" destOrd="0" presId="urn:microsoft.com/office/officeart/2005/8/layout/vList5"/>
    <dgm:cxn modelId="{73C67770-8E80-451D-BCFE-478953278426}" type="presOf" srcId="{91B3DBD9-D9C5-429E-9D42-3757107542D3}" destId="{1448A0AA-762F-4A47-8365-F2915F8F9FE9}" srcOrd="0" destOrd="0" presId="urn:microsoft.com/office/officeart/2005/8/layout/vList5"/>
    <dgm:cxn modelId="{2DFA83A4-46B4-4BFE-B0E2-347D4AF9A2E0}" srcId="{24ED0E89-3EE8-4764-AD39-D4ED51683B26}" destId="{AFA37FBD-526D-4014-BA64-1482FBF61951}" srcOrd="0" destOrd="0" parTransId="{2C1B5FF1-0CD6-4777-B427-185CB5BDACFD}" sibTransId="{7A3E9E14-0365-4D84-9FA6-01952B72726E}"/>
    <dgm:cxn modelId="{F507573F-FBCD-45A1-8E08-67ACA2E6508C}" type="presParOf" srcId="{11CE3E64-6858-4460-8844-45B2B25C6FFA}" destId="{44C8D347-80E5-49E0-9038-2DB8357D12F4}" srcOrd="0" destOrd="0" presId="urn:microsoft.com/office/officeart/2005/8/layout/vList5"/>
    <dgm:cxn modelId="{4E6DA47A-141F-4A9B-8488-7C2696AF4D76}" type="presParOf" srcId="{44C8D347-80E5-49E0-9038-2DB8357D12F4}" destId="{1448A0AA-762F-4A47-8365-F2915F8F9FE9}" srcOrd="0" destOrd="0" presId="urn:microsoft.com/office/officeart/2005/8/layout/vList5"/>
    <dgm:cxn modelId="{336AD3AD-CB59-4F8A-BCCF-1E471A5B2EEB}" type="presParOf" srcId="{44C8D347-80E5-49E0-9038-2DB8357D12F4}" destId="{FAA431CB-E0F6-4589-B2B6-D68A46601087}" srcOrd="1" destOrd="0" presId="urn:microsoft.com/office/officeart/2005/8/layout/vList5"/>
    <dgm:cxn modelId="{B55CBFF0-1BCF-402C-BECF-B434C0F71898}" type="presParOf" srcId="{11CE3E64-6858-4460-8844-45B2B25C6FFA}" destId="{BD04875B-878F-4E73-8188-80E16DCF9D49}" srcOrd="1" destOrd="0" presId="urn:microsoft.com/office/officeart/2005/8/layout/vList5"/>
    <dgm:cxn modelId="{1E9DD31F-10CB-4627-BB35-10D3FEA90759}" type="presParOf" srcId="{11CE3E64-6858-4460-8844-45B2B25C6FFA}" destId="{921AB7F2-9CD3-4057-B52A-B00FAAD4C053}" srcOrd="2" destOrd="0" presId="urn:microsoft.com/office/officeart/2005/8/layout/vList5"/>
    <dgm:cxn modelId="{6D50B699-6408-482B-98B7-151E71FA3A7D}" type="presParOf" srcId="{921AB7F2-9CD3-4057-B52A-B00FAAD4C053}" destId="{24F67B7C-64D8-441E-997D-E3B096D634F0}" srcOrd="0" destOrd="0" presId="urn:microsoft.com/office/officeart/2005/8/layout/vList5"/>
    <dgm:cxn modelId="{072F0998-6E5E-4380-93B3-E1DBB76A6D00}" type="presParOf" srcId="{921AB7F2-9CD3-4057-B52A-B00FAAD4C053}" destId="{6B937E5D-EF4E-4B79-8D80-BF128AB41978}"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21" csCatId="colorful" phldr="1"/>
      <dgm:spPr/>
      <dgm:t>
        <a:bodyPr/>
        <a:lstStyle/>
        <a:p>
          <a:endParaRPr lang="en-US"/>
        </a:p>
      </dgm:t>
    </dgm:pt>
    <dgm:pt modelId="{C2D3029B-151C-4500-8951-03D8D006926F}">
      <dgm:prSet/>
      <dgm:spPr>
        <a:solidFill>
          <a:schemeClr val="accent6">
            <a:lumMod val="40000"/>
            <a:lumOff val="60000"/>
            <a:alpha val="90000"/>
          </a:schemeClr>
        </a:solidFill>
      </dgm:spPr>
      <dgm:t>
        <a:bodyPr/>
        <a:lstStyle/>
        <a:p>
          <a:r>
            <a:rPr lang="en-US" dirty="0" smtClean="0">
              <a:latin typeface="Times New Roman" pitchFamily="18" charset="0"/>
              <a:cs typeface="Times New Roman" pitchFamily="18" charset="0"/>
            </a:rPr>
            <a:t>Clarifies requirements for extensions</a:t>
          </a:r>
          <a:endParaRPr lang="en-US" dirty="0">
            <a:latin typeface="Times New Roman" pitchFamily="18" charset="0"/>
            <a:cs typeface="Times New Roman" pitchFamily="18" charset="0"/>
          </a:endParaRPr>
        </a:p>
      </dgm:t>
    </dgm:pt>
    <dgm:pt modelId="{96869BC4-5D97-482B-B5B2-D1140231C519}" type="sibTrans" cxnId="{9AB4D0C4-203D-404D-A09A-7BA13C942935}">
      <dgm:prSet/>
      <dgm:spPr/>
      <dgm:t>
        <a:bodyPr/>
        <a:lstStyle/>
        <a:p>
          <a:endParaRPr lang="en-US">
            <a:latin typeface="Times New Roman" pitchFamily="18" charset="0"/>
            <a:cs typeface="Times New Roman" pitchFamily="18" charset="0"/>
          </a:endParaRPr>
        </a:p>
      </dgm:t>
    </dgm:pt>
    <dgm:pt modelId="{5DFF5AB5-B2A7-4F77-BDD0-3A2E11ED1C5F}" type="parTrans" cxnId="{9AB4D0C4-203D-404D-A09A-7BA13C942935}">
      <dgm:prSet/>
      <dgm:spPr/>
      <dgm:t>
        <a:bodyPr/>
        <a:lstStyle/>
        <a:p>
          <a:endParaRPr lang="en-US">
            <a:latin typeface="Times New Roman" pitchFamily="18" charset="0"/>
            <a:cs typeface="Times New Roman" pitchFamily="18" charset="0"/>
          </a:endParaRPr>
        </a:p>
      </dgm:t>
    </dgm:pt>
    <dgm:pt modelId="{C4F8A93E-5B8F-4347-9D58-758FDC2E99B3}">
      <dgm:prSet custT="1"/>
      <dgm:spPr>
        <a:solidFill>
          <a:schemeClr val="accent6">
            <a:lumMod val="75000"/>
          </a:schemeClr>
        </a:solidFill>
      </dgm:spPr>
      <dgm:t>
        <a:bodyPr/>
        <a:lstStyle/>
        <a:p>
          <a:r>
            <a:rPr lang="en-US" sz="3200" dirty="0" smtClean="0">
              <a:latin typeface="Times New Roman" pitchFamily="18" charset="0"/>
              <a:cs typeface="Times New Roman" pitchFamily="18" charset="0"/>
            </a:rPr>
            <a:t>Impacts on Business</a:t>
          </a:r>
          <a:endParaRPr lang="en-US" sz="3200" dirty="0">
            <a:latin typeface="Times New Roman" pitchFamily="18" charset="0"/>
            <a:cs typeface="Times New Roman" pitchFamily="18" charset="0"/>
          </a:endParaRPr>
        </a:p>
      </dgm:t>
    </dgm:pt>
    <dgm:pt modelId="{18300AE4-7CC0-4B9D-AA30-FA7159E182D2}" type="sibTrans" cxnId="{FDCEE7B3-5E1F-4FC8-B2D5-2BA622825105}">
      <dgm:prSet/>
      <dgm:spPr/>
      <dgm:t>
        <a:bodyPr/>
        <a:lstStyle/>
        <a:p>
          <a:endParaRPr lang="en-US">
            <a:latin typeface="Times New Roman" pitchFamily="18" charset="0"/>
            <a:cs typeface="Times New Roman" pitchFamily="18" charset="0"/>
          </a:endParaRPr>
        </a:p>
      </dgm:t>
    </dgm:pt>
    <dgm:pt modelId="{9FD34318-3C2C-45C7-A33C-2951BABC4689}" type="parTrans" cxnId="{FDCEE7B3-5E1F-4FC8-B2D5-2BA622825105}">
      <dgm:prSet/>
      <dgm:spPr/>
      <dgm:t>
        <a:bodyPr/>
        <a:lstStyle/>
        <a:p>
          <a:endParaRPr lang="en-US">
            <a:latin typeface="Times New Roman" pitchFamily="18" charset="0"/>
            <a:cs typeface="Times New Roman" pitchFamily="18" charset="0"/>
          </a:endParaRPr>
        </a:p>
      </dgm:t>
    </dgm:pt>
    <dgm:pt modelId="{36693833-12DB-4D2E-A4CB-5EBFD66CEA46}">
      <dgm:prSet/>
      <dgm:spPr>
        <a:solidFill>
          <a:schemeClr val="bg1">
            <a:lumMod val="85000"/>
            <a:alpha val="90000"/>
          </a:schemeClr>
        </a:solidFill>
      </dgm:spPr>
      <dgm:t>
        <a:bodyPr/>
        <a:lstStyle/>
        <a:p>
          <a:r>
            <a:rPr lang="en-US" dirty="0" smtClean="0">
              <a:latin typeface="Times New Roman" pitchFamily="18" charset="0"/>
              <a:cs typeface="Times New Roman" pitchFamily="18" charset="0"/>
            </a:rPr>
            <a:t>Ensures NAAQS are protected</a:t>
          </a:r>
          <a:endParaRPr lang="en-US" dirty="0">
            <a:latin typeface="Times New Roman" pitchFamily="18" charset="0"/>
            <a:cs typeface="Times New Roman" pitchFamily="18" charset="0"/>
          </a:endParaRPr>
        </a:p>
      </dgm:t>
    </dgm:pt>
    <dgm:pt modelId="{33B2A0CE-8B95-40A4-A176-AC67F807B0FD}" type="parTrans" cxnId="{1477C2DD-3CDE-49A6-B0C0-F3533E9E206C}">
      <dgm:prSet/>
      <dgm:spPr/>
      <dgm:t>
        <a:bodyPr/>
        <a:lstStyle/>
        <a:p>
          <a:endParaRPr lang="en-US">
            <a:latin typeface="Times New Roman" pitchFamily="18" charset="0"/>
            <a:cs typeface="Times New Roman" pitchFamily="18" charset="0"/>
          </a:endParaRPr>
        </a:p>
      </dgm:t>
    </dgm:pt>
    <dgm:pt modelId="{17004987-2B52-45B9-97F1-598386688502}" type="sibTrans" cxnId="{1477C2DD-3CDE-49A6-B0C0-F3533E9E206C}">
      <dgm:prSet/>
      <dgm:spPr/>
      <dgm:t>
        <a:bodyPr/>
        <a:lstStyle/>
        <a:p>
          <a:endParaRPr lang="en-US">
            <a:latin typeface="Times New Roman" pitchFamily="18" charset="0"/>
            <a:cs typeface="Times New Roman" pitchFamily="18" charset="0"/>
          </a:endParaRPr>
        </a:p>
      </dgm:t>
    </dgm:pt>
    <dgm:pt modelId="{28BB09B7-388A-483E-B9F5-AF54C9FA1429}">
      <dgm:prSet custT="1"/>
      <dgm:spPr>
        <a:solidFill>
          <a:srgbClr val="8D8E84"/>
        </a:solidFill>
      </dgm:spPr>
      <dgm:t>
        <a:bodyPr/>
        <a:lstStyle/>
        <a:p>
          <a:r>
            <a:rPr lang="en-US" sz="3200" dirty="0" smtClean="0">
              <a:latin typeface="Times New Roman" pitchFamily="18" charset="0"/>
              <a:cs typeface="Times New Roman" pitchFamily="18" charset="0"/>
            </a:rPr>
            <a:t>Impacts on Environment</a:t>
          </a:r>
          <a:endParaRPr lang="en-US" sz="3200" dirty="0">
            <a:latin typeface="Times New Roman" pitchFamily="18" charset="0"/>
            <a:cs typeface="Times New Roman" pitchFamily="18" charset="0"/>
          </a:endParaRPr>
        </a:p>
      </dgm:t>
    </dgm:pt>
    <dgm:pt modelId="{6864FFCC-56AF-436E-8A78-1C919640848A}" type="parTrans" cxnId="{06FA166D-A111-49F5-8126-D90E7A8C8138}">
      <dgm:prSet/>
      <dgm:spPr/>
      <dgm:t>
        <a:bodyPr/>
        <a:lstStyle/>
        <a:p>
          <a:endParaRPr lang="en-US">
            <a:latin typeface="Times New Roman" pitchFamily="18" charset="0"/>
            <a:cs typeface="Times New Roman" pitchFamily="18" charset="0"/>
          </a:endParaRPr>
        </a:p>
      </dgm:t>
    </dgm:pt>
    <dgm:pt modelId="{4B6757DD-1BA1-42EB-A529-0E65B3B11231}" type="sibTrans" cxnId="{06FA166D-A111-49F5-8126-D90E7A8C8138}">
      <dgm:prSet/>
      <dgm:spPr/>
      <dgm:t>
        <a:bodyPr/>
        <a:lstStyle/>
        <a:p>
          <a:endParaRPr lang="en-US">
            <a:latin typeface="Times New Roman" pitchFamily="18" charset="0"/>
            <a:cs typeface="Times New Roman" pitchFamily="18" charset="0"/>
          </a:endParaRPr>
        </a:p>
      </dgm:t>
    </dgm:pt>
    <dgm:pt modelId="{7A6C2EA0-33DB-46DF-9EF8-4EF5CD77C279}">
      <dgm:prSet/>
      <dgm:spPr>
        <a:solidFill>
          <a:schemeClr val="accent6">
            <a:lumMod val="40000"/>
            <a:lumOff val="60000"/>
            <a:alpha val="90000"/>
          </a:schemeClr>
        </a:solidFill>
      </dgm:spPr>
      <dgm:t>
        <a:bodyPr/>
        <a:lstStyle/>
        <a:p>
          <a:r>
            <a:rPr lang="en-US" dirty="0" smtClean="0">
              <a:latin typeface="Times New Roman" pitchFamily="18" charset="0"/>
              <a:cs typeface="Times New Roman" pitchFamily="18" charset="0"/>
            </a:rPr>
            <a:t>Requires updates to application for additional delays</a:t>
          </a:r>
          <a:endParaRPr lang="en-US" dirty="0">
            <a:latin typeface="Times New Roman" pitchFamily="18" charset="0"/>
            <a:cs typeface="Times New Roman" pitchFamily="18" charset="0"/>
          </a:endParaRPr>
        </a:p>
      </dgm:t>
    </dgm:pt>
    <dgm:pt modelId="{3A153DB4-28E9-46B5-A42F-36C8283A6279}" type="parTrans" cxnId="{240B5A5D-2716-46E1-9F5B-1E912EC77B2F}">
      <dgm:prSet/>
      <dgm:spPr/>
      <dgm:t>
        <a:bodyPr/>
        <a:lstStyle/>
        <a:p>
          <a:endParaRPr lang="en-US"/>
        </a:p>
      </dgm:t>
    </dgm:pt>
    <dgm:pt modelId="{C1E8DE6B-AF31-4D00-98C7-F52D98906731}" type="sibTrans" cxnId="{240B5A5D-2716-46E1-9F5B-1E912EC77B2F}">
      <dgm:prSet/>
      <dgm:spPr/>
      <dgm:t>
        <a:bodyPr/>
        <a:lstStyle/>
        <a:p>
          <a:endParaRPr lang="en-US"/>
        </a:p>
      </dgm:t>
    </dgm:pt>
    <dgm:pt modelId="{D4C5022E-C342-4174-8FD6-128D1AA5B23B}">
      <dgm:prSet/>
      <dgm:spPr>
        <a:solidFill>
          <a:schemeClr val="bg1">
            <a:lumMod val="85000"/>
            <a:alpha val="90000"/>
          </a:schemeClr>
        </a:solidFill>
      </dgm:spPr>
      <dgm:t>
        <a:bodyPr/>
        <a:lstStyle/>
        <a:p>
          <a:r>
            <a:rPr lang="en-US" dirty="0" smtClean="0">
              <a:latin typeface="Times New Roman" pitchFamily="18" charset="0"/>
              <a:cs typeface="Times New Roman" pitchFamily="18" charset="0"/>
            </a:rPr>
            <a:t>Ensures latest control technology used</a:t>
          </a:r>
          <a:endParaRPr lang="en-US" dirty="0">
            <a:latin typeface="Times New Roman" pitchFamily="18" charset="0"/>
            <a:cs typeface="Times New Roman" pitchFamily="18" charset="0"/>
          </a:endParaRPr>
        </a:p>
      </dgm:t>
    </dgm:pt>
    <dgm:pt modelId="{4CBB16BF-0D40-4B30-9B68-86C85A143F9E}" type="parTrans" cxnId="{5302EFBD-DE3E-429E-8E90-9A6A1C9F2083}">
      <dgm:prSet/>
      <dgm:spPr/>
    </dgm:pt>
    <dgm:pt modelId="{17EF4859-26CA-47FE-93B3-5393D8291EA4}" type="sibTrans" cxnId="{5302EFBD-DE3E-429E-8E90-9A6A1C9F2083}">
      <dgm:prSet/>
      <dgm:spPr/>
    </dgm:pt>
    <dgm:pt modelId="{70DE5DC9-4704-4D68-933A-23FE5CB8A7A5}">
      <dgm:prSet/>
      <dgm:spPr>
        <a:solidFill>
          <a:schemeClr val="accent6">
            <a:lumMod val="40000"/>
            <a:lumOff val="60000"/>
            <a:alpha val="90000"/>
          </a:schemeClr>
        </a:solidFill>
      </dgm:spPr>
      <dgm:t>
        <a:bodyPr/>
        <a:lstStyle/>
        <a:p>
          <a:r>
            <a:rPr lang="en-US" dirty="0" smtClean="0">
              <a:latin typeface="Times New Roman" pitchFamily="18" charset="0"/>
              <a:cs typeface="Times New Roman" pitchFamily="18" charset="0"/>
            </a:rPr>
            <a:t>Allows continued use of offsets if applicable</a:t>
          </a:r>
          <a:endParaRPr lang="en-US" dirty="0">
            <a:latin typeface="Times New Roman" pitchFamily="18" charset="0"/>
            <a:cs typeface="Times New Roman" pitchFamily="18" charset="0"/>
          </a:endParaRPr>
        </a:p>
      </dgm:t>
    </dgm:pt>
    <dgm:pt modelId="{E72B6C6A-6953-4673-887F-B148A1046D8C}" type="parTrans" cxnId="{AE9C1AD0-9338-496E-8D82-BCAEE3EF9BD5}">
      <dgm:prSet/>
      <dgm:spPr/>
    </dgm:pt>
    <dgm:pt modelId="{386AD506-F3B6-488D-AEC9-A7F129813844}" type="sibTrans" cxnId="{AE9C1AD0-9338-496E-8D82-BCAEE3EF9BD5}">
      <dgm:prSet/>
      <dgm:spPr/>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AC417CC0-610E-40AF-9D99-39F213116FE8}" type="pres">
      <dgm:prSet presAssocID="{C4F8A93E-5B8F-4347-9D58-758FDC2E99B3}" presName="linNode" presStyleCnt="0"/>
      <dgm:spPr/>
    </dgm:pt>
    <dgm:pt modelId="{2ED86746-5FA9-4455-BAB0-6A2D73435DB8}" type="pres">
      <dgm:prSet presAssocID="{C4F8A93E-5B8F-4347-9D58-758FDC2E99B3}" presName="parentText" presStyleLbl="node1" presStyleIdx="0" presStyleCnt="2">
        <dgm:presLayoutVars>
          <dgm:chMax val="1"/>
          <dgm:bulletEnabled val="1"/>
        </dgm:presLayoutVars>
      </dgm:prSet>
      <dgm:spPr/>
      <dgm:t>
        <a:bodyPr/>
        <a:lstStyle/>
        <a:p>
          <a:endParaRPr lang="en-US"/>
        </a:p>
      </dgm:t>
    </dgm:pt>
    <dgm:pt modelId="{9123B9EC-B45A-4DCE-B255-DBC5D8C94B98}" type="pres">
      <dgm:prSet presAssocID="{C4F8A93E-5B8F-4347-9D58-758FDC2E99B3}" presName="descendantText" presStyleLbl="alignAccFollowNode1" presStyleIdx="0" presStyleCnt="2">
        <dgm:presLayoutVars>
          <dgm:bulletEnabled val="1"/>
        </dgm:presLayoutVars>
      </dgm:prSet>
      <dgm:spPr/>
      <dgm:t>
        <a:bodyPr/>
        <a:lstStyle/>
        <a:p>
          <a:endParaRPr lang="en-US"/>
        </a:p>
      </dgm:t>
    </dgm:pt>
    <dgm:pt modelId="{9119DC3D-1707-46AC-B04D-DA429FE2F037}" type="pres">
      <dgm:prSet presAssocID="{18300AE4-7CC0-4B9D-AA30-FA7159E182D2}" presName="sp" presStyleCnt="0"/>
      <dgm:spPr/>
    </dgm:pt>
    <dgm:pt modelId="{118E5325-E9CC-4561-B166-B5A45BAA6BB5}" type="pres">
      <dgm:prSet presAssocID="{28BB09B7-388A-483E-B9F5-AF54C9FA1429}" presName="linNode" presStyleCnt="0"/>
      <dgm:spPr/>
    </dgm:pt>
    <dgm:pt modelId="{A6FF4326-8EDB-49BD-8AA9-B4BD85A5A465}" type="pres">
      <dgm:prSet presAssocID="{28BB09B7-388A-483E-B9F5-AF54C9FA1429}" presName="parentText" presStyleLbl="node1" presStyleIdx="1" presStyleCnt="2">
        <dgm:presLayoutVars>
          <dgm:chMax val="1"/>
          <dgm:bulletEnabled val="1"/>
        </dgm:presLayoutVars>
      </dgm:prSet>
      <dgm:spPr/>
      <dgm:t>
        <a:bodyPr/>
        <a:lstStyle/>
        <a:p>
          <a:endParaRPr lang="en-US"/>
        </a:p>
      </dgm:t>
    </dgm:pt>
    <dgm:pt modelId="{2A54A8A0-E017-4BA4-8F66-EFA9F4015BFD}" type="pres">
      <dgm:prSet presAssocID="{28BB09B7-388A-483E-B9F5-AF54C9FA1429}" presName="descendantText" presStyleLbl="alignAccFollowNode1" presStyleIdx="1" presStyleCnt="2" custLinFactNeighborY="-1393">
        <dgm:presLayoutVars>
          <dgm:bulletEnabled val="1"/>
        </dgm:presLayoutVars>
      </dgm:prSet>
      <dgm:spPr/>
      <dgm:t>
        <a:bodyPr/>
        <a:lstStyle/>
        <a:p>
          <a:endParaRPr lang="en-US"/>
        </a:p>
      </dgm:t>
    </dgm:pt>
  </dgm:ptLst>
  <dgm:cxnLst>
    <dgm:cxn modelId="{24B15B26-3765-4CA0-BB77-3B8639F7FD2E}" type="presOf" srcId="{D4C5022E-C342-4174-8FD6-128D1AA5B23B}" destId="{2A54A8A0-E017-4BA4-8F66-EFA9F4015BFD}" srcOrd="0" destOrd="0" presId="urn:microsoft.com/office/officeart/2005/8/layout/vList5"/>
    <dgm:cxn modelId="{29B8D2C4-A4AA-49DE-B0EF-EE958B0D0737}" type="presOf" srcId="{C4F8A93E-5B8F-4347-9D58-758FDC2E99B3}" destId="{2ED86746-5FA9-4455-BAB0-6A2D73435DB8}" srcOrd="0" destOrd="0" presId="urn:microsoft.com/office/officeart/2005/8/layout/vList5"/>
    <dgm:cxn modelId="{3AD67A21-28B7-488B-AF32-C3EE3747A692}" type="presOf" srcId="{70DE5DC9-4704-4D68-933A-23FE5CB8A7A5}" destId="{9123B9EC-B45A-4DCE-B255-DBC5D8C94B98}" srcOrd="0" destOrd="2" presId="urn:microsoft.com/office/officeart/2005/8/layout/vList5"/>
    <dgm:cxn modelId="{B6424D29-232F-4DB7-AE7A-F26C7FFEC737}" type="presOf" srcId="{28BB09B7-388A-483E-B9F5-AF54C9FA1429}" destId="{A6FF4326-8EDB-49BD-8AA9-B4BD85A5A465}" srcOrd="0" destOrd="0" presId="urn:microsoft.com/office/officeart/2005/8/layout/vList5"/>
    <dgm:cxn modelId="{240B5A5D-2716-46E1-9F5B-1E912EC77B2F}" srcId="{C4F8A93E-5B8F-4347-9D58-758FDC2E99B3}" destId="{7A6C2EA0-33DB-46DF-9EF8-4EF5CD77C279}" srcOrd="1" destOrd="0" parTransId="{3A153DB4-28E9-46B5-A42F-36C8283A6279}" sibTransId="{C1E8DE6B-AF31-4D00-98C7-F52D98906731}"/>
    <dgm:cxn modelId="{06FA166D-A111-49F5-8126-D90E7A8C8138}" srcId="{6A8101AE-A83C-4956-9AF6-F844F7F9A183}" destId="{28BB09B7-388A-483E-B9F5-AF54C9FA1429}" srcOrd="1" destOrd="0" parTransId="{6864FFCC-56AF-436E-8A78-1C919640848A}" sibTransId="{4B6757DD-1BA1-42EB-A529-0E65B3B11231}"/>
    <dgm:cxn modelId="{7D496FC8-CA64-4C71-B71B-4E2C9AC5B90E}" type="presOf" srcId="{6A8101AE-A83C-4956-9AF6-F844F7F9A183}" destId="{11CE3E64-6858-4460-8844-45B2B25C6FFA}" srcOrd="0" destOrd="0" presId="urn:microsoft.com/office/officeart/2005/8/layout/vList5"/>
    <dgm:cxn modelId="{FDCEE7B3-5E1F-4FC8-B2D5-2BA622825105}" srcId="{6A8101AE-A83C-4956-9AF6-F844F7F9A183}" destId="{C4F8A93E-5B8F-4347-9D58-758FDC2E99B3}" srcOrd="0" destOrd="0" parTransId="{9FD34318-3C2C-45C7-A33C-2951BABC4689}" sibTransId="{18300AE4-7CC0-4B9D-AA30-FA7159E182D2}"/>
    <dgm:cxn modelId="{5302EFBD-DE3E-429E-8E90-9A6A1C9F2083}" srcId="{28BB09B7-388A-483E-B9F5-AF54C9FA1429}" destId="{D4C5022E-C342-4174-8FD6-128D1AA5B23B}" srcOrd="0" destOrd="0" parTransId="{4CBB16BF-0D40-4B30-9B68-86C85A143F9E}" sibTransId="{17EF4859-26CA-47FE-93B3-5393D8291EA4}"/>
    <dgm:cxn modelId="{AE9C1AD0-9338-496E-8D82-BCAEE3EF9BD5}" srcId="{C4F8A93E-5B8F-4347-9D58-758FDC2E99B3}" destId="{70DE5DC9-4704-4D68-933A-23FE5CB8A7A5}" srcOrd="2" destOrd="0" parTransId="{E72B6C6A-6953-4673-887F-B148A1046D8C}" sibTransId="{386AD506-F3B6-488D-AEC9-A7F129813844}"/>
    <dgm:cxn modelId="{EAE1FE9F-738A-4E18-BD48-D3F0C753F00A}" type="presOf" srcId="{7A6C2EA0-33DB-46DF-9EF8-4EF5CD77C279}" destId="{9123B9EC-B45A-4DCE-B255-DBC5D8C94B98}" srcOrd="0" destOrd="1" presId="urn:microsoft.com/office/officeart/2005/8/layout/vList5"/>
    <dgm:cxn modelId="{07E0B845-7C57-4E2D-8975-F5175A99F944}" type="presOf" srcId="{36693833-12DB-4D2E-A4CB-5EBFD66CEA46}" destId="{2A54A8A0-E017-4BA4-8F66-EFA9F4015BFD}" srcOrd="0" destOrd="1" presId="urn:microsoft.com/office/officeart/2005/8/layout/vList5"/>
    <dgm:cxn modelId="{9AB4D0C4-203D-404D-A09A-7BA13C942935}" srcId="{C4F8A93E-5B8F-4347-9D58-758FDC2E99B3}" destId="{C2D3029B-151C-4500-8951-03D8D006926F}" srcOrd="0" destOrd="0" parTransId="{5DFF5AB5-B2A7-4F77-BDD0-3A2E11ED1C5F}" sibTransId="{96869BC4-5D97-482B-B5B2-D1140231C519}"/>
    <dgm:cxn modelId="{E059220F-D188-4CD2-AF1C-CB1E0107FFA2}" type="presOf" srcId="{C2D3029B-151C-4500-8951-03D8D006926F}" destId="{9123B9EC-B45A-4DCE-B255-DBC5D8C94B98}" srcOrd="0" destOrd="0" presId="urn:microsoft.com/office/officeart/2005/8/layout/vList5"/>
    <dgm:cxn modelId="{1477C2DD-3CDE-49A6-B0C0-F3533E9E206C}" srcId="{28BB09B7-388A-483E-B9F5-AF54C9FA1429}" destId="{36693833-12DB-4D2E-A4CB-5EBFD66CEA46}" srcOrd="1" destOrd="0" parTransId="{33B2A0CE-8B95-40A4-A176-AC67F807B0FD}" sibTransId="{17004987-2B52-45B9-97F1-598386688502}"/>
    <dgm:cxn modelId="{DA9233A3-C830-47F8-B0E0-B91F378C3F8A}" type="presParOf" srcId="{11CE3E64-6858-4460-8844-45B2B25C6FFA}" destId="{AC417CC0-610E-40AF-9D99-39F213116FE8}" srcOrd="0" destOrd="0" presId="urn:microsoft.com/office/officeart/2005/8/layout/vList5"/>
    <dgm:cxn modelId="{F6678EE2-7177-4D76-803C-C1924F4B5387}" type="presParOf" srcId="{AC417CC0-610E-40AF-9D99-39F213116FE8}" destId="{2ED86746-5FA9-4455-BAB0-6A2D73435DB8}" srcOrd="0" destOrd="0" presId="urn:microsoft.com/office/officeart/2005/8/layout/vList5"/>
    <dgm:cxn modelId="{4D7394D2-AA69-4D11-9E9E-6307053FD718}" type="presParOf" srcId="{AC417CC0-610E-40AF-9D99-39F213116FE8}" destId="{9123B9EC-B45A-4DCE-B255-DBC5D8C94B98}" srcOrd="1" destOrd="0" presId="urn:microsoft.com/office/officeart/2005/8/layout/vList5"/>
    <dgm:cxn modelId="{36419684-1FF0-42C3-B10F-F5CB77BE52D0}" type="presParOf" srcId="{11CE3E64-6858-4460-8844-45B2B25C6FFA}" destId="{9119DC3D-1707-46AC-B04D-DA429FE2F037}" srcOrd="1" destOrd="0" presId="urn:microsoft.com/office/officeart/2005/8/layout/vList5"/>
    <dgm:cxn modelId="{BB6758DE-123D-46C1-B597-78B8DF070B41}" type="presParOf" srcId="{11CE3E64-6858-4460-8844-45B2B25C6FFA}" destId="{118E5325-E9CC-4561-B166-B5A45BAA6BB5}" srcOrd="2" destOrd="0" presId="urn:microsoft.com/office/officeart/2005/8/layout/vList5"/>
    <dgm:cxn modelId="{ABA041E1-1E73-4533-841C-29185F179844}" type="presParOf" srcId="{118E5325-E9CC-4561-B166-B5A45BAA6BB5}" destId="{A6FF4326-8EDB-49BD-8AA9-B4BD85A5A465}" srcOrd="0" destOrd="0" presId="urn:microsoft.com/office/officeart/2005/8/layout/vList5"/>
    <dgm:cxn modelId="{A2F01FCA-D30C-472B-AD70-018ED87C6B4C}" type="presParOf" srcId="{118E5325-E9CC-4561-B166-B5A45BAA6BB5}" destId="{2A54A8A0-E017-4BA4-8F66-EFA9F4015BFD}"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0" csCatId="colorful" phldr="1"/>
      <dgm:spPr/>
      <dgm:t>
        <a:bodyPr/>
        <a:lstStyle/>
        <a:p>
          <a:endParaRPr lang="en-US"/>
        </a:p>
      </dgm:t>
    </dgm:pt>
    <dgm:pt modelId="{45A05766-95A5-4B08-BF82-E55ED2D428C1}">
      <dgm:prSet phldrT="[Text]" custT="1"/>
      <dgm:spPr/>
      <dgm:t>
        <a:bodyPr/>
        <a:lstStyle/>
        <a:p>
          <a:r>
            <a:rPr lang="en-US" sz="3600" dirty="0" smtClean="0">
              <a:latin typeface="Times New Roman" pitchFamily="18" charset="0"/>
              <a:cs typeface="Times New Roman" pitchFamily="18" charset="0"/>
            </a:rPr>
            <a:t>Issue</a:t>
          </a:r>
          <a:endParaRPr lang="en-US" sz="3600" dirty="0">
            <a:latin typeface="Times New Roman" pitchFamily="18" charset="0"/>
            <a:cs typeface="Times New Roman" pitchFamily="18" charset="0"/>
          </a:endParaRPr>
        </a:p>
      </dgm:t>
    </dgm:pt>
    <dgm:pt modelId="{E31BEC82-2FBF-468D-939A-AB8B940C95E9}" type="parTrans" cxnId="{A52B2429-DB32-40A8-A136-93F6E6870B28}">
      <dgm:prSet/>
      <dgm:spPr/>
      <dgm:t>
        <a:bodyPr/>
        <a:lstStyle/>
        <a:p>
          <a:endParaRPr lang="en-US">
            <a:latin typeface="Times New Roman" pitchFamily="18" charset="0"/>
            <a:cs typeface="Times New Roman" pitchFamily="18" charset="0"/>
          </a:endParaRPr>
        </a:p>
      </dgm:t>
    </dgm:pt>
    <dgm:pt modelId="{C7D22B54-E988-4712-956F-509783A17C47}" type="sibTrans" cxnId="{A52B2429-DB32-40A8-A136-93F6E6870B28}">
      <dgm:prSet/>
      <dgm:spPr/>
      <dgm:t>
        <a:bodyPr/>
        <a:lstStyle/>
        <a:p>
          <a:endParaRPr lang="en-US">
            <a:latin typeface="Times New Roman" pitchFamily="18" charset="0"/>
            <a:cs typeface="Times New Roman" pitchFamily="18" charset="0"/>
          </a:endParaRPr>
        </a:p>
      </dgm:t>
    </dgm:pt>
    <dgm:pt modelId="{2DB61AF5-517D-4248-810F-20F89DD4C13B}">
      <dgm:prSet phldrT="[Text]"/>
      <dgm:spPr/>
      <dgm:t>
        <a:bodyPr/>
        <a:lstStyle/>
        <a:p>
          <a:r>
            <a:rPr lang="en-US" dirty="0" smtClean="0">
              <a:latin typeface="Times New Roman" pitchFamily="18" charset="0"/>
              <a:cs typeface="Times New Roman" pitchFamily="18" charset="0"/>
            </a:rPr>
            <a:t>If a business shuts down and/or repurposes, what happens to its emissions?</a:t>
          </a:r>
          <a:endParaRPr lang="en-US" dirty="0">
            <a:latin typeface="Times New Roman" pitchFamily="18" charset="0"/>
            <a:cs typeface="Times New Roman" pitchFamily="18" charset="0"/>
          </a:endParaRPr>
        </a:p>
      </dgm:t>
    </dgm:pt>
    <dgm:pt modelId="{C27900F6-D7F0-437C-98A1-7AE5F9703614}" type="parTrans" cxnId="{F0A134D3-21BF-4182-AC3E-81338D6A6EAE}">
      <dgm:prSet/>
      <dgm:spPr/>
      <dgm:t>
        <a:bodyPr/>
        <a:lstStyle/>
        <a:p>
          <a:endParaRPr lang="en-US">
            <a:latin typeface="Times New Roman" pitchFamily="18" charset="0"/>
            <a:cs typeface="Times New Roman" pitchFamily="18" charset="0"/>
          </a:endParaRPr>
        </a:p>
      </dgm:t>
    </dgm:pt>
    <dgm:pt modelId="{85DD4B9D-2E02-4A95-85B3-D693F80765F5}" type="sibTrans" cxnId="{F0A134D3-21BF-4182-AC3E-81338D6A6EAE}">
      <dgm:prSet/>
      <dgm:spPr/>
      <dgm:t>
        <a:bodyPr/>
        <a:lstStyle/>
        <a:p>
          <a:endParaRPr lang="en-US">
            <a:latin typeface="Times New Roman" pitchFamily="18" charset="0"/>
            <a:cs typeface="Times New Roman" pitchFamily="18" charset="0"/>
          </a:endParaRPr>
        </a:p>
      </dgm:t>
    </dgm:pt>
    <dgm:pt modelId="{23FE93F6-2015-4413-B0F2-DA94AF516138}">
      <dgm:prSet phldrT="[Text]" custT="1"/>
      <dgm:spPr/>
      <dgm:t>
        <a:bodyPr/>
        <a:lstStyle/>
        <a:p>
          <a:r>
            <a:rPr lang="en-US" sz="3100" dirty="0" smtClean="0">
              <a:latin typeface="Times New Roman" pitchFamily="18" charset="0"/>
              <a:cs typeface="Times New Roman" pitchFamily="18" charset="0"/>
            </a:rPr>
            <a:t>Background/</a:t>
          </a:r>
        </a:p>
        <a:p>
          <a:r>
            <a:rPr lang="en-US" sz="3100" dirty="0" smtClean="0">
              <a:latin typeface="Times New Roman" pitchFamily="18" charset="0"/>
              <a:cs typeface="Times New Roman" pitchFamily="18" charset="0"/>
            </a:rPr>
            <a:t>Affected</a:t>
          </a:r>
          <a:endParaRPr lang="en-US" sz="3100" dirty="0">
            <a:latin typeface="Times New Roman" pitchFamily="18" charset="0"/>
            <a:cs typeface="Times New Roman" pitchFamily="18" charset="0"/>
          </a:endParaRPr>
        </a:p>
      </dgm:t>
    </dgm:pt>
    <dgm:pt modelId="{6E4471CB-9EDE-4836-9B01-76920315F532}" type="parTrans" cxnId="{543555C9-7263-4503-B9F9-D7FFCAD23007}">
      <dgm:prSet/>
      <dgm:spPr/>
      <dgm:t>
        <a:bodyPr/>
        <a:lstStyle/>
        <a:p>
          <a:endParaRPr lang="en-US">
            <a:latin typeface="Times New Roman" pitchFamily="18" charset="0"/>
            <a:cs typeface="Times New Roman" pitchFamily="18" charset="0"/>
          </a:endParaRPr>
        </a:p>
      </dgm:t>
    </dgm:pt>
    <dgm:pt modelId="{111C073F-DA9C-47EB-90E0-FF12E0A09224}" type="sibTrans" cxnId="{543555C9-7263-4503-B9F9-D7FFCAD23007}">
      <dgm:prSet/>
      <dgm:spPr/>
      <dgm:t>
        <a:bodyPr/>
        <a:lstStyle/>
        <a:p>
          <a:endParaRPr lang="en-US">
            <a:latin typeface="Times New Roman" pitchFamily="18" charset="0"/>
            <a:cs typeface="Times New Roman" pitchFamily="18" charset="0"/>
          </a:endParaRPr>
        </a:p>
      </dgm:t>
    </dgm:pt>
    <dgm:pt modelId="{118C321B-2459-4847-B98D-B3602E3AD32D}">
      <dgm:prSet phldrT="[Text]"/>
      <dgm:spPr/>
      <dgm:t>
        <a:bodyPr/>
        <a:lstStyle/>
        <a:p>
          <a:r>
            <a:rPr lang="en-US" dirty="0" smtClean="0">
              <a:latin typeface="Times New Roman" pitchFamily="18" charset="0"/>
              <a:cs typeface="Times New Roman" pitchFamily="18" charset="0"/>
            </a:rPr>
            <a:t>Potential for businesses to avoid construction approval if they use emissions from a shutdown</a:t>
          </a:r>
          <a:endParaRPr lang="en-US" dirty="0">
            <a:latin typeface="Times New Roman" pitchFamily="18" charset="0"/>
            <a:cs typeface="Times New Roman" pitchFamily="18" charset="0"/>
          </a:endParaRPr>
        </a:p>
      </dgm:t>
    </dgm:pt>
    <dgm:pt modelId="{898FD7F9-A60C-44AB-9B5D-1A445AFDABFD}" type="parTrans" cxnId="{17C8A0A8-C877-4AE0-8005-0E03BB1B2116}">
      <dgm:prSet/>
      <dgm:spPr/>
      <dgm:t>
        <a:bodyPr/>
        <a:lstStyle/>
        <a:p>
          <a:endParaRPr lang="en-US">
            <a:latin typeface="Times New Roman" pitchFamily="18" charset="0"/>
            <a:cs typeface="Times New Roman" pitchFamily="18" charset="0"/>
          </a:endParaRPr>
        </a:p>
      </dgm:t>
    </dgm:pt>
    <dgm:pt modelId="{8CB9112F-1C7D-4880-BF9E-CD1145C5A54A}" type="sibTrans" cxnId="{17C8A0A8-C877-4AE0-8005-0E03BB1B2116}">
      <dgm:prSet/>
      <dgm:spPr/>
      <dgm:t>
        <a:bodyPr/>
        <a:lstStyle/>
        <a:p>
          <a:endParaRPr lang="en-US">
            <a:latin typeface="Times New Roman" pitchFamily="18" charset="0"/>
            <a:cs typeface="Times New Roman" pitchFamily="18" charset="0"/>
          </a:endParaRPr>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950D188E-FF56-4887-86AE-A07B18A25F5E}" type="pres">
      <dgm:prSet presAssocID="{45A05766-95A5-4B08-BF82-E55ED2D428C1}" presName="linNode" presStyleCnt="0"/>
      <dgm:spPr/>
    </dgm:pt>
    <dgm:pt modelId="{990EE2E8-547D-46E1-B0DE-F7264FB94993}" type="pres">
      <dgm:prSet presAssocID="{45A05766-95A5-4B08-BF82-E55ED2D428C1}" presName="parentText" presStyleLbl="node1" presStyleIdx="0" presStyleCnt="2">
        <dgm:presLayoutVars>
          <dgm:chMax val="1"/>
          <dgm:bulletEnabled val="1"/>
        </dgm:presLayoutVars>
      </dgm:prSet>
      <dgm:spPr/>
      <dgm:t>
        <a:bodyPr/>
        <a:lstStyle/>
        <a:p>
          <a:endParaRPr lang="en-US"/>
        </a:p>
      </dgm:t>
    </dgm:pt>
    <dgm:pt modelId="{26711CDC-A410-4273-B226-636F55B83048}" type="pres">
      <dgm:prSet presAssocID="{45A05766-95A5-4B08-BF82-E55ED2D428C1}" presName="descendantText" presStyleLbl="alignAccFollowNode1" presStyleIdx="0" presStyleCnt="2">
        <dgm:presLayoutVars>
          <dgm:bulletEnabled val="1"/>
        </dgm:presLayoutVars>
      </dgm:prSet>
      <dgm:spPr/>
      <dgm:t>
        <a:bodyPr/>
        <a:lstStyle/>
        <a:p>
          <a:endParaRPr lang="en-US"/>
        </a:p>
      </dgm:t>
    </dgm:pt>
    <dgm:pt modelId="{87F05B81-DD20-4204-985E-C91D48D3A801}" type="pres">
      <dgm:prSet presAssocID="{C7D22B54-E988-4712-956F-509783A17C47}" presName="sp" presStyleCnt="0"/>
      <dgm:spPr/>
    </dgm:pt>
    <dgm:pt modelId="{4FFFF5F0-4A53-4E9F-A88F-4B6ACBE8FCF2}" type="pres">
      <dgm:prSet presAssocID="{23FE93F6-2015-4413-B0F2-DA94AF516138}" presName="linNode" presStyleCnt="0"/>
      <dgm:spPr/>
    </dgm:pt>
    <dgm:pt modelId="{24D333B7-5241-401F-9D21-10FB241A969F}" type="pres">
      <dgm:prSet presAssocID="{23FE93F6-2015-4413-B0F2-DA94AF516138}" presName="parentText" presStyleLbl="node1" presStyleIdx="1" presStyleCnt="2">
        <dgm:presLayoutVars>
          <dgm:chMax val="1"/>
          <dgm:bulletEnabled val="1"/>
        </dgm:presLayoutVars>
      </dgm:prSet>
      <dgm:spPr/>
      <dgm:t>
        <a:bodyPr/>
        <a:lstStyle/>
        <a:p>
          <a:endParaRPr lang="en-US"/>
        </a:p>
      </dgm:t>
    </dgm:pt>
    <dgm:pt modelId="{3DC5B56B-712F-4CB3-8463-DE3F99DA6E36}" type="pres">
      <dgm:prSet presAssocID="{23FE93F6-2015-4413-B0F2-DA94AF516138}" presName="descendantText" presStyleLbl="alignAccFollowNode1" presStyleIdx="1" presStyleCnt="2">
        <dgm:presLayoutVars>
          <dgm:bulletEnabled val="1"/>
        </dgm:presLayoutVars>
      </dgm:prSet>
      <dgm:spPr/>
      <dgm:t>
        <a:bodyPr/>
        <a:lstStyle/>
        <a:p>
          <a:endParaRPr lang="en-US"/>
        </a:p>
      </dgm:t>
    </dgm:pt>
  </dgm:ptLst>
  <dgm:cxnLst>
    <dgm:cxn modelId="{A52B2429-DB32-40A8-A136-93F6E6870B28}" srcId="{6A8101AE-A83C-4956-9AF6-F844F7F9A183}" destId="{45A05766-95A5-4B08-BF82-E55ED2D428C1}" srcOrd="0" destOrd="0" parTransId="{E31BEC82-2FBF-468D-939A-AB8B940C95E9}" sibTransId="{C7D22B54-E988-4712-956F-509783A17C47}"/>
    <dgm:cxn modelId="{3B807B81-ECA5-497E-8291-9FE3793713A0}" type="presOf" srcId="{118C321B-2459-4847-B98D-B3602E3AD32D}" destId="{3DC5B56B-712F-4CB3-8463-DE3F99DA6E36}" srcOrd="0" destOrd="0" presId="urn:microsoft.com/office/officeart/2005/8/layout/vList5"/>
    <dgm:cxn modelId="{20F2B9CA-19E9-4576-BA6A-364172BBF463}" type="presOf" srcId="{6A8101AE-A83C-4956-9AF6-F844F7F9A183}" destId="{11CE3E64-6858-4460-8844-45B2B25C6FFA}" srcOrd="0" destOrd="0" presId="urn:microsoft.com/office/officeart/2005/8/layout/vList5"/>
    <dgm:cxn modelId="{543555C9-7263-4503-B9F9-D7FFCAD23007}" srcId="{6A8101AE-A83C-4956-9AF6-F844F7F9A183}" destId="{23FE93F6-2015-4413-B0F2-DA94AF516138}" srcOrd="1" destOrd="0" parTransId="{6E4471CB-9EDE-4836-9B01-76920315F532}" sibTransId="{111C073F-DA9C-47EB-90E0-FF12E0A09224}"/>
    <dgm:cxn modelId="{17C8A0A8-C877-4AE0-8005-0E03BB1B2116}" srcId="{23FE93F6-2015-4413-B0F2-DA94AF516138}" destId="{118C321B-2459-4847-B98D-B3602E3AD32D}" srcOrd="0" destOrd="0" parTransId="{898FD7F9-A60C-44AB-9B5D-1A445AFDABFD}" sibTransId="{8CB9112F-1C7D-4880-BF9E-CD1145C5A54A}"/>
    <dgm:cxn modelId="{D96C8B92-014E-436D-9F9F-E27C215B7E08}" type="presOf" srcId="{23FE93F6-2015-4413-B0F2-DA94AF516138}" destId="{24D333B7-5241-401F-9D21-10FB241A969F}" srcOrd="0" destOrd="0" presId="urn:microsoft.com/office/officeart/2005/8/layout/vList5"/>
    <dgm:cxn modelId="{F0A134D3-21BF-4182-AC3E-81338D6A6EAE}" srcId="{45A05766-95A5-4B08-BF82-E55ED2D428C1}" destId="{2DB61AF5-517D-4248-810F-20F89DD4C13B}" srcOrd="0" destOrd="0" parTransId="{C27900F6-D7F0-437C-98A1-7AE5F9703614}" sibTransId="{85DD4B9D-2E02-4A95-85B3-D693F80765F5}"/>
    <dgm:cxn modelId="{7297B813-9A41-4367-8CB2-49BBC50757CB}" type="presOf" srcId="{45A05766-95A5-4B08-BF82-E55ED2D428C1}" destId="{990EE2E8-547D-46E1-B0DE-F7264FB94993}" srcOrd="0" destOrd="0" presId="urn:microsoft.com/office/officeart/2005/8/layout/vList5"/>
    <dgm:cxn modelId="{6478E5C7-769F-438C-AD1D-AD7A7404D08A}" type="presOf" srcId="{2DB61AF5-517D-4248-810F-20F89DD4C13B}" destId="{26711CDC-A410-4273-B226-636F55B83048}" srcOrd="0" destOrd="0" presId="urn:microsoft.com/office/officeart/2005/8/layout/vList5"/>
    <dgm:cxn modelId="{92AD3BBD-C9E2-4301-8233-816902EBAA5A}" type="presParOf" srcId="{11CE3E64-6858-4460-8844-45B2B25C6FFA}" destId="{950D188E-FF56-4887-86AE-A07B18A25F5E}" srcOrd="0" destOrd="0" presId="urn:microsoft.com/office/officeart/2005/8/layout/vList5"/>
    <dgm:cxn modelId="{0595A811-2603-4C38-AF30-EE2098B00BA0}" type="presParOf" srcId="{950D188E-FF56-4887-86AE-A07B18A25F5E}" destId="{990EE2E8-547D-46E1-B0DE-F7264FB94993}" srcOrd="0" destOrd="0" presId="urn:microsoft.com/office/officeart/2005/8/layout/vList5"/>
    <dgm:cxn modelId="{21F17929-8F10-4B5B-9C11-B50DF03D9F96}" type="presParOf" srcId="{950D188E-FF56-4887-86AE-A07B18A25F5E}" destId="{26711CDC-A410-4273-B226-636F55B83048}" srcOrd="1" destOrd="0" presId="urn:microsoft.com/office/officeart/2005/8/layout/vList5"/>
    <dgm:cxn modelId="{94908DBE-CC60-405A-823C-448253991AF1}" type="presParOf" srcId="{11CE3E64-6858-4460-8844-45B2B25C6FFA}" destId="{87F05B81-DD20-4204-985E-C91D48D3A801}" srcOrd="1" destOrd="0" presId="urn:microsoft.com/office/officeart/2005/8/layout/vList5"/>
    <dgm:cxn modelId="{1E5DF048-C001-4BFD-AD39-AEB117A3EDC4}" type="presParOf" srcId="{11CE3E64-6858-4460-8844-45B2B25C6FFA}" destId="{4FFFF5F0-4A53-4E9F-A88F-4B6ACBE8FCF2}" srcOrd="2" destOrd="0" presId="urn:microsoft.com/office/officeart/2005/8/layout/vList5"/>
    <dgm:cxn modelId="{421C6934-09F5-4EC1-865D-BBED56CCED0B}" type="presParOf" srcId="{4FFFF5F0-4A53-4E9F-A88F-4B6ACBE8FCF2}" destId="{24D333B7-5241-401F-9D21-10FB241A969F}" srcOrd="0" destOrd="0" presId="urn:microsoft.com/office/officeart/2005/8/layout/vList5"/>
    <dgm:cxn modelId="{9A9C62F3-496E-49CC-B49E-99B1EFEC2D6C}" type="presParOf" srcId="{4FFFF5F0-4A53-4E9F-A88F-4B6ACBE8FCF2}" destId="{3DC5B56B-712F-4CB3-8463-DE3F99DA6E36}"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1" csCatId="colorful" phldr="1"/>
      <dgm:spPr/>
      <dgm:t>
        <a:bodyPr/>
        <a:lstStyle/>
        <a:p>
          <a:endParaRPr lang="en-US"/>
        </a:p>
      </dgm:t>
    </dgm:pt>
    <dgm:pt modelId="{91B3DBD9-D9C5-429E-9D42-3757107542D3}">
      <dgm:prSet phldrT="[Text]" custT="1"/>
      <dgm:spPr>
        <a:solidFill>
          <a:srgbClr val="745A94"/>
        </a:solidFill>
      </dgm:spPr>
      <dgm:t>
        <a:bodyPr/>
        <a:lstStyle/>
        <a:p>
          <a:r>
            <a:rPr lang="en-US" sz="2500" dirty="0" smtClean="0">
              <a:latin typeface="Times New Roman" pitchFamily="18" charset="0"/>
              <a:cs typeface="Times New Roman" pitchFamily="18" charset="0"/>
            </a:rPr>
            <a:t>Recommendations</a:t>
          </a:r>
          <a:endParaRPr lang="en-US" sz="2500" dirty="0">
            <a:latin typeface="Times New Roman" pitchFamily="18" charset="0"/>
            <a:cs typeface="Times New Roman" pitchFamily="18" charset="0"/>
          </a:endParaRPr>
        </a:p>
      </dgm:t>
    </dgm:pt>
    <dgm:pt modelId="{D181400D-9603-498B-AA09-E2B27B7807CF}" type="parTrans" cxnId="{D059B837-2F8A-4779-B46B-F152C2D51455}">
      <dgm:prSet/>
      <dgm:spPr/>
      <dgm:t>
        <a:bodyPr/>
        <a:lstStyle/>
        <a:p>
          <a:endParaRPr lang="en-US">
            <a:latin typeface="Times New Roman" pitchFamily="18" charset="0"/>
            <a:cs typeface="Times New Roman" pitchFamily="18" charset="0"/>
          </a:endParaRPr>
        </a:p>
      </dgm:t>
    </dgm:pt>
    <dgm:pt modelId="{C22064DA-145C-4D06-A5FE-6C832FE862BD}" type="sibTrans" cxnId="{D059B837-2F8A-4779-B46B-F152C2D51455}">
      <dgm:prSet/>
      <dgm:spPr/>
      <dgm:t>
        <a:bodyPr/>
        <a:lstStyle/>
        <a:p>
          <a:endParaRPr lang="en-US">
            <a:latin typeface="Times New Roman" pitchFamily="18" charset="0"/>
            <a:cs typeface="Times New Roman" pitchFamily="18" charset="0"/>
          </a:endParaRPr>
        </a:p>
      </dgm:t>
    </dgm:pt>
    <dgm:pt modelId="{023BC86F-7EC4-4FD0-840C-B51BA2DC92B0}">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Transfer emissions to:</a:t>
          </a:r>
          <a:endParaRPr lang="en-US" dirty="0">
            <a:latin typeface="Times New Roman" pitchFamily="18" charset="0"/>
            <a:cs typeface="Times New Roman" pitchFamily="18" charset="0"/>
          </a:endParaRPr>
        </a:p>
      </dgm:t>
    </dgm:pt>
    <dgm:pt modelId="{9A4E7EAA-9313-4664-927B-E6DC21D2B5B9}" type="parTrans" cxnId="{BF7AE748-AD01-40DE-9ED3-D25CAF29924E}">
      <dgm:prSet/>
      <dgm:spPr/>
      <dgm:t>
        <a:bodyPr/>
        <a:lstStyle/>
        <a:p>
          <a:endParaRPr lang="en-US">
            <a:latin typeface="Times New Roman" pitchFamily="18" charset="0"/>
            <a:cs typeface="Times New Roman" pitchFamily="18" charset="0"/>
          </a:endParaRPr>
        </a:p>
      </dgm:t>
    </dgm:pt>
    <dgm:pt modelId="{EC6F187E-CE03-4352-A9AB-22450F874971}" type="sibTrans" cxnId="{BF7AE748-AD01-40DE-9ED3-D25CAF29924E}">
      <dgm:prSet/>
      <dgm:spPr/>
      <dgm:t>
        <a:bodyPr/>
        <a:lstStyle/>
        <a:p>
          <a:endParaRPr lang="en-US">
            <a:latin typeface="Times New Roman" pitchFamily="18" charset="0"/>
            <a:cs typeface="Times New Roman" pitchFamily="18" charset="0"/>
          </a:endParaRPr>
        </a:p>
      </dgm:t>
    </dgm:pt>
    <dgm:pt modelId="{AFA37FBD-526D-4014-BA64-1482FBF61951}">
      <dgm:prSet/>
      <dgm:spPr>
        <a:solidFill>
          <a:schemeClr val="accent5">
            <a:lumMod val="40000"/>
            <a:lumOff val="60000"/>
            <a:alpha val="90000"/>
          </a:schemeClr>
        </a:solidFill>
      </dgm:spPr>
      <dgm:t>
        <a:bodyPr/>
        <a:lstStyle/>
        <a:p>
          <a:r>
            <a:rPr lang="en-US" dirty="0" smtClean="0">
              <a:latin typeface="Times New Roman" pitchFamily="18" charset="0"/>
              <a:cs typeface="Times New Roman" pitchFamily="18" charset="0"/>
            </a:rPr>
            <a:t>Initial workload increase for permit writers to learn program revisions</a:t>
          </a:r>
          <a:endParaRPr lang="en-US" dirty="0"/>
        </a:p>
      </dgm:t>
    </dgm:pt>
    <dgm:pt modelId="{2C1B5FF1-0CD6-4777-B427-185CB5BDACFD}" type="parTrans" cxnId="{2DFA83A4-46B4-4BFE-B0E2-347D4AF9A2E0}">
      <dgm:prSet/>
      <dgm:spPr/>
      <dgm:t>
        <a:bodyPr/>
        <a:lstStyle/>
        <a:p>
          <a:endParaRPr lang="en-US"/>
        </a:p>
      </dgm:t>
    </dgm:pt>
    <dgm:pt modelId="{7A3E9E14-0365-4D84-9FA6-01952B72726E}" type="sibTrans" cxnId="{2DFA83A4-46B4-4BFE-B0E2-347D4AF9A2E0}">
      <dgm:prSet/>
      <dgm:spPr/>
      <dgm:t>
        <a:bodyPr/>
        <a:lstStyle/>
        <a:p>
          <a:endParaRPr lang="en-US"/>
        </a:p>
      </dgm:t>
    </dgm:pt>
    <dgm:pt modelId="{24ED0E89-3EE8-4764-AD39-D4ED51683B26}">
      <dgm:prSet custT="1"/>
      <dgm:spPr>
        <a:solidFill>
          <a:srgbClr val="3BA0BB"/>
        </a:solidFill>
      </dgm:spPr>
      <dgm:t>
        <a:bodyPr/>
        <a:lstStyle/>
        <a:p>
          <a:r>
            <a:rPr lang="en-US" sz="3500" dirty="0" smtClean="0">
              <a:latin typeface="Times New Roman" pitchFamily="18" charset="0"/>
              <a:cs typeface="Times New Roman" pitchFamily="18" charset="0"/>
            </a:rPr>
            <a:t>DEQ Workload</a:t>
          </a:r>
          <a:endParaRPr lang="en-US" sz="3500" dirty="0">
            <a:latin typeface="Times New Roman" pitchFamily="18" charset="0"/>
            <a:cs typeface="Times New Roman" pitchFamily="18" charset="0"/>
          </a:endParaRPr>
        </a:p>
      </dgm:t>
    </dgm:pt>
    <dgm:pt modelId="{9F91219B-68E1-4998-AF17-14CC985ADE59}" type="parTrans" cxnId="{43D51A7A-00C5-4EA6-9B0B-F6F7BF80CD99}">
      <dgm:prSet/>
      <dgm:spPr/>
      <dgm:t>
        <a:bodyPr/>
        <a:lstStyle/>
        <a:p>
          <a:endParaRPr lang="en-US"/>
        </a:p>
      </dgm:t>
    </dgm:pt>
    <dgm:pt modelId="{32441D56-D8D1-4968-B06F-A6D5F7A469F3}" type="sibTrans" cxnId="{43D51A7A-00C5-4EA6-9B0B-F6F7BF80CD99}">
      <dgm:prSet/>
      <dgm:spPr/>
      <dgm:t>
        <a:bodyPr/>
        <a:lstStyle/>
        <a:p>
          <a:endParaRPr lang="en-US"/>
        </a:p>
      </dgm:t>
    </dgm:pt>
    <dgm:pt modelId="{DC737C8F-FBE4-48DA-87C5-8F5F00801782}">
      <dgm:prSet/>
      <dgm:spPr/>
      <dgm:t>
        <a:bodyPr/>
        <a:lstStyle/>
        <a:p>
          <a:r>
            <a:rPr lang="en-US" strike="noStrike" dirty="0" smtClean="0">
              <a:solidFill>
                <a:schemeClr val="tx1"/>
              </a:solidFill>
              <a:latin typeface="Times New Roman" pitchFamily="18" charset="0"/>
              <a:cs typeface="Times New Roman" pitchFamily="18" charset="0"/>
            </a:rPr>
            <a:t>a </a:t>
          </a:r>
          <a:r>
            <a:rPr lang="en-US" dirty="0" smtClean="0">
              <a:latin typeface="Times New Roman" pitchFamily="18" charset="0"/>
              <a:cs typeface="Times New Roman" pitchFamily="18" charset="0"/>
            </a:rPr>
            <a:t>cogen that suppor</a:t>
          </a:r>
          <a:r>
            <a:rPr lang="en-US" dirty="0" smtClean="0">
              <a:solidFill>
                <a:schemeClr val="tx1"/>
              </a:solidFill>
              <a:latin typeface="Times New Roman" pitchFamily="18" charset="0"/>
              <a:cs typeface="Times New Roman" pitchFamily="18" charset="0"/>
            </a:rPr>
            <a:t>t</a:t>
          </a:r>
          <a:r>
            <a:rPr lang="en-US" strike="noStrike" dirty="0" smtClean="0">
              <a:solidFill>
                <a:schemeClr val="tx1"/>
              </a:solidFill>
              <a:latin typeface="Times New Roman" pitchFamily="18" charset="0"/>
              <a:cs typeface="Times New Roman" pitchFamily="18" charset="0"/>
            </a:rPr>
            <a:t>ed</a:t>
          </a:r>
          <a:r>
            <a:rPr lang="en-US" dirty="0" smtClean="0">
              <a:latin typeface="Times New Roman" pitchFamily="18" charset="0"/>
              <a:cs typeface="Times New Roman" pitchFamily="18" charset="0"/>
            </a:rPr>
            <a:t> primary activity</a:t>
          </a:r>
          <a:endParaRPr lang="en-US" dirty="0">
            <a:latin typeface="Times New Roman" pitchFamily="18" charset="0"/>
            <a:cs typeface="Times New Roman" pitchFamily="18" charset="0"/>
          </a:endParaRPr>
        </a:p>
      </dgm:t>
    </dgm:pt>
    <dgm:pt modelId="{26018A7B-EBF5-4553-838B-3DFD9C516CF2}" type="parTrans" cxnId="{C4A1F0D0-D379-4675-BC87-B3C5CFE843CD}">
      <dgm:prSet/>
      <dgm:spPr/>
      <dgm:t>
        <a:bodyPr/>
        <a:lstStyle/>
        <a:p>
          <a:endParaRPr lang="en-US"/>
        </a:p>
      </dgm:t>
    </dgm:pt>
    <dgm:pt modelId="{B62841D4-EC78-455D-9F85-819623155AB6}" type="sibTrans" cxnId="{C4A1F0D0-D379-4675-BC87-B3C5CFE843CD}">
      <dgm:prSet/>
      <dgm:spPr/>
      <dgm:t>
        <a:bodyPr/>
        <a:lstStyle/>
        <a:p>
          <a:endParaRPr lang="en-US"/>
        </a:p>
      </dgm:t>
    </dgm:pt>
    <dgm:pt modelId="{14A58638-1BC3-4785-AE7D-23FC914AD095}">
      <dgm:prSet/>
      <dgm:spPr>
        <a:solidFill>
          <a:schemeClr val="accent5">
            <a:lumMod val="40000"/>
            <a:lumOff val="60000"/>
            <a:alpha val="90000"/>
          </a:schemeClr>
        </a:solidFill>
      </dgm:spPr>
      <dgm:t>
        <a:bodyPr/>
        <a:lstStyle/>
        <a:p>
          <a:r>
            <a:rPr lang="en-US" dirty="0" smtClean="0">
              <a:latin typeface="Times New Roman" pitchFamily="18" charset="0"/>
              <a:cs typeface="Times New Roman" pitchFamily="18" charset="0"/>
            </a:rPr>
            <a:t>Provides clarification that will reduce workload</a:t>
          </a:r>
          <a:endParaRPr lang="en-US" dirty="0">
            <a:latin typeface="Times New Roman" pitchFamily="18" charset="0"/>
            <a:cs typeface="Times New Roman" pitchFamily="18" charset="0"/>
          </a:endParaRPr>
        </a:p>
      </dgm:t>
    </dgm:pt>
    <dgm:pt modelId="{2F441225-6B13-441A-AF31-7035047E6BD1}" type="parTrans" cxnId="{64A174C5-5FA9-4E09-A089-B773AFD23B99}">
      <dgm:prSet/>
      <dgm:spPr/>
    </dgm:pt>
    <dgm:pt modelId="{07AEB5D6-738F-436C-8F0A-1FB05C500657}" type="sibTrans" cxnId="{64A174C5-5FA9-4E09-A089-B773AFD23B99}">
      <dgm:prSet/>
      <dgm:spPr/>
    </dgm:pt>
    <dgm:pt modelId="{1C1E94EC-13CB-4D36-BF1C-268732189314}">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new business in same primary 2-digit SIC, or</a:t>
          </a:r>
          <a:endParaRPr lang="en-US" dirty="0">
            <a:latin typeface="Times New Roman" pitchFamily="18" charset="0"/>
            <a:cs typeface="Times New Roman" pitchFamily="18" charset="0"/>
          </a:endParaRPr>
        </a:p>
      </dgm:t>
    </dgm:pt>
    <dgm:pt modelId="{8333D3BC-31F3-42FF-86BD-AD8AFA31136F}" type="parTrans" cxnId="{F43BB063-87CB-4F78-88D7-0B66EF9F1162}">
      <dgm:prSet/>
      <dgm:spPr/>
    </dgm:pt>
    <dgm:pt modelId="{880BE349-103A-4F15-823F-9C08DF01C0B9}" type="sibTrans" cxnId="{F43BB063-87CB-4F78-88D7-0B66EF9F1162}">
      <dgm:prSet/>
      <dgm:spPr/>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44C8D347-80E5-49E0-9038-2DB8357D12F4}" type="pres">
      <dgm:prSet presAssocID="{91B3DBD9-D9C5-429E-9D42-3757107542D3}" presName="linNode" presStyleCnt="0"/>
      <dgm:spPr/>
    </dgm:pt>
    <dgm:pt modelId="{1448A0AA-762F-4A47-8365-F2915F8F9FE9}" type="pres">
      <dgm:prSet presAssocID="{91B3DBD9-D9C5-429E-9D42-3757107542D3}" presName="parentText" presStyleLbl="node1" presStyleIdx="0" presStyleCnt="2" custLinFactNeighborY="-3283">
        <dgm:presLayoutVars>
          <dgm:chMax val="1"/>
          <dgm:bulletEnabled val="1"/>
        </dgm:presLayoutVars>
      </dgm:prSet>
      <dgm:spPr/>
      <dgm:t>
        <a:bodyPr/>
        <a:lstStyle/>
        <a:p>
          <a:endParaRPr lang="en-US"/>
        </a:p>
      </dgm:t>
    </dgm:pt>
    <dgm:pt modelId="{FAA431CB-E0F6-4589-B2B6-D68A46601087}" type="pres">
      <dgm:prSet presAssocID="{91B3DBD9-D9C5-429E-9D42-3757107542D3}" presName="descendantText" presStyleLbl="alignAccFollowNode1" presStyleIdx="0" presStyleCnt="2">
        <dgm:presLayoutVars>
          <dgm:bulletEnabled val="1"/>
        </dgm:presLayoutVars>
      </dgm:prSet>
      <dgm:spPr/>
      <dgm:t>
        <a:bodyPr/>
        <a:lstStyle/>
        <a:p>
          <a:endParaRPr lang="en-US"/>
        </a:p>
      </dgm:t>
    </dgm:pt>
    <dgm:pt modelId="{BD04875B-878F-4E73-8188-80E16DCF9D49}" type="pres">
      <dgm:prSet presAssocID="{C22064DA-145C-4D06-A5FE-6C832FE862BD}" presName="sp" presStyleCnt="0"/>
      <dgm:spPr/>
    </dgm:pt>
    <dgm:pt modelId="{921AB7F2-9CD3-4057-B52A-B00FAAD4C053}" type="pres">
      <dgm:prSet presAssocID="{24ED0E89-3EE8-4764-AD39-D4ED51683B26}" presName="linNode" presStyleCnt="0"/>
      <dgm:spPr/>
    </dgm:pt>
    <dgm:pt modelId="{24F67B7C-64D8-441E-997D-E3B096D634F0}" type="pres">
      <dgm:prSet presAssocID="{24ED0E89-3EE8-4764-AD39-D4ED51683B26}" presName="parentText" presStyleLbl="node1" presStyleIdx="1" presStyleCnt="2">
        <dgm:presLayoutVars>
          <dgm:chMax val="1"/>
          <dgm:bulletEnabled val="1"/>
        </dgm:presLayoutVars>
      </dgm:prSet>
      <dgm:spPr/>
      <dgm:t>
        <a:bodyPr/>
        <a:lstStyle/>
        <a:p>
          <a:endParaRPr lang="en-US"/>
        </a:p>
      </dgm:t>
    </dgm:pt>
    <dgm:pt modelId="{6B937E5D-EF4E-4B79-8D80-BF128AB41978}" type="pres">
      <dgm:prSet presAssocID="{24ED0E89-3EE8-4764-AD39-D4ED51683B26}" presName="descendantText" presStyleLbl="alignAccFollowNode1" presStyleIdx="1" presStyleCnt="2">
        <dgm:presLayoutVars>
          <dgm:bulletEnabled val="1"/>
        </dgm:presLayoutVars>
      </dgm:prSet>
      <dgm:spPr/>
      <dgm:t>
        <a:bodyPr/>
        <a:lstStyle/>
        <a:p>
          <a:endParaRPr lang="en-US"/>
        </a:p>
      </dgm:t>
    </dgm:pt>
  </dgm:ptLst>
  <dgm:cxnLst>
    <dgm:cxn modelId="{C897B08F-1F79-40B6-8C0C-8E70028E5077}" type="presOf" srcId="{24ED0E89-3EE8-4764-AD39-D4ED51683B26}" destId="{24F67B7C-64D8-441E-997D-E3B096D634F0}" srcOrd="0" destOrd="0" presId="urn:microsoft.com/office/officeart/2005/8/layout/vList5"/>
    <dgm:cxn modelId="{64A174C5-5FA9-4E09-A089-B773AFD23B99}" srcId="{24ED0E89-3EE8-4764-AD39-D4ED51683B26}" destId="{14A58638-1BC3-4785-AE7D-23FC914AD095}" srcOrd="1" destOrd="0" parTransId="{2F441225-6B13-441A-AF31-7035047E6BD1}" sibTransId="{07AEB5D6-738F-436C-8F0A-1FB05C500657}"/>
    <dgm:cxn modelId="{8C9532CE-ACFB-44C2-8014-E99D1220061B}" type="presOf" srcId="{AFA37FBD-526D-4014-BA64-1482FBF61951}" destId="{6B937E5D-EF4E-4B79-8D80-BF128AB41978}" srcOrd="0" destOrd="0" presId="urn:microsoft.com/office/officeart/2005/8/layout/vList5"/>
    <dgm:cxn modelId="{BF7AE748-AD01-40DE-9ED3-D25CAF29924E}" srcId="{91B3DBD9-D9C5-429E-9D42-3757107542D3}" destId="{023BC86F-7EC4-4FD0-840C-B51BA2DC92B0}" srcOrd="0" destOrd="0" parTransId="{9A4E7EAA-9313-4664-927B-E6DC21D2B5B9}" sibTransId="{EC6F187E-CE03-4352-A9AB-22450F874971}"/>
    <dgm:cxn modelId="{B6FE230E-D9FF-48C7-871A-16DF4EC837F2}" type="presOf" srcId="{1C1E94EC-13CB-4D36-BF1C-268732189314}" destId="{FAA431CB-E0F6-4589-B2B6-D68A46601087}" srcOrd="0" destOrd="1" presId="urn:microsoft.com/office/officeart/2005/8/layout/vList5"/>
    <dgm:cxn modelId="{E1428CFE-3FFB-4257-ABF1-13EA35C93A83}" type="presOf" srcId="{023BC86F-7EC4-4FD0-840C-B51BA2DC92B0}" destId="{FAA431CB-E0F6-4589-B2B6-D68A46601087}" srcOrd="0" destOrd="0" presId="urn:microsoft.com/office/officeart/2005/8/layout/vList5"/>
    <dgm:cxn modelId="{3EAAFF85-A5CC-41BF-9CB6-BB327A3E4234}" type="presOf" srcId="{14A58638-1BC3-4785-AE7D-23FC914AD095}" destId="{6B937E5D-EF4E-4B79-8D80-BF128AB41978}" srcOrd="0" destOrd="1" presId="urn:microsoft.com/office/officeart/2005/8/layout/vList5"/>
    <dgm:cxn modelId="{D059B837-2F8A-4779-B46B-F152C2D51455}" srcId="{6A8101AE-A83C-4956-9AF6-F844F7F9A183}" destId="{91B3DBD9-D9C5-429E-9D42-3757107542D3}" srcOrd="0" destOrd="0" parTransId="{D181400D-9603-498B-AA09-E2B27B7807CF}" sibTransId="{C22064DA-145C-4D06-A5FE-6C832FE862BD}"/>
    <dgm:cxn modelId="{C4A1F0D0-D379-4675-BC87-B3C5CFE843CD}" srcId="{91B3DBD9-D9C5-429E-9D42-3757107542D3}" destId="{DC737C8F-FBE4-48DA-87C5-8F5F00801782}" srcOrd="2" destOrd="0" parTransId="{26018A7B-EBF5-4553-838B-3DFD9C516CF2}" sibTransId="{B62841D4-EC78-455D-9F85-819623155AB6}"/>
    <dgm:cxn modelId="{43D51A7A-00C5-4EA6-9B0B-F6F7BF80CD99}" srcId="{6A8101AE-A83C-4956-9AF6-F844F7F9A183}" destId="{24ED0E89-3EE8-4764-AD39-D4ED51683B26}" srcOrd="1" destOrd="0" parTransId="{9F91219B-68E1-4998-AF17-14CC985ADE59}" sibTransId="{32441D56-D8D1-4968-B06F-A6D5F7A469F3}"/>
    <dgm:cxn modelId="{F43BB063-87CB-4F78-88D7-0B66EF9F1162}" srcId="{91B3DBD9-D9C5-429E-9D42-3757107542D3}" destId="{1C1E94EC-13CB-4D36-BF1C-268732189314}" srcOrd="1" destOrd="0" parTransId="{8333D3BC-31F3-42FF-86BD-AD8AFA31136F}" sibTransId="{880BE349-103A-4F15-823F-9C08DF01C0B9}"/>
    <dgm:cxn modelId="{F4FE7EC5-29E8-4BE6-9B5D-5168344FAA3A}" type="presOf" srcId="{91B3DBD9-D9C5-429E-9D42-3757107542D3}" destId="{1448A0AA-762F-4A47-8365-F2915F8F9FE9}" srcOrd="0" destOrd="0" presId="urn:microsoft.com/office/officeart/2005/8/layout/vList5"/>
    <dgm:cxn modelId="{2DFA83A4-46B4-4BFE-B0E2-347D4AF9A2E0}" srcId="{24ED0E89-3EE8-4764-AD39-D4ED51683B26}" destId="{AFA37FBD-526D-4014-BA64-1482FBF61951}" srcOrd="0" destOrd="0" parTransId="{2C1B5FF1-0CD6-4777-B427-185CB5BDACFD}" sibTransId="{7A3E9E14-0365-4D84-9FA6-01952B72726E}"/>
    <dgm:cxn modelId="{690900A3-AF1D-4F10-A527-9767CAABD581}" type="presOf" srcId="{DC737C8F-FBE4-48DA-87C5-8F5F00801782}" destId="{FAA431CB-E0F6-4589-B2B6-D68A46601087}" srcOrd="0" destOrd="2" presId="urn:microsoft.com/office/officeart/2005/8/layout/vList5"/>
    <dgm:cxn modelId="{7589CDBD-59AB-439B-B92C-212826FFE341}" type="presOf" srcId="{6A8101AE-A83C-4956-9AF6-F844F7F9A183}" destId="{11CE3E64-6858-4460-8844-45B2B25C6FFA}" srcOrd="0" destOrd="0" presId="urn:microsoft.com/office/officeart/2005/8/layout/vList5"/>
    <dgm:cxn modelId="{A67757B1-4710-4444-AA9A-5A61C93CCD65}" type="presParOf" srcId="{11CE3E64-6858-4460-8844-45B2B25C6FFA}" destId="{44C8D347-80E5-49E0-9038-2DB8357D12F4}" srcOrd="0" destOrd="0" presId="urn:microsoft.com/office/officeart/2005/8/layout/vList5"/>
    <dgm:cxn modelId="{F7182FDF-A0F1-48D4-85A8-22808A648E64}" type="presParOf" srcId="{44C8D347-80E5-49E0-9038-2DB8357D12F4}" destId="{1448A0AA-762F-4A47-8365-F2915F8F9FE9}" srcOrd="0" destOrd="0" presId="urn:microsoft.com/office/officeart/2005/8/layout/vList5"/>
    <dgm:cxn modelId="{BCCE39CB-817E-4625-9CBE-43731C76FFAF}" type="presParOf" srcId="{44C8D347-80E5-49E0-9038-2DB8357D12F4}" destId="{FAA431CB-E0F6-4589-B2B6-D68A46601087}" srcOrd="1" destOrd="0" presId="urn:microsoft.com/office/officeart/2005/8/layout/vList5"/>
    <dgm:cxn modelId="{0BF200C2-98C6-484F-AED3-11E74DA98B55}" type="presParOf" srcId="{11CE3E64-6858-4460-8844-45B2B25C6FFA}" destId="{BD04875B-878F-4E73-8188-80E16DCF9D49}" srcOrd="1" destOrd="0" presId="urn:microsoft.com/office/officeart/2005/8/layout/vList5"/>
    <dgm:cxn modelId="{EB5F560B-74F9-4072-9D68-7F7C897ABF14}" type="presParOf" srcId="{11CE3E64-6858-4460-8844-45B2B25C6FFA}" destId="{921AB7F2-9CD3-4057-B52A-B00FAAD4C053}" srcOrd="2" destOrd="0" presId="urn:microsoft.com/office/officeart/2005/8/layout/vList5"/>
    <dgm:cxn modelId="{ACA5C4A8-A16A-4924-AB2D-37BFB7BB1C38}" type="presParOf" srcId="{921AB7F2-9CD3-4057-B52A-B00FAAD4C053}" destId="{24F67B7C-64D8-441E-997D-E3B096D634F0}" srcOrd="0" destOrd="0" presId="urn:microsoft.com/office/officeart/2005/8/layout/vList5"/>
    <dgm:cxn modelId="{3293CFC5-0D33-4AFE-AD34-CEF6A89D3CBF}" type="presParOf" srcId="{921AB7F2-9CD3-4057-B52A-B00FAAD4C053}" destId="{6B937E5D-EF4E-4B79-8D80-BF128AB41978}"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2" csCatId="colorful" phldr="1"/>
      <dgm:spPr/>
      <dgm:t>
        <a:bodyPr/>
        <a:lstStyle/>
        <a:p>
          <a:endParaRPr lang="en-US"/>
        </a:p>
      </dgm:t>
    </dgm:pt>
    <dgm:pt modelId="{C2D3029B-151C-4500-8951-03D8D006926F}">
      <dgm:prSet/>
      <dgm:spPr>
        <a:solidFill>
          <a:schemeClr val="accent6">
            <a:lumMod val="40000"/>
            <a:lumOff val="60000"/>
            <a:alpha val="90000"/>
          </a:schemeClr>
        </a:solidFill>
      </dgm:spPr>
      <dgm:t>
        <a:bodyPr/>
        <a:lstStyle/>
        <a:p>
          <a:r>
            <a:rPr lang="en-US" dirty="0" smtClean="0">
              <a:latin typeface="Times New Roman" pitchFamily="18" charset="0"/>
              <a:cs typeface="Times New Roman" pitchFamily="18" charset="0"/>
            </a:rPr>
            <a:t>Limits ability to use emissions for unrelated projects</a:t>
          </a:r>
          <a:endParaRPr lang="en-US" dirty="0">
            <a:latin typeface="Times New Roman" pitchFamily="18" charset="0"/>
            <a:cs typeface="Times New Roman" pitchFamily="18" charset="0"/>
          </a:endParaRPr>
        </a:p>
      </dgm:t>
    </dgm:pt>
    <dgm:pt modelId="{96869BC4-5D97-482B-B5B2-D1140231C519}" type="sibTrans" cxnId="{9AB4D0C4-203D-404D-A09A-7BA13C942935}">
      <dgm:prSet/>
      <dgm:spPr/>
      <dgm:t>
        <a:bodyPr/>
        <a:lstStyle/>
        <a:p>
          <a:endParaRPr lang="en-US">
            <a:latin typeface="Times New Roman" pitchFamily="18" charset="0"/>
            <a:cs typeface="Times New Roman" pitchFamily="18" charset="0"/>
          </a:endParaRPr>
        </a:p>
      </dgm:t>
    </dgm:pt>
    <dgm:pt modelId="{5DFF5AB5-B2A7-4F77-BDD0-3A2E11ED1C5F}" type="parTrans" cxnId="{9AB4D0C4-203D-404D-A09A-7BA13C942935}">
      <dgm:prSet/>
      <dgm:spPr/>
      <dgm:t>
        <a:bodyPr/>
        <a:lstStyle/>
        <a:p>
          <a:endParaRPr lang="en-US">
            <a:latin typeface="Times New Roman" pitchFamily="18" charset="0"/>
            <a:cs typeface="Times New Roman" pitchFamily="18" charset="0"/>
          </a:endParaRPr>
        </a:p>
      </dgm:t>
    </dgm:pt>
    <dgm:pt modelId="{C4F8A93E-5B8F-4347-9D58-758FDC2E99B3}">
      <dgm:prSet custT="1"/>
      <dgm:spPr>
        <a:solidFill>
          <a:schemeClr val="accent6">
            <a:lumMod val="75000"/>
          </a:schemeClr>
        </a:solidFill>
      </dgm:spPr>
      <dgm:t>
        <a:bodyPr/>
        <a:lstStyle/>
        <a:p>
          <a:r>
            <a:rPr lang="en-US" sz="3200" dirty="0" smtClean="0">
              <a:latin typeface="Times New Roman" pitchFamily="18" charset="0"/>
              <a:cs typeface="Times New Roman" pitchFamily="18" charset="0"/>
            </a:rPr>
            <a:t>Impacts on Business</a:t>
          </a:r>
          <a:endParaRPr lang="en-US" sz="3200" dirty="0">
            <a:latin typeface="Times New Roman" pitchFamily="18" charset="0"/>
            <a:cs typeface="Times New Roman" pitchFamily="18" charset="0"/>
          </a:endParaRPr>
        </a:p>
      </dgm:t>
    </dgm:pt>
    <dgm:pt modelId="{18300AE4-7CC0-4B9D-AA30-FA7159E182D2}" type="sibTrans" cxnId="{FDCEE7B3-5E1F-4FC8-B2D5-2BA622825105}">
      <dgm:prSet/>
      <dgm:spPr/>
      <dgm:t>
        <a:bodyPr/>
        <a:lstStyle/>
        <a:p>
          <a:endParaRPr lang="en-US">
            <a:latin typeface="Times New Roman" pitchFamily="18" charset="0"/>
            <a:cs typeface="Times New Roman" pitchFamily="18" charset="0"/>
          </a:endParaRPr>
        </a:p>
      </dgm:t>
    </dgm:pt>
    <dgm:pt modelId="{9FD34318-3C2C-45C7-A33C-2951BABC4689}" type="parTrans" cxnId="{FDCEE7B3-5E1F-4FC8-B2D5-2BA622825105}">
      <dgm:prSet/>
      <dgm:spPr/>
      <dgm:t>
        <a:bodyPr/>
        <a:lstStyle/>
        <a:p>
          <a:endParaRPr lang="en-US">
            <a:latin typeface="Times New Roman" pitchFamily="18" charset="0"/>
            <a:cs typeface="Times New Roman" pitchFamily="18" charset="0"/>
          </a:endParaRPr>
        </a:p>
      </dgm:t>
    </dgm:pt>
    <dgm:pt modelId="{36693833-12DB-4D2E-A4CB-5EBFD66CEA46}">
      <dgm:prSet/>
      <dgm:spPr>
        <a:solidFill>
          <a:schemeClr val="bg1">
            <a:lumMod val="85000"/>
            <a:alpha val="90000"/>
          </a:schemeClr>
        </a:solidFill>
      </dgm:spPr>
      <dgm:t>
        <a:bodyPr/>
        <a:lstStyle/>
        <a:p>
          <a:r>
            <a:rPr lang="en-US" dirty="0" smtClean="0">
              <a:solidFill>
                <a:schemeClr val="tx1"/>
              </a:solidFill>
              <a:latin typeface="Times New Roman" pitchFamily="18" charset="0"/>
              <a:cs typeface="Times New Roman" pitchFamily="18" charset="0"/>
            </a:rPr>
            <a:t>Ensures </a:t>
          </a:r>
          <a:r>
            <a:rPr lang="en-US" dirty="0" smtClean="0">
              <a:latin typeface="Times New Roman" pitchFamily="18" charset="0"/>
              <a:cs typeface="Times New Roman" pitchFamily="18" charset="0"/>
            </a:rPr>
            <a:t>construction approval</a:t>
          </a:r>
          <a:endParaRPr lang="en-US" dirty="0">
            <a:latin typeface="Times New Roman" pitchFamily="18" charset="0"/>
            <a:cs typeface="Times New Roman" pitchFamily="18" charset="0"/>
          </a:endParaRPr>
        </a:p>
      </dgm:t>
    </dgm:pt>
    <dgm:pt modelId="{33B2A0CE-8B95-40A4-A176-AC67F807B0FD}" type="parTrans" cxnId="{1477C2DD-3CDE-49A6-B0C0-F3533E9E206C}">
      <dgm:prSet/>
      <dgm:spPr/>
      <dgm:t>
        <a:bodyPr/>
        <a:lstStyle/>
        <a:p>
          <a:endParaRPr lang="en-US">
            <a:latin typeface="Times New Roman" pitchFamily="18" charset="0"/>
            <a:cs typeface="Times New Roman" pitchFamily="18" charset="0"/>
          </a:endParaRPr>
        </a:p>
      </dgm:t>
    </dgm:pt>
    <dgm:pt modelId="{17004987-2B52-45B9-97F1-598386688502}" type="sibTrans" cxnId="{1477C2DD-3CDE-49A6-B0C0-F3533E9E206C}">
      <dgm:prSet/>
      <dgm:spPr/>
      <dgm:t>
        <a:bodyPr/>
        <a:lstStyle/>
        <a:p>
          <a:endParaRPr lang="en-US">
            <a:latin typeface="Times New Roman" pitchFamily="18" charset="0"/>
            <a:cs typeface="Times New Roman" pitchFamily="18" charset="0"/>
          </a:endParaRPr>
        </a:p>
      </dgm:t>
    </dgm:pt>
    <dgm:pt modelId="{28BB09B7-388A-483E-B9F5-AF54C9FA1429}">
      <dgm:prSet custT="1"/>
      <dgm:spPr>
        <a:solidFill>
          <a:srgbClr val="8D8E84"/>
        </a:solidFill>
      </dgm:spPr>
      <dgm:t>
        <a:bodyPr/>
        <a:lstStyle/>
        <a:p>
          <a:r>
            <a:rPr lang="en-US" sz="3100" dirty="0" smtClean="0">
              <a:latin typeface="Times New Roman" pitchFamily="18" charset="0"/>
              <a:cs typeface="Times New Roman" pitchFamily="18" charset="0"/>
            </a:rPr>
            <a:t>Impacts on Environment</a:t>
          </a:r>
          <a:endParaRPr lang="en-US" sz="3100" dirty="0">
            <a:latin typeface="Times New Roman" pitchFamily="18" charset="0"/>
            <a:cs typeface="Times New Roman" pitchFamily="18" charset="0"/>
          </a:endParaRPr>
        </a:p>
      </dgm:t>
    </dgm:pt>
    <dgm:pt modelId="{6864FFCC-56AF-436E-8A78-1C919640848A}" type="parTrans" cxnId="{06FA166D-A111-49F5-8126-D90E7A8C8138}">
      <dgm:prSet/>
      <dgm:spPr/>
      <dgm:t>
        <a:bodyPr/>
        <a:lstStyle/>
        <a:p>
          <a:endParaRPr lang="en-US">
            <a:latin typeface="Times New Roman" pitchFamily="18" charset="0"/>
            <a:cs typeface="Times New Roman" pitchFamily="18" charset="0"/>
          </a:endParaRPr>
        </a:p>
      </dgm:t>
    </dgm:pt>
    <dgm:pt modelId="{4B6757DD-1BA1-42EB-A529-0E65B3B11231}" type="sibTrans" cxnId="{06FA166D-A111-49F5-8126-D90E7A8C8138}">
      <dgm:prSet/>
      <dgm:spPr/>
      <dgm:t>
        <a:bodyPr/>
        <a:lstStyle/>
        <a:p>
          <a:endParaRPr lang="en-US">
            <a:latin typeface="Times New Roman" pitchFamily="18" charset="0"/>
            <a:cs typeface="Times New Roman" pitchFamily="18" charset="0"/>
          </a:endParaRPr>
        </a:p>
      </dgm:t>
    </dgm:pt>
    <dgm:pt modelId="{F757D9AE-16D7-4347-82A3-8C9E75D15153}">
      <dgm:prSet/>
      <dgm:spPr/>
      <dgm:t>
        <a:bodyPr/>
        <a:lstStyle/>
        <a:p>
          <a:r>
            <a:rPr lang="en-US" dirty="0" smtClean="0">
              <a:latin typeface="Times New Roman" pitchFamily="18" charset="0"/>
              <a:cs typeface="Times New Roman" pitchFamily="18" charset="0"/>
            </a:rPr>
            <a:t>Clarifies requirements for splitting sources </a:t>
          </a:r>
          <a:endParaRPr lang="en-US" dirty="0">
            <a:latin typeface="Times New Roman" pitchFamily="18" charset="0"/>
            <a:cs typeface="Times New Roman" pitchFamily="18" charset="0"/>
          </a:endParaRPr>
        </a:p>
      </dgm:t>
    </dgm:pt>
    <dgm:pt modelId="{BD6FFF0B-1961-4071-92BA-0448B22D23B6}" type="parTrans" cxnId="{8AB104AA-718F-4C3F-8E38-CF4FA141878B}">
      <dgm:prSet/>
      <dgm:spPr/>
      <dgm:t>
        <a:bodyPr/>
        <a:lstStyle/>
        <a:p>
          <a:endParaRPr lang="en-US"/>
        </a:p>
      </dgm:t>
    </dgm:pt>
    <dgm:pt modelId="{59228B2E-9895-4D1F-8551-0FD3834E0CC8}" type="sibTrans" cxnId="{8AB104AA-718F-4C3F-8E38-CF4FA141878B}">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AC417CC0-610E-40AF-9D99-39F213116FE8}" type="pres">
      <dgm:prSet presAssocID="{C4F8A93E-5B8F-4347-9D58-758FDC2E99B3}" presName="linNode" presStyleCnt="0"/>
      <dgm:spPr/>
    </dgm:pt>
    <dgm:pt modelId="{2ED86746-5FA9-4455-BAB0-6A2D73435DB8}" type="pres">
      <dgm:prSet presAssocID="{C4F8A93E-5B8F-4347-9D58-758FDC2E99B3}" presName="parentText" presStyleLbl="node1" presStyleIdx="0" presStyleCnt="2">
        <dgm:presLayoutVars>
          <dgm:chMax val="1"/>
          <dgm:bulletEnabled val="1"/>
        </dgm:presLayoutVars>
      </dgm:prSet>
      <dgm:spPr/>
      <dgm:t>
        <a:bodyPr/>
        <a:lstStyle/>
        <a:p>
          <a:endParaRPr lang="en-US"/>
        </a:p>
      </dgm:t>
    </dgm:pt>
    <dgm:pt modelId="{9123B9EC-B45A-4DCE-B255-DBC5D8C94B98}" type="pres">
      <dgm:prSet presAssocID="{C4F8A93E-5B8F-4347-9D58-758FDC2E99B3}" presName="descendantText" presStyleLbl="alignAccFollowNode1" presStyleIdx="0" presStyleCnt="2">
        <dgm:presLayoutVars>
          <dgm:bulletEnabled val="1"/>
        </dgm:presLayoutVars>
      </dgm:prSet>
      <dgm:spPr/>
      <dgm:t>
        <a:bodyPr/>
        <a:lstStyle/>
        <a:p>
          <a:endParaRPr lang="en-US"/>
        </a:p>
      </dgm:t>
    </dgm:pt>
    <dgm:pt modelId="{9119DC3D-1707-46AC-B04D-DA429FE2F037}" type="pres">
      <dgm:prSet presAssocID="{18300AE4-7CC0-4B9D-AA30-FA7159E182D2}" presName="sp" presStyleCnt="0"/>
      <dgm:spPr/>
    </dgm:pt>
    <dgm:pt modelId="{118E5325-E9CC-4561-B166-B5A45BAA6BB5}" type="pres">
      <dgm:prSet presAssocID="{28BB09B7-388A-483E-B9F5-AF54C9FA1429}" presName="linNode" presStyleCnt="0"/>
      <dgm:spPr/>
    </dgm:pt>
    <dgm:pt modelId="{A6FF4326-8EDB-49BD-8AA9-B4BD85A5A465}" type="pres">
      <dgm:prSet presAssocID="{28BB09B7-388A-483E-B9F5-AF54C9FA1429}" presName="parentText" presStyleLbl="node1" presStyleIdx="1" presStyleCnt="2">
        <dgm:presLayoutVars>
          <dgm:chMax val="1"/>
          <dgm:bulletEnabled val="1"/>
        </dgm:presLayoutVars>
      </dgm:prSet>
      <dgm:spPr/>
      <dgm:t>
        <a:bodyPr/>
        <a:lstStyle/>
        <a:p>
          <a:endParaRPr lang="en-US"/>
        </a:p>
      </dgm:t>
    </dgm:pt>
    <dgm:pt modelId="{2A54A8A0-E017-4BA4-8F66-EFA9F4015BFD}" type="pres">
      <dgm:prSet presAssocID="{28BB09B7-388A-483E-B9F5-AF54C9FA1429}" presName="descendantText" presStyleLbl="alignAccFollowNode1" presStyleIdx="1" presStyleCnt="2" custLinFactNeighborY="-1393">
        <dgm:presLayoutVars>
          <dgm:bulletEnabled val="1"/>
        </dgm:presLayoutVars>
      </dgm:prSet>
      <dgm:spPr/>
      <dgm:t>
        <a:bodyPr/>
        <a:lstStyle/>
        <a:p>
          <a:endParaRPr lang="en-US"/>
        </a:p>
      </dgm:t>
    </dgm:pt>
  </dgm:ptLst>
  <dgm:cxnLst>
    <dgm:cxn modelId="{4D15E8D3-6529-4C66-A45A-990345B64205}" type="presOf" srcId="{C4F8A93E-5B8F-4347-9D58-758FDC2E99B3}" destId="{2ED86746-5FA9-4455-BAB0-6A2D73435DB8}" srcOrd="0" destOrd="0" presId="urn:microsoft.com/office/officeart/2005/8/layout/vList5"/>
    <dgm:cxn modelId="{15588B42-9558-49CA-A4DB-FA199D91A6E3}" type="presOf" srcId="{28BB09B7-388A-483E-B9F5-AF54C9FA1429}" destId="{A6FF4326-8EDB-49BD-8AA9-B4BD85A5A465}" srcOrd="0" destOrd="0" presId="urn:microsoft.com/office/officeart/2005/8/layout/vList5"/>
    <dgm:cxn modelId="{8AB104AA-718F-4C3F-8E38-CF4FA141878B}" srcId="{C4F8A93E-5B8F-4347-9D58-758FDC2E99B3}" destId="{F757D9AE-16D7-4347-82A3-8C9E75D15153}" srcOrd="1" destOrd="0" parTransId="{BD6FFF0B-1961-4071-92BA-0448B22D23B6}" sibTransId="{59228B2E-9895-4D1F-8551-0FD3834E0CC8}"/>
    <dgm:cxn modelId="{7834F466-D738-434D-AB3F-A2DC3BC29377}" type="presOf" srcId="{F757D9AE-16D7-4347-82A3-8C9E75D15153}" destId="{9123B9EC-B45A-4DCE-B255-DBC5D8C94B98}" srcOrd="0" destOrd="1" presId="urn:microsoft.com/office/officeart/2005/8/layout/vList5"/>
    <dgm:cxn modelId="{06FA166D-A111-49F5-8126-D90E7A8C8138}" srcId="{6A8101AE-A83C-4956-9AF6-F844F7F9A183}" destId="{28BB09B7-388A-483E-B9F5-AF54C9FA1429}" srcOrd="1" destOrd="0" parTransId="{6864FFCC-56AF-436E-8A78-1C919640848A}" sibTransId="{4B6757DD-1BA1-42EB-A529-0E65B3B11231}"/>
    <dgm:cxn modelId="{FDCEE7B3-5E1F-4FC8-B2D5-2BA622825105}" srcId="{6A8101AE-A83C-4956-9AF6-F844F7F9A183}" destId="{C4F8A93E-5B8F-4347-9D58-758FDC2E99B3}" srcOrd="0" destOrd="0" parTransId="{9FD34318-3C2C-45C7-A33C-2951BABC4689}" sibTransId="{18300AE4-7CC0-4B9D-AA30-FA7159E182D2}"/>
    <dgm:cxn modelId="{3CFEA2AF-DFD1-474C-9916-91AC335D3024}" type="presOf" srcId="{36693833-12DB-4D2E-A4CB-5EBFD66CEA46}" destId="{2A54A8A0-E017-4BA4-8F66-EFA9F4015BFD}" srcOrd="0" destOrd="0" presId="urn:microsoft.com/office/officeart/2005/8/layout/vList5"/>
    <dgm:cxn modelId="{9AB4D0C4-203D-404D-A09A-7BA13C942935}" srcId="{C4F8A93E-5B8F-4347-9D58-758FDC2E99B3}" destId="{C2D3029B-151C-4500-8951-03D8D006926F}" srcOrd="0" destOrd="0" parTransId="{5DFF5AB5-B2A7-4F77-BDD0-3A2E11ED1C5F}" sibTransId="{96869BC4-5D97-482B-B5B2-D1140231C519}"/>
    <dgm:cxn modelId="{392E9B28-6FB2-4D0F-8057-2D87EAA3E41D}" type="presOf" srcId="{C2D3029B-151C-4500-8951-03D8D006926F}" destId="{9123B9EC-B45A-4DCE-B255-DBC5D8C94B98}" srcOrd="0" destOrd="0" presId="urn:microsoft.com/office/officeart/2005/8/layout/vList5"/>
    <dgm:cxn modelId="{C0E7CA40-67DB-4CC7-A8B2-A1BBF8DBF0EC}" type="presOf" srcId="{6A8101AE-A83C-4956-9AF6-F844F7F9A183}" destId="{11CE3E64-6858-4460-8844-45B2B25C6FFA}" srcOrd="0" destOrd="0" presId="urn:microsoft.com/office/officeart/2005/8/layout/vList5"/>
    <dgm:cxn modelId="{1477C2DD-3CDE-49A6-B0C0-F3533E9E206C}" srcId="{28BB09B7-388A-483E-B9F5-AF54C9FA1429}" destId="{36693833-12DB-4D2E-A4CB-5EBFD66CEA46}" srcOrd="0" destOrd="0" parTransId="{33B2A0CE-8B95-40A4-A176-AC67F807B0FD}" sibTransId="{17004987-2B52-45B9-97F1-598386688502}"/>
    <dgm:cxn modelId="{BEB84C2A-EF1F-41D9-BF5D-81359DC5407B}" type="presParOf" srcId="{11CE3E64-6858-4460-8844-45B2B25C6FFA}" destId="{AC417CC0-610E-40AF-9D99-39F213116FE8}" srcOrd="0" destOrd="0" presId="urn:microsoft.com/office/officeart/2005/8/layout/vList5"/>
    <dgm:cxn modelId="{215CC3C1-306A-430B-AA95-736B5305BF0B}" type="presParOf" srcId="{AC417CC0-610E-40AF-9D99-39F213116FE8}" destId="{2ED86746-5FA9-4455-BAB0-6A2D73435DB8}" srcOrd="0" destOrd="0" presId="urn:microsoft.com/office/officeart/2005/8/layout/vList5"/>
    <dgm:cxn modelId="{BBFB2673-8004-438E-A2BC-7BE858A8B73A}" type="presParOf" srcId="{AC417CC0-610E-40AF-9D99-39F213116FE8}" destId="{9123B9EC-B45A-4DCE-B255-DBC5D8C94B98}" srcOrd="1" destOrd="0" presId="urn:microsoft.com/office/officeart/2005/8/layout/vList5"/>
    <dgm:cxn modelId="{7350CC4D-BEBD-4DB9-B825-0900EAE063FE}" type="presParOf" srcId="{11CE3E64-6858-4460-8844-45B2B25C6FFA}" destId="{9119DC3D-1707-46AC-B04D-DA429FE2F037}" srcOrd="1" destOrd="0" presId="urn:microsoft.com/office/officeart/2005/8/layout/vList5"/>
    <dgm:cxn modelId="{DD2514DF-45A7-4762-B50B-91C433DA80AF}" type="presParOf" srcId="{11CE3E64-6858-4460-8844-45B2B25C6FFA}" destId="{118E5325-E9CC-4561-B166-B5A45BAA6BB5}" srcOrd="2" destOrd="0" presId="urn:microsoft.com/office/officeart/2005/8/layout/vList5"/>
    <dgm:cxn modelId="{09553345-1526-45F7-A786-11E33D9EF81E}" type="presParOf" srcId="{118E5325-E9CC-4561-B166-B5A45BAA6BB5}" destId="{A6FF4326-8EDB-49BD-8AA9-B4BD85A5A465}" srcOrd="0" destOrd="0" presId="urn:microsoft.com/office/officeart/2005/8/layout/vList5"/>
    <dgm:cxn modelId="{85C2F620-21E1-49B8-9C2D-3410BBBF73AB}" type="presParOf" srcId="{118E5325-E9CC-4561-B166-B5A45BAA6BB5}" destId="{2A54A8A0-E017-4BA4-8F66-EFA9F4015BFD}"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AAE3DE-4826-4D23-A61A-99AFE799BC71}" type="doc">
      <dgm:prSet loTypeId="urn:microsoft.com/office/officeart/2005/8/layout/lProcess2" loCatId="list" qsTypeId="urn:microsoft.com/office/officeart/2005/8/quickstyle/simple1" qsCatId="simple" csTypeId="urn:microsoft.com/office/officeart/2005/8/colors/colorful1#3" csCatId="colorful" phldr="1"/>
      <dgm:spPr/>
      <dgm:t>
        <a:bodyPr/>
        <a:lstStyle/>
        <a:p>
          <a:endParaRPr lang="en-US"/>
        </a:p>
      </dgm:t>
    </dgm:pt>
    <dgm:pt modelId="{C6839FC1-B44E-4497-8025-36EDFC86631A}">
      <dgm:prSet phldrT="[Text]"/>
      <dgm:spPr/>
      <dgm:t>
        <a:bodyPr/>
        <a:lstStyle/>
        <a:p>
          <a:r>
            <a:rPr lang="en-US" dirty="0" smtClean="0">
              <a:latin typeface="Times New Roman" pitchFamily="18" charset="0"/>
              <a:cs typeface="Times New Roman" pitchFamily="18" charset="0"/>
            </a:rPr>
            <a:t>Impacts on Business</a:t>
          </a:r>
          <a:endParaRPr lang="en-US" dirty="0">
            <a:latin typeface="Times New Roman" pitchFamily="18" charset="0"/>
            <a:cs typeface="Times New Roman" pitchFamily="18" charset="0"/>
          </a:endParaRPr>
        </a:p>
      </dgm:t>
    </dgm:pt>
    <dgm:pt modelId="{89F36C55-DF95-4C72-8516-A0EBD9C5AC6E}" type="parTrans" cxnId="{26AABB5E-798C-4750-88DF-E6E5C70C8ABE}">
      <dgm:prSet/>
      <dgm:spPr/>
      <dgm:t>
        <a:bodyPr/>
        <a:lstStyle/>
        <a:p>
          <a:endParaRPr lang="en-US"/>
        </a:p>
      </dgm:t>
    </dgm:pt>
    <dgm:pt modelId="{B44E3C60-2FB8-4E60-9533-703E72FA8988}" type="sibTrans" cxnId="{26AABB5E-798C-4750-88DF-E6E5C70C8ABE}">
      <dgm:prSet/>
      <dgm:spPr/>
      <dgm:t>
        <a:bodyPr/>
        <a:lstStyle/>
        <a:p>
          <a:endParaRPr lang="en-US"/>
        </a:p>
      </dgm:t>
    </dgm:pt>
    <dgm:pt modelId="{A9DF5A0E-52B7-46C2-B8B8-B86151BB3B74}">
      <dgm:prSet phldrT="[Text]"/>
      <dgm:spPr/>
      <dgm:t>
        <a:bodyPr/>
        <a:lstStyle/>
        <a:p>
          <a:r>
            <a:rPr lang="en-US" smtClean="0">
              <a:latin typeface="Times New Roman" pitchFamily="18" charset="0"/>
              <a:cs typeface="Times New Roman" pitchFamily="18" charset="0"/>
            </a:rPr>
            <a:t>No anticipated impact</a:t>
          </a:r>
          <a:endParaRPr lang="en-US" dirty="0"/>
        </a:p>
      </dgm:t>
    </dgm:pt>
    <dgm:pt modelId="{0216F493-40F5-4356-96A7-29E4C401D8BA}" type="parTrans" cxnId="{68BF3965-F016-4B22-A712-1EBA5A05A7F9}">
      <dgm:prSet/>
      <dgm:spPr/>
      <dgm:t>
        <a:bodyPr/>
        <a:lstStyle/>
        <a:p>
          <a:endParaRPr lang="en-US"/>
        </a:p>
      </dgm:t>
    </dgm:pt>
    <dgm:pt modelId="{B32093B2-27B0-4D2B-8A6B-722CBC067A54}" type="sibTrans" cxnId="{68BF3965-F016-4B22-A712-1EBA5A05A7F9}">
      <dgm:prSet/>
      <dgm:spPr/>
      <dgm:t>
        <a:bodyPr/>
        <a:lstStyle/>
        <a:p>
          <a:endParaRPr lang="en-US"/>
        </a:p>
      </dgm:t>
    </dgm:pt>
    <dgm:pt modelId="{9C5C41E3-BABA-428D-A8FA-EF36B91A710B}">
      <dgm:prSet phldrT="[Text]"/>
      <dgm:spPr/>
      <dgm:t>
        <a:bodyPr/>
        <a:lstStyle/>
        <a:p>
          <a:r>
            <a:rPr lang="en-US" dirty="0" smtClean="0">
              <a:latin typeface="Times New Roman" pitchFamily="18" charset="0"/>
              <a:cs typeface="Times New Roman" pitchFamily="18" charset="0"/>
            </a:rPr>
            <a:t>Impacts on Environment</a:t>
          </a:r>
          <a:endParaRPr lang="en-US" dirty="0">
            <a:latin typeface="Times New Roman" pitchFamily="18" charset="0"/>
            <a:cs typeface="Times New Roman" pitchFamily="18" charset="0"/>
          </a:endParaRPr>
        </a:p>
      </dgm:t>
    </dgm:pt>
    <dgm:pt modelId="{856F6484-BB9E-48F2-BF57-99E60EEA4010}" type="parTrans" cxnId="{197D9D59-B174-4774-AD3F-BC85A6343F90}">
      <dgm:prSet/>
      <dgm:spPr/>
      <dgm:t>
        <a:bodyPr/>
        <a:lstStyle/>
        <a:p>
          <a:endParaRPr lang="en-US"/>
        </a:p>
      </dgm:t>
    </dgm:pt>
    <dgm:pt modelId="{009AA3C6-B519-4DE0-A74E-D9D96EA608B7}" type="sibTrans" cxnId="{197D9D59-B174-4774-AD3F-BC85A6343F90}">
      <dgm:prSet/>
      <dgm:spPr/>
      <dgm:t>
        <a:bodyPr/>
        <a:lstStyle/>
        <a:p>
          <a:endParaRPr lang="en-US"/>
        </a:p>
      </dgm:t>
    </dgm:pt>
    <dgm:pt modelId="{0D7AE133-78BC-4912-95CF-D6A7CDC27D77}">
      <dgm:prSet phldrT="[Text]"/>
      <dgm:spPr/>
      <dgm:t>
        <a:bodyPr/>
        <a:lstStyle/>
        <a:p>
          <a:r>
            <a:rPr lang="en-US" smtClean="0">
              <a:latin typeface="Times New Roman" pitchFamily="18" charset="0"/>
              <a:cs typeface="Times New Roman" pitchFamily="18" charset="0"/>
            </a:rPr>
            <a:t>Rules will be easier to use and comply with</a:t>
          </a:r>
          <a:endParaRPr lang="en-US" dirty="0"/>
        </a:p>
      </dgm:t>
    </dgm:pt>
    <dgm:pt modelId="{1D7EBA69-0D64-405B-8EE2-21A4C4EC9772}" type="parTrans" cxnId="{332BFC50-3D33-4030-990A-63323AC9B970}">
      <dgm:prSet/>
      <dgm:spPr/>
      <dgm:t>
        <a:bodyPr/>
        <a:lstStyle/>
        <a:p>
          <a:endParaRPr lang="en-US"/>
        </a:p>
      </dgm:t>
    </dgm:pt>
    <dgm:pt modelId="{DD82FEC8-8ADC-4496-A9AB-846EA26F1DA2}" type="sibTrans" cxnId="{332BFC50-3D33-4030-990A-63323AC9B970}">
      <dgm:prSet/>
      <dgm:spPr/>
      <dgm:t>
        <a:bodyPr/>
        <a:lstStyle/>
        <a:p>
          <a:endParaRPr lang="en-US"/>
        </a:p>
      </dgm:t>
    </dgm:pt>
    <dgm:pt modelId="{D6A05F1C-A143-4FA7-A4EB-9ED4B202A45C}">
      <dgm:prSet phldrT="[Text]"/>
      <dgm:spPr/>
      <dgm:t>
        <a:bodyPr/>
        <a:lstStyle/>
        <a:p>
          <a:r>
            <a:rPr lang="en-US" dirty="0" smtClean="0">
              <a:latin typeface="Times New Roman" pitchFamily="18" charset="0"/>
              <a:cs typeface="Times New Roman" pitchFamily="18" charset="0"/>
            </a:rPr>
            <a:t>Maintain overall stringency</a:t>
          </a:r>
          <a:endParaRPr lang="en-US" dirty="0"/>
        </a:p>
      </dgm:t>
    </dgm:pt>
    <dgm:pt modelId="{BBE59C80-B371-4CD9-86E7-5A9608256008}" type="parTrans" cxnId="{D1C6233D-C70C-4319-A9BE-EC0DDA8B936B}">
      <dgm:prSet/>
      <dgm:spPr/>
      <dgm:t>
        <a:bodyPr/>
        <a:lstStyle/>
        <a:p>
          <a:endParaRPr lang="en-US"/>
        </a:p>
      </dgm:t>
    </dgm:pt>
    <dgm:pt modelId="{6BFF02FD-9300-43BD-A4FC-19D26CEC4932}" type="sibTrans" cxnId="{D1C6233D-C70C-4319-A9BE-EC0DDA8B936B}">
      <dgm:prSet/>
      <dgm:spPr/>
      <dgm:t>
        <a:bodyPr/>
        <a:lstStyle/>
        <a:p>
          <a:endParaRPr lang="en-US"/>
        </a:p>
      </dgm:t>
    </dgm:pt>
    <dgm:pt modelId="{A8460DDE-EC01-43DF-BEC9-8B0EBF7D36C9}">
      <dgm:prSet/>
      <dgm:spPr/>
      <dgm:t>
        <a:bodyPr/>
        <a:lstStyle/>
        <a:p>
          <a:r>
            <a:rPr lang="en-US" smtClean="0">
              <a:latin typeface="Times New Roman" pitchFamily="18" charset="0"/>
              <a:cs typeface="Times New Roman" pitchFamily="18" charset="0"/>
            </a:rPr>
            <a:t>Rules will be easier to use </a:t>
          </a:r>
          <a:r>
            <a:rPr lang="en-US" b="1" smtClean="0">
              <a:solidFill>
                <a:srgbClr val="FF0000"/>
              </a:solidFill>
              <a:latin typeface="Times New Roman" pitchFamily="18" charset="0"/>
              <a:cs typeface="Times New Roman" pitchFamily="18" charset="0"/>
            </a:rPr>
            <a:t>for businesses not familiar with OR program</a:t>
          </a:r>
          <a:endParaRPr lang="en-US" dirty="0">
            <a:latin typeface="Times New Roman" pitchFamily="18" charset="0"/>
            <a:cs typeface="Times New Roman" pitchFamily="18" charset="0"/>
          </a:endParaRPr>
        </a:p>
      </dgm:t>
    </dgm:pt>
    <dgm:pt modelId="{1FA4E7CC-B193-4CC6-90EB-509C69BCA75A}" type="parTrans" cxnId="{3E7610D2-839A-470F-AC05-5DEB60FF7219}">
      <dgm:prSet/>
      <dgm:spPr/>
      <dgm:t>
        <a:bodyPr/>
        <a:lstStyle/>
        <a:p>
          <a:endParaRPr lang="en-US"/>
        </a:p>
      </dgm:t>
    </dgm:pt>
    <dgm:pt modelId="{948624ED-3D0E-4642-B174-CFAD20782AA5}" type="sibTrans" cxnId="{3E7610D2-839A-470F-AC05-5DEB60FF7219}">
      <dgm:prSet/>
      <dgm:spPr/>
      <dgm:t>
        <a:bodyPr/>
        <a:lstStyle/>
        <a:p>
          <a:endParaRPr lang="en-US"/>
        </a:p>
      </dgm:t>
    </dgm:pt>
    <dgm:pt modelId="{E616BB6F-5042-4745-9052-8D17982ED70E}" type="pres">
      <dgm:prSet presAssocID="{55AAE3DE-4826-4D23-A61A-99AFE799BC71}" presName="theList" presStyleCnt="0">
        <dgm:presLayoutVars>
          <dgm:dir/>
          <dgm:animLvl val="lvl"/>
          <dgm:resizeHandles val="exact"/>
        </dgm:presLayoutVars>
      </dgm:prSet>
      <dgm:spPr/>
      <dgm:t>
        <a:bodyPr/>
        <a:lstStyle/>
        <a:p>
          <a:endParaRPr lang="en-US"/>
        </a:p>
      </dgm:t>
    </dgm:pt>
    <dgm:pt modelId="{4FD2A77D-F30B-4C94-B89D-CFD2B82A2E98}" type="pres">
      <dgm:prSet presAssocID="{C6839FC1-B44E-4497-8025-36EDFC86631A}" presName="compNode" presStyleCnt="0"/>
      <dgm:spPr/>
    </dgm:pt>
    <dgm:pt modelId="{C2A678F7-31E7-4C39-AF5E-496A1426EC3A}" type="pres">
      <dgm:prSet presAssocID="{C6839FC1-B44E-4497-8025-36EDFC86631A}" presName="aNode" presStyleLbl="bgShp" presStyleIdx="0" presStyleCnt="2"/>
      <dgm:spPr/>
      <dgm:t>
        <a:bodyPr/>
        <a:lstStyle/>
        <a:p>
          <a:endParaRPr lang="en-US"/>
        </a:p>
      </dgm:t>
    </dgm:pt>
    <dgm:pt modelId="{B8FACF73-DCCD-40D0-9262-4B5A8AB86A64}" type="pres">
      <dgm:prSet presAssocID="{C6839FC1-B44E-4497-8025-36EDFC86631A}" presName="textNode" presStyleLbl="bgShp" presStyleIdx="0" presStyleCnt="2"/>
      <dgm:spPr/>
      <dgm:t>
        <a:bodyPr/>
        <a:lstStyle/>
        <a:p>
          <a:endParaRPr lang="en-US"/>
        </a:p>
      </dgm:t>
    </dgm:pt>
    <dgm:pt modelId="{CD60B658-B4CA-4DA6-9675-99CB9BDE7687}" type="pres">
      <dgm:prSet presAssocID="{C6839FC1-B44E-4497-8025-36EDFC86631A}" presName="compChildNode" presStyleCnt="0"/>
      <dgm:spPr/>
    </dgm:pt>
    <dgm:pt modelId="{5DF7DBBE-B3C9-4890-A86A-573EF001C199}" type="pres">
      <dgm:prSet presAssocID="{C6839FC1-B44E-4497-8025-36EDFC86631A}" presName="theInnerList" presStyleCnt="0"/>
      <dgm:spPr/>
    </dgm:pt>
    <dgm:pt modelId="{63888FFE-0A3D-4354-8455-731A7237A8BC}" type="pres">
      <dgm:prSet presAssocID="{A9DF5A0E-52B7-46C2-B8B8-B86151BB3B74}" presName="childNode" presStyleLbl="node1" presStyleIdx="0" presStyleCnt="4">
        <dgm:presLayoutVars>
          <dgm:bulletEnabled val="1"/>
        </dgm:presLayoutVars>
      </dgm:prSet>
      <dgm:spPr/>
      <dgm:t>
        <a:bodyPr/>
        <a:lstStyle/>
        <a:p>
          <a:endParaRPr lang="en-US"/>
        </a:p>
      </dgm:t>
    </dgm:pt>
    <dgm:pt modelId="{F4095126-AA31-4194-BEE2-D310E61589CA}" type="pres">
      <dgm:prSet presAssocID="{A9DF5A0E-52B7-46C2-B8B8-B86151BB3B74}" presName="aSpace2" presStyleCnt="0"/>
      <dgm:spPr/>
    </dgm:pt>
    <dgm:pt modelId="{E9314CC0-68B3-4DA0-8E82-7AA396E00D38}" type="pres">
      <dgm:prSet presAssocID="{A8460DDE-EC01-43DF-BEC9-8B0EBF7D36C9}" presName="childNode" presStyleLbl="node1" presStyleIdx="1" presStyleCnt="4" custLinFactNeighborX="-610" custLinFactNeighborY="-16039">
        <dgm:presLayoutVars>
          <dgm:bulletEnabled val="1"/>
        </dgm:presLayoutVars>
      </dgm:prSet>
      <dgm:spPr/>
      <dgm:t>
        <a:bodyPr/>
        <a:lstStyle/>
        <a:p>
          <a:endParaRPr lang="en-US"/>
        </a:p>
      </dgm:t>
    </dgm:pt>
    <dgm:pt modelId="{5B393E2B-29EB-40A1-9A7F-38BBB2355DFE}" type="pres">
      <dgm:prSet presAssocID="{C6839FC1-B44E-4497-8025-36EDFC86631A}" presName="aSpace" presStyleCnt="0"/>
      <dgm:spPr/>
    </dgm:pt>
    <dgm:pt modelId="{6F3E27A0-7A38-42EB-8BEE-0669091C1DD6}" type="pres">
      <dgm:prSet presAssocID="{9C5C41E3-BABA-428D-A8FA-EF36B91A710B}" presName="compNode" presStyleCnt="0"/>
      <dgm:spPr/>
    </dgm:pt>
    <dgm:pt modelId="{D86B9A26-F4D0-4F96-91A2-B22B58FDE75E}" type="pres">
      <dgm:prSet presAssocID="{9C5C41E3-BABA-428D-A8FA-EF36B91A710B}" presName="aNode" presStyleLbl="bgShp" presStyleIdx="1" presStyleCnt="2"/>
      <dgm:spPr/>
      <dgm:t>
        <a:bodyPr/>
        <a:lstStyle/>
        <a:p>
          <a:endParaRPr lang="en-US"/>
        </a:p>
      </dgm:t>
    </dgm:pt>
    <dgm:pt modelId="{B0DBA7B5-F0F9-4ABD-88AB-FBAB40681C3B}" type="pres">
      <dgm:prSet presAssocID="{9C5C41E3-BABA-428D-A8FA-EF36B91A710B}" presName="textNode" presStyleLbl="bgShp" presStyleIdx="1" presStyleCnt="2"/>
      <dgm:spPr/>
      <dgm:t>
        <a:bodyPr/>
        <a:lstStyle/>
        <a:p>
          <a:endParaRPr lang="en-US"/>
        </a:p>
      </dgm:t>
    </dgm:pt>
    <dgm:pt modelId="{E0EBFF3C-3776-4524-B28A-50BC4313632B}" type="pres">
      <dgm:prSet presAssocID="{9C5C41E3-BABA-428D-A8FA-EF36B91A710B}" presName="compChildNode" presStyleCnt="0"/>
      <dgm:spPr/>
    </dgm:pt>
    <dgm:pt modelId="{CE48C03C-9184-45F1-8732-B8E5281DCC10}" type="pres">
      <dgm:prSet presAssocID="{9C5C41E3-BABA-428D-A8FA-EF36B91A710B}" presName="theInnerList" presStyleCnt="0"/>
      <dgm:spPr/>
    </dgm:pt>
    <dgm:pt modelId="{BCD5027B-D291-4B86-B93B-4A039219A4A5}" type="pres">
      <dgm:prSet presAssocID="{0D7AE133-78BC-4912-95CF-D6A7CDC27D77}" presName="childNode" presStyleLbl="node1" presStyleIdx="2" presStyleCnt="4">
        <dgm:presLayoutVars>
          <dgm:bulletEnabled val="1"/>
        </dgm:presLayoutVars>
      </dgm:prSet>
      <dgm:spPr/>
      <dgm:t>
        <a:bodyPr/>
        <a:lstStyle/>
        <a:p>
          <a:endParaRPr lang="en-US"/>
        </a:p>
      </dgm:t>
    </dgm:pt>
    <dgm:pt modelId="{8F7FA6A2-1A18-4B18-B447-8474A3CA3FD2}" type="pres">
      <dgm:prSet presAssocID="{0D7AE133-78BC-4912-95CF-D6A7CDC27D77}" presName="aSpace2" presStyleCnt="0"/>
      <dgm:spPr/>
    </dgm:pt>
    <dgm:pt modelId="{F4F15019-E778-4E55-B265-6F91561A281B}" type="pres">
      <dgm:prSet presAssocID="{D6A05F1C-A143-4FA7-A4EB-9ED4B202A45C}" presName="childNode" presStyleLbl="node1" presStyleIdx="3" presStyleCnt="4">
        <dgm:presLayoutVars>
          <dgm:bulletEnabled val="1"/>
        </dgm:presLayoutVars>
      </dgm:prSet>
      <dgm:spPr/>
      <dgm:t>
        <a:bodyPr/>
        <a:lstStyle/>
        <a:p>
          <a:endParaRPr lang="en-US"/>
        </a:p>
      </dgm:t>
    </dgm:pt>
  </dgm:ptLst>
  <dgm:cxnLst>
    <dgm:cxn modelId="{3E7610D2-839A-470F-AC05-5DEB60FF7219}" srcId="{C6839FC1-B44E-4497-8025-36EDFC86631A}" destId="{A8460DDE-EC01-43DF-BEC9-8B0EBF7D36C9}" srcOrd="1" destOrd="0" parTransId="{1FA4E7CC-B193-4CC6-90EB-509C69BCA75A}" sibTransId="{948624ED-3D0E-4642-B174-CFAD20782AA5}"/>
    <dgm:cxn modelId="{DD60AAD4-D0E9-4267-9EB0-12FCD8D267FE}" type="presOf" srcId="{A8460DDE-EC01-43DF-BEC9-8B0EBF7D36C9}" destId="{E9314CC0-68B3-4DA0-8E82-7AA396E00D38}" srcOrd="0" destOrd="0" presId="urn:microsoft.com/office/officeart/2005/8/layout/lProcess2"/>
    <dgm:cxn modelId="{615F54F7-4F09-45D9-9ED2-D0C464E0C42F}" type="presOf" srcId="{55AAE3DE-4826-4D23-A61A-99AFE799BC71}" destId="{E616BB6F-5042-4745-9052-8D17982ED70E}" srcOrd="0" destOrd="0" presId="urn:microsoft.com/office/officeart/2005/8/layout/lProcess2"/>
    <dgm:cxn modelId="{197D9D59-B174-4774-AD3F-BC85A6343F90}" srcId="{55AAE3DE-4826-4D23-A61A-99AFE799BC71}" destId="{9C5C41E3-BABA-428D-A8FA-EF36B91A710B}" srcOrd="1" destOrd="0" parTransId="{856F6484-BB9E-48F2-BF57-99E60EEA4010}" sibTransId="{009AA3C6-B519-4DE0-A74E-D9D96EA608B7}"/>
    <dgm:cxn modelId="{5EB4AF20-CC16-41F8-9607-0558DCEBB26C}" type="presOf" srcId="{C6839FC1-B44E-4497-8025-36EDFC86631A}" destId="{B8FACF73-DCCD-40D0-9262-4B5A8AB86A64}" srcOrd="1" destOrd="0" presId="urn:microsoft.com/office/officeart/2005/8/layout/lProcess2"/>
    <dgm:cxn modelId="{72BAE08B-C8AE-4150-8388-FE3C5D1A3368}" type="presOf" srcId="{C6839FC1-B44E-4497-8025-36EDFC86631A}" destId="{C2A678F7-31E7-4C39-AF5E-496A1426EC3A}" srcOrd="0" destOrd="0" presId="urn:microsoft.com/office/officeart/2005/8/layout/lProcess2"/>
    <dgm:cxn modelId="{332BFC50-3D33-4030-990A-63323AC9B970}" srcId="{9C5C41E3-BABA-428D-A8FA-EF36B91A710B}" destId="{0D7AE133-78BC-4912-95CF-D6A7CDC27D77}" srcOrd="0" destOrd="0" parTransId="{1D7EBA69-0D64-405B-8EE2-21A4C4EC9772}" sibTransId="{DD82FEC8-8ADC-4496-A9AB-846EA26F1DA2}"/>
    <dgm:cxn modelId="{9738EC5B-7C76-4A2B-881F-672B057269EF}" type="presOf" srcId="{D6A05F1C-A143-4FA7-A4EB-9ED4B202A45C}" destId="{F4F15019-E778-4E55-B265-6F91561A281B}" srcOrd="0" destOrd="0" presId="urn:microsoft.com/office/officeart/2005/8/layout/lProcess2"/>
    <dgm:cxn modelId="{91C30807-ABFD-4966-941B-2D3B1E439D45}" type="presOf" srcId="{0D7AE133-78BC-4912-95CF-D6A7CDC27D77}" destId="{BCD5027B-D291-4B86-B93B-4A039219A4A5}" srcOrd="0" destOrd="0" presId="urn:microsoft.com/office/officeart/2005/8/layout/lProcess2"/>
    <dgm:cxn modelId="{96AE8C87-C9FD-403D-ADA8-FB89E96D9EF7}" type="presOf" srcId="{9C5C41E3-BABA-428D-A8FA-EF36B91A710B}" destId="{B0DBA7B5-F0F9-4ABD-88AB-FBAB40681C3B}" srcOrd="1" destOrd="0" presId="urn:microsoft.com/office/officeart/2005/8/layout/lProcess2"/>
    <dgm:cxn modelId="{26AABB5E-798C-4750-88DF-E6E5C70C8ABE}" srcId="{55AAE3DE-4826-4D23-A61A-99AFE799BC71}" destId="{C6839FC1-B44E-4497-8025-36EDFC86631A}" srcOrd="0" destOrd="0" parTransId="{89F36C55-DF95-4C72-8516-A0EBD9C5AC6E}" sibTransId="{B44E3C60-2FB8-4E60-9533-703E72FA8988}"/>
    <dgm:cxn modelId="{D1C6233D-C70C-4319-A9BE-EC0DDA8B936B}" srcId="{9C5C41E3-BABA-428D-A8FA-EF36B91A710B}" destId="{D6A05F1C-A143-4FA7-A4EB-9ED4B202A45C}" srcOrd="1" destOrd="0" parTransId="{BBE59C80-B371-4CD9-86E7-5A9608256008}" sibTransId="{6BFF02FD-9300-43BD-A4FC-19D26CEC4932}"/>
    <dgm:cxn modelId="{5AFA9E05-A470-48BE-8066-948D2F166289}" type="presOf" srcId="{A9DF5A0E-52B7-46C2-B8B8-B86151BB3B74}" destId="{63888FFE-0A3D-4354-8455-731A7237A8BC}" srcOrd="0" destOrd="0" presId="urn:microsoft.com/office/officeart/2005/8/layout/lProcess2"/>
    <dgm:cxn modelId="{A5AE24F8-B784-4216-A015-364DB78A86B8}" type="presOf" srcId="{9C5C41E3-BABA-428D-A8FA-EF36B91A710B}" destId="{D86B9A26-F4D0-4F96-91A2-B22B58FDE75E}" srcOrd="0" destOrd="0" presId="urn:microsoft.com/office/officeart/2005/8/layout/lProcess2"/>
    <dgm:cxn modelId="{68BF3965-F016-4B22-A712-1EBA5A05A7F9}" srcId="{C6839FC1-B44E-4497-8025-36EDFC86631A}" destId="{A9DF5A0E-52B7-46C2-B8B8-B86151BB3B74}" srcOrd="0" destOrd="0" parTransId="{0216F493-40F5-4356-96A7-29E4C401D8BA}" sibTransId="{B32093B2-27B0-4D2B-8A6B-722CBC067A54}"/>
    <dgm:cxn modelId="{1EED3658-6A06-452A-8B21-66DB5984FE90}" type="presParOf" srcId="{E616BB6F-5042-4745-9052-8D17982ED70E}" destId="{4FD2A77D-F30B-4C94-B89D-CFD2B82A2E98}" srcOrd="0" destOrd="0" presId="urn:microsoft.com/office/officeart/2005/8/layout/lProcess2"/>
    <dgm:cxn modelId="{6C904241-EA72-4F83-B322-AF8F42F7D00F}" type="presParOf" srcId="{4FD2A77D-F30B-4C94-B89D-CFD2B82A2E98}" destId="{C2A678F7-31E7-4C39-AF5E-496A1426EC3A}" srcOrd="0" destOrd="0" presId="urn:microsoft.com/office/officeart/2005/8/layout/lProcess2"/>
    <dgm:cxn modelId="{161CDFEB-291C-422D-8FDC-355C2E82DFCB}" type="presParOf" srcId="{4FD2A77D-F30B-4C94-B89D-CFD2B82A2E98}" destId="{B8FACF73-DCCD-40D0-9262-4B5A8AB86A64}" srcOrd="1" destOrd="0" presId="urn:microsoft.com/office/officeart/2005/8/layout/lProcess2"/>
    <dgm:cxn modelId="{A5DB0173-FCEC-4E96-B686-FC18F08DFD70}" type="presParOf" srcId="{4FD2A77D-F30B-4C94-B89D-CFD2B82A2E98}" destId="{CD60B658-B4CA-4DA6-9675-99CB9BDE7687}" srcOrd="2" destOrd="0" presId="urn:microsoft.com/office/officeart/2005/8/layout/lProcess2"/>
    <dgm:cxn modelId="{8E346490-C09E-4943-A65E-08C0D2AC3832}" type="presParOf" srcId="{CD60B658-B4CA-4DA6-9675-99CB9BDE7687}" destId="{5DF7DBBE-B3C9-4890-A86A-573EF001C199}" srcOrd="0" destOrd="0" presId="urn:microsoft.com/office/officeart/2005/8/layout/lProcess2"/>
    <dgm:cxn modelId="{86E6D030-46B6-446C-9055-16158E7ED95A}" type="presParOf" srcId="{5DF7DBBE-B3C9-4890-A86A-573EF001C199}" destId="{63888FFE-0A3D-4354-8455-731A7237A8BC}" srcOrd="0" destOrd="0" presId="urn:microsoft.com/office/officeart/2005/8/layout/lProcess2"/>
    <dgm:cxn modelId="{C495CD88-611B-4C6A-9EB3-43F908FBDB8E}" type="presParOf" srcId="{5DF7DBBE-B3C9-4890-A86A-573EF001C199}" destId="{F4095126-AA31-4194-BEE2-D310E61589CA}" srcOrd="1" destOrd="0" presId="urn:microsoft.com/office/officeart/2005/8/layout/lProcess2"/>
    <dgm:cxn modelId="{8E613E74-D8C4-45A9-8668-61F9F62E09A2}" type="presParOf" srcId="{5DF7DBBE-B3C9-4890-A86A-573EF001C199}" destId="{E9314CC0-68B3-4DA0-8E82-7AA396E00D38}" srcOrd="2" destOrd="0" presId="urn:microsoft.com/office/officeart/2005/8/layout/lProcess2"/>
    <dgm:cxn modelId="{378547B8-5A48-4A77-A8D8-24525AE240B8}" type="presParOf" srcId="{E616BB6F-5042-4745-9052-8D17982ED70E}" destId="{5B393E2B-29EB-40A1-9A7F-38BBB2355DFE}" srcOrd="1" destOrd="0" presId="urn:microsoft.com/office/officeart/2005/8/layout/lProcess2"/>
    <dgm:cxn modelId="{B57942D5-5880-4375-AD12-560D8FFC00A4}" type="presParOf" srcId="{E616BB6F-5042-4745-9052-8D17982ED70E}" destId="{6F3E27A0-7A38-42EB-8BEE-0669091C1DD6}" srcOrd="2" destOrd="0" presId="urn:microsoft.com/office/officeart/2005/8/layout/lProcess2"/>
    <dgm:cxn modelId="{FE683F30-937B-432C-866E-ABC94704239D}" type="presParOf" srcId="{6F3E27A0-7A38-42EB-8BEE-0669091C1DD6}" destId="{D86B9A26-F4D0-4F96-91A2-B22B58FDE75E}" srcOrd="0" destOrd="0" presId="urn:microsoft.com/office/officeart/2005/8/layout/lProcess2"/>
    <dgm:cxn modelId="{63784774-4AE4-4F95-A4F4-AB386B581DB5}" type="presParOf" srcId="{6F3E27A0-7A38-42EB-8BEE-0669091C1DD6}" destId="{B0DBA7B5-F0F9-4ABD-88AB-FBAB40681C3B}" srcOrd="1" destOrd="0" presId="urn:microsoft.com/office/officeart/2005/8/layout/lProcess2"/>
    <dgm:cxn modelId="{3BBA2D3B-7C76-4B90-B4EF-A90A7158B39F}" type="presParOf" srcId="{6F3E27A0-7A38-42EB-8BEE-0669091C1DD6}" destId="{E0EBFF3C-3776-4524-B28A-50BC4313632B}" srcOrd="2" destOrd="0" presId="urn:microsoft.com/office/officeart/2005/8/layout/lProcess2"/>
    <dgm:cxn modelId="{571B256C-F172-445C-81E7-05B58D83EAEC}" type="presParOf" srcId="{E0EBFF3C-3776-4524-B28A-50BC4313632B}" destId="{CE48C03C-9184-45F1-8732-B8E5281DCC10}" srcOrd="0" destOrd="0" presId="urn:microsoft.com/office/officeart/2005/8/layout/lProcess2"/>
    <dgm:cxn modelId="{1C0526F1-28F1-4B15-80F1-BDE04F0D58F6}" type="presParOf" srcId="{CE48C03C-9184-45F1-8732-B8E5281DCC10}" destId="{BCD5027B-D291-4B86-B93B-4A039219A4A5}" srcOrd="0" destOrd="0" presId="urn:microsoft.com/office/officeart/2005/8/layout/lProcess2"/>
    <dgm:cxn modelId="{B5A47DF2-86EF-4A86-8976-ACA44BF52E0E}" type="presParOf" srcId="{CE48C03C-9184-45F1-8732-B8E5281DCC10}" destId="{8F7FA6A2-1A18-4B18-B447-8474A3CA3FD2}" srcOrd="1" destOrd="0" presId="urn:microsoft.com/office/officeart/2005/8/layout/lProcess2"/>
    <dgm:cxn modelId="{87935283-1F5A-4CC7-9A45-80B9F534EDF1}" type="presParOf" srcId="{CE48C03C-9184-45F1-8732-B8E5281DCC10}" destId="{F4F15019-E778-4E55-B265-6F91561A281B}"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AAE3DE-4826-4D23-A61A-99AFE799BC71}" type="doc">
      <dgm:prSet loTypeId="urn:microsoft.com/office/officeart/2005/8/layout/lProcess2" loCatId="list" qsTypeId="urn:microsoft.com/office/officeart/2005/8/quickstyle/simple1" qsCatId="simple" csTypeId="urn:microsoft.com/office/officeart/2005/8/colors/colorful1#1" csCatId="colorful" phldr="1"/>
      <dgm:spPr/>
      <dgm:t>
        <a:bodyPr/>
        <a:lstStyle/>
        <a:p>
          <a:endParaRPr lang="en-US"/>
        </a:p>
      </dgm:t>
    </dgm:pt>
    <dgm:pt modelId="{C6839FC1-B44E-4497-8025-36EDFC86631A}">
      <dgm:prSet phldrT="[Text]"/>
      <dgm:spPr/>
      <dgm:t>
        <a:bodyPr/>
        <a:lstStyle/>
        <a:p>
          <a:r>
            <a:rPr lang="en-US" dirty="0" smtClean="0">
              <a:latin typeface="Times New Roman" pitchFamily="18" charset="0"/>
              <a:cs typeface="Times New Roman" pitchFamily="18" charset="0"/>
            </a:rPr>
            <a:t>Issue</a:t>
          </a:r>
          <a:endParaRPr lang="en-US" dirty="0">
            <a:latin typeface="Times New Roman" pitchFamily="18" charset="0"/>
            <a:cs typeface="Times New Roman" pitchFamily="18" charset="0"/>
          </a:endParaRPr>
        </a:p>
      </dgm:t>
    </dgm:pt>
    <dgm:pt modelId="{89F36C55-DF95-4C72-8516-A0EBD9C5AC6E}" type="parTrans" cxnId="{26AABB5E-798C-4750-88DF-E6E5C70C8ABE}">
      <dgm:prSet/>
      <dgm:spPr/>
      <dgm:t>
        <a:bodyPr/>
        <a:lstStyle/>
        <a:p>
          <a:endParaRPr lang="en-US"/>
        </a:p>
      </dgm:t>
    </dgm:pt>
    <dgm:pt modelId="{B44E3C60-2FB8-4E60-9533-703E72FA8988}" type="sibTrans" cxnId="{26AABB5E-798C-4750-88DF-E6E5C70C8ABE}">
      <dgm:prSet/>
      <dgm:spPr/>
      <dgm:t>
        <a:bodyPr/>
        <a:lstStyle/>
        <a:p>
          <a:endParaRPr lang="en-US"/>
        </a:p>
      </dgm:t>
    </dgm:pt>
    <dgm:pt modelId="{A9DF5A0E-52B7-46C2-B8B8-B86151BB3B74}">
      <dgm:prSet phldrT="[Text]"/>
      <dgm:spPr/>
      <dgm:t>
        <a:bodyPr/>
        <a:lstStyle/>
        <a:p>
          <a:r>
            <a:rPr lang="en-US" dirty="0" smtClean="0">
              <a:latin typeface="Times New Roman" pitchFamily="18" charset="0"/>
              <a:cs typeface="Times New Roman" pitchFamily="18" charset="0"/>
            </a:rPr>
            <a:t>Pre-1970 equipment have higher opacity and grain loading standards</a:t>
          </a:r>
          <a:endParaRPr lang="en-US" dirty="0"/>
        </a:p>
      </dgm:t>
    </dgm:pt>
    <dgm:pt modelId="{0216F493-40F5-4356-96A7-29E4C401D8BA}" type="parTrans" cxnId="{68BF3965-F016-4B22-A712-1EBA5A05A7F9}">
      <dgm:prSet/>
      <dgm:spPr/>
      <dgm:t>
        <a:bodyPr/>
        <a:lstStyle/>
        <a:p>
          <a:endParaRPr lang="en-US"/>
        </a:p>
      </dgm:t>
    </dgm:pt>
    <dgm:pt modelId="{B32093B2-27B0-4D2B-8A6B-722CBC067A54}" type="sibTrans" cxnId="{68BF3965-F016-4B22-A712-1EBA5A05A7F9}">
      <dgm:prSet/>
      <dgm:spPr/>
      <dgm:t>
        <a:bodyPr/>
        <a:lstStyle/>
        <a:p>
          <a:endParaRPr lang="en-US"/>
        </a:p>
      </dgm:t>
    </dgm:pt>
    <dgm:pt modelId="{66680D2E-FA23-4868-A013-B1D7928A70DC}">
      <dgm:prSet phldrT="[Text]"/>
      <dgm:spPr/>
      <dgm:t>
        <a:bodyPr/>
        <a:lstStyle/>
        <a:p>
          <a:r>
            <a:rPr lang="en-US" dirty="0" smtClean="0">
              <a:latin typeface="Times New Roman" pitchFamily="18" charset="0"/>
              <a:cs typeface="Times New Roman" pitchFamily="18" charset="0"/>
            </a:rPr>
            <a:t>Standards were adopted when there was a much higher PM ambient standard</a:t>
          </a:r>
          <a:endParaRPr lang="en-US" dirty="0">
            <a:solidFill>
              <a:schemeClr val="bg1"/>
            </a:solidFill>
          </a:endParaRPr>
        </a:p>
      </dgm:t>
    </dgm:pt>
    <dgm:pt modelId="{5547B0E8-D845-4426-85DA-1EF587168909}" type="parTrans" cxnId="{0EB37B2F-0E4E-486C-BCD7-D88117EB4E38}">
      <dgm:prSet/>
      <dgm:spPr/>
      <dgm:t>
        <a:bodyPr/>
        <a:lstStyle/>
        <a:p>
          <a:endParaRPr lang="en-US"/>
        </a:p>
      </dgm:t>
    </dgm:pt>
    <dgm:pt modelId="{8D2A1B11-04D7-4929-9CE5-D8771C4F1B43}" type="sibTrans" cxnId="{0EB37B2F-0E4E-486C-BCD7-D88117EB4E38}">
      <dgm:prSet/>
      <dgm:spPr/>
      <dgm:t>
        <a:bodyPr/>
        <a:lstStyle/>
        <a:p>
          <a:endParaRPr lang="en-US"/>
        </a:p>
      </dgm:t>
    </dgm:pt>
    <dgm:pt modelId="{A8460DDE-EC01-43DF-BEC9-8B0EBF7D36C9}">
      <dgm:prSet/>
      <dgm:spPr/>
      <dgm:t>
        <a:bodyPr/>
        <a:lstStyle/>
        <a:p>
          <a:r>
            <a:rPr lang="en-US" dirty="0" smtClean="0">
              <a:latin typeface="Times New Roman" pitchFamily="18" charset="0"/>
              <a:cs typeface="Times New Roman" pitchFamily="18" charset="0"/>
            </a:rPr>
            <a:t>Potential exceedances of PM</a:t>
          </a:r>
          <a:r>
            <a:rPr lang="en-US" baseline="-25000" dirty="0" smtClean="0">
              <a:latin typeface="Times New Roman" pitchFamily="18" charset="0"/>
              <a:cs typeface="Times New Roman" pitchFamily="18" charset="0"/>
            </a:rPr>
            <a:t>2.5</a:t>
          </a:r>
          <a:r>
            <a:rPr lang="en-US" baseline="0" dirty="0" smtClean="0">
              <a:latin typeface="Times New Roman" pitchFamily="18" charset="0"/>
              <a:cs typeface="Times New Roman" pitchFamily="18" charset="0"/>
            </a:rPr>
            <a:t> ambient standards</a:t>
          </a:r>
          <a:endParaRPr lang="en-US" dirty="0">
            <a:latin typeface="Times New Roman" pitchFamily="18" charset="0"/>
            <a:cs typeface="Times New Roman" pitchFamily="18" charset="0"/>
          </a:endParaRPr>
        </a:p>
      </dgm:t>
    </dgm:pt>
    <dgm:pt modelId="{1FA4E7CC-B193-4CC6-90EB-509C69BCA75A}" type="parTrans" cxnId="{3E7610D2-839A-470F-AC05-5DEB60FF7219}">
      <dgm:prSet/>
      <dgm:spPr/>
      <dgm:t>
        <a:bodyPr/>
        <a:lstStyle/>
        <a:p>
          <a:endParaRPr lang="en-US"/>
        </a:p>
      </dgm:t>
    </dgm:pt>
    <dgm:pt modelId="{948624ED-3D0E-4642-B174-CFAD20782AA5}" type="sibTrans" cxnId="{3E7610D2-839A-470F-AC05-5DEB60FF7219}">
      <dgm:prSet/>
      <dgm:spPr/>
      <dgm:t>
        <a:bodyPr/>
        <a:lstStyle/>
        <a:p>
          <a:endParaRPr lang="en-US"/>
        </a:p>
      </dgm:t>
    </dgm:pt>
    <dgm:pt modelId="{9C5C41E3-BABA-428D-A8FA-EF36B91A710B}">
      <dgm:prSet phldrT="[Text]"/>
      <dgm:spPr/>
      <dgm:t>
        <a:bodyPr/>
        <a:lstStyle/>
        <a:p>
          <a:r>
            <a:rPr lang="en-US" dirty="0" smtClean="0">
              <a:latin typeface="Times New Roman" pitchFamily="18" charset="0"/>
              <a:cs typeface="Times New Roman" pitchFamily="18" charset="0"/>
            </a:rPr>
            <a:t>Recommendation</a:t>
          </a:r>
          <a:endParaRPr lang="en-US" dirty="0">
            <a:latin typeface="Times New Roman" pitchFamily="18" charset="0"/>
            <a:cs typeface="Times New Roman" pitchFamily="18" charset="0"/>
          </a:endParaRPr>
        </a:p>
      </dgm:t>
    </dgm:pt>
    <dgm:pt modelId="{009AA3C6-B519-4DE0-A74E-D9D96EA608B7}" type="sibTrans" cxnId="{197D9D59-B174-4774-AD3F-BC85A6343F90}">
      <dgm:prSet/>
      <dgm:spPr/>
      <dgm:t>
        <a:bodyPr/>
        <a:lstStyle/>
        <a:p>
          <a:endParaRPr lang="en-US"/>
        </a:p>
      </dgm:t>
    </dgm:pt>
    <dgm:pt modelId="{856F6484-BB9E-48F2-BF57-99E60EEA4010}" type="parTrans" cxnId="{197D9D59-B174-4774-AD3F-BC85A6343F90}">
      <dgm:prSet/>
      <dgm:spPr/>
      <dgm:t>
        <a:bodyPr/>
        <a:lstStyle/>
        <a:p>
          <a:endParaRPr lang="en-US"/>
        </a:p>
      </dgm:t>
    </dgm:pt>
    <dgm:pt modelId="{D6A05F1C-A143-4FA7-A4EB-9ED4B202A45C}">
      <dgm:prSet phldrT="[Text]"/>
      <dgm:spPr>
        <a:solidFill>
          <a:schemeClr val="accent3"/>
        </a:solidFill>
      </dgm:spPr>
      <dgm:t>
        <a:bodyPr/>
        <a:lstStyle/>
        <a:p>
          <a:r>
            <a:rPr lang="en-US" dirty="0" smtClean="0">
              <a:latin typeface="Times New Roman" pitchFamily="18" charset="0"/>
              <a:cs typeface="Times New Roman" pitchFamily="18" charset="0"/>
            </a:rPr>
            <a:t>Reduce opacity limit from 40% to 20%– grate cleaning </a:t>
          </a:r>
          <a:r>
            <a:rPr lang="en-US" dirty="0" smtClean="0">
              <a:solidFill>
                <a:schemeClr val="tx1"/>
              </a:solidFill>
              <a:latin typeface="Times New Roman" pitchFamily="18" charset="0"/>
              <a:cs typeface="Times New Roman" pitchFamily="18" charset="0"/>
            </a:rPr>
            <a:t>allowance provided</a:t>
          </a:r>
          <a:endParaRPr lang="en-US" dirty="0"/>
        </a:p>
      </dgm:t>
    </dgm:pt>
    <dgm:pt modelId="{6BFF02FD-9300-43BD-A4FC-19D26CEC4932}" type="sibTrans" cxnId="{D1C6233D-C70C-4319-A9BE-EC0DDA8B936B}">
      <dgm:prSet/>
      <dgm:spPr/>
      <dgm:t>
        <a:bodyPr/>
        <a:lstStyle/>
        <a:p>
          <a:endParaRPr lang="en-US"/>
        </a:p>
      </dgm:t>
    </dgm:pt>
    <dgm:pt modelId="{BBE59C80-B371-4CD9-86E7-5A9608256008}" type="parTrans" cxnId="{D1C6233D-C70C-4319-A9BE-EC0DDA8B936B}">
      <dgm:prSet/>
      <dgm:spPr/>
      <dgm:t>
        <a:bodyPr/>
        <a:lstStyle/>
        <a:p>
          <a:endParaRPr lang="en-US"/>
        </a:p>
      </dgm:t>
    </dgm:pt>
    <dgm:pt modelId="{0D7AE133-78BC-4912-95CF-D6A7CDC27D77}">
      <dgm:prSet phldrT="[Text]"/>
      <dgm:spPr>
        <a:solidFill>
          <a:schemeClr val="accent2"/>
        </a:solidFill>
      </dgm:spPr>
      <dgm:t>
        <a:bodyPr/>
        <a:lstStyle/>
        <a:p>
          <a:r>
            <a:rPr lang="en-US" dirty="0" smtClean="0">
              <a:latin typeface="Times New Roman" pitchFamily="18" charset="0"/>
              <a:cs typeface="Times New Roman" pitchFamily="18" charset="0"/>
            </a:rPr>
            <a:t>Reduce grain loading limit from 0.2 to 0.10 gr/dscf</a:t>
          </a:r>
          <a:endParaRPr lang="en-US" dirty="0"/>
        </a:p>
      </dgm:t>
    </dgm:pt>
    <dgm:pt modelId="{DD82FEC8-8ADC-4496-A9AB-846EA26F1DA2}" type="sibTrans" cxnId="{332BFC50-3D33-4030-990A-63323AC9B970}">
      <dgm:prSet/>
      <dgm:spPr/>
      <dgm:t>
        <a:bodyPr/>
        <a:lstStyle/>
        <a:p>
          <a:endParaRPr lang="en-US"/>
        </a:p>
      </dgm:t>
    </dgm:pt>
    <dgm:pt modelId="{1D7EBA69-0D64-405B-8EE2-21A4C4EC9772}" type="parTrans" cxnId="{332BFC50-3D33-4030-990A-63323AC9B970}">
      <dgm:prSet/>
      <dgm:spPr/>
      <dgm:t>
        <a:bodyPr/>
        <a:lstStyle/>
        <a:p>
          <a:endParaRPr lang="en-US"/>
        </a:p>
      </dgm:t>
    </dgm:pt>
    <dgm:pt modelId="{F3C89308-DD9F-4E36-BAF3-3B0E109C4413}">
      <dgm:prSet phldrT="[Text]"/>
      <dgm:spPr>
        <a:solidFill>
          <a:schemeClr val="accent4"/>
        </a:solidFill>
      </dgm:spPr>
      <dgm:t>
        <a:bodyPr/>
        <a:lstStyle/>
        <a:p>
          <a:r>
            <a:rPr lang="en-US" strike="noStrike" dirty="0" smtClean="0">
              <a:solidFill>
                <a:schemeClr val="tx1"/>
              </a:solidFill>
              <a:latin typeface="Times New Roman" pitchFamily="18" charset="0"/>
              <a:cs typeface="Times New Roman" pitchFamily="18" charset="0"/>
            </a:rPr>
            <a:t>Phase in changes </a:t>
          </a:r>
          <a:r>
            <a:rPr lang="en-US" dirty="0" smtClean="0">
              <a:latin typeface="Times New Roman" pitchFamily="18" charset="0"/>
              <a:cs typeface="Times New Roman" pitchFamily="18" charset="0"/>
            </a:rPr>
            <a:t>for businesses that need more time to comply</a:t>
          </a:r>
          <a:endParaRPr lang="en-US" dirty="0">
            <a:latin typeface="Times New Roman" pitchFamily="18" charset="0"/>
            <a:cs typeface="Times New Roman" pitchFamily="18" charset="0"/>
          </a:endParaRPr>
        </a:p>
      </dgm:t>
    </dgm:pt>
    <dgm:pt modelId="{6CAC6B58-C021-4D3E-B384-A6DF8A638992}" type="parTrans" cxnId="{6930C2B7-048F-4599-8E24-54F84F937B06}">
      <dgm:prSet/>
      <dgm:spPr/>
      <dgm:t>
        <a:bodyPr/>
        <a:lstStyle/>
        <a:p>
          <a:endParaRPr lang="en-US"/>
        </a:p>
      </dgm:t>
    </dgm:pt>
    <dgm:pt modelId="{09D208E2-0634-4387-85B8-1EE514AF121A}" type="sibTrans" cxnId="{6930C2B7-048F-4599-8E24-54F84F937B06}">
      <dgm:prSet/>
      <dgm:spPr/>
      <dgm:t>
        <a:bodyPr/>
        <a:lstStyle/>
        <a:p>
          <a:endParaRPr lang="en-US"/>
        </a:p>
      </dgm:t>
    </dgm:pt>
    <dgm:pt modelId="{E616BB6F-5042-4745-9052-8D17982ED70E}" type="pres">
      <dgm:prSet presAssocID="{55AAE3DE-4826-4D23-A61A-99AFE799BC71}" presName="theList" presStyleCnt="0">
        <dgm:presLayoutVars>
          <dgm:dir/>
          <dgm:animLvl val="lvl"/>
          <dgm:resizeHandles val="exact"/>
        </dgm:presLayoutVars>
      </dgm:prSet>
      <dgm:spPr/>
      <dgm:t>
        <a:bodyPr/>
        <a:lstStyle/>
        <a:p>
          <a:endParaRPr lang="en-US"/>
        </a:p>
      </dgm:t>
    </dgm:pt>
    <dgm:pt modelId="{4FD2A77D-F30B-4C94-B89D-CFD2B82A2E98}" type="pres">
      <dgm:prSet presAssocID="{C6839FC1-B44E-4497-8025-36EDFC86631A}" presName="compNode" presStyleCnt="0"/>
      <dgm:spPr/>
    </dgm:pt>
    <dgm:pt modelId="{C2A678F7-31E7-4C39-AF5E-496A1426EC3A}" type="pres">
      <dgm:prSet presAssocID="{C6839FC1-B44E-4497-8025-36EDFC86631A}" presName="aNode" presStyleLbl="bgShp" presStyleIdx="0" presStyleCnt="2"/>
      <dgm:spPr/>
      <dgm:t>
        <a:bodyPr/>
        <a:lstStyle/>
        <a:p>
          <a:endParaRPr lang="en-US"/>
        </a:p>
      </dgm:t>
    </dgm:pt>
    <dgm:pt modelId="{B8FACF73-DCCD-40D0-9262-4B5A8AB86A64}" type="pres">
      <dgm:prSet presAssocID="{C6839FC1-B44E-4497-8025-36EDFC86631A}" presName="textNode" presStyleLbl="bgShp" presStyleIdx="0" presStyleCnt="2"/>
      <dgm:spPr/>
      <dgm:t>
        <a:bodyPr/>
        <a:lstStyle/>
        <a:p>
          <a:endParaRPr lang="en-US"/>
        </a:p>
      </dgm:t>
    </dgm:pt>
    <dgm:pt modelId="{CD60B658-B4CA-4DA6-9675-99CB9BDE7687}" type="pres">
      <dgm:prSet presAssocID="{C6839FC1-B44E-4497-8025-36EDFC86631A}" presName="compChildNode" presStyleCnt="0"/>
      <dgm:spPr/>
    </dgm:pt>
    <dgm:pt modelId="{5DF7DBBE-B3C9-4890-A86A-573EF001C199}" type="pres">
      <dgm:prSet presAssocID="{C6839FC1-B44E-4497-8025-36EDFC86631A}" presName="theInnerList" presStyleCnt="0"/>
      <dgm:spPr/>
    </dgm:pt>
    <dgm:pt modelId="{63888FFE-0A3D-4354-8455-731A7237A8BC}" type="pres">
      <dgm:prSet presAssocID="{A9DF5A0E-52B7-46C2-B8B8-B86151BB3B74}" presName="childNode" presStyleLbl="node1" presStyleIdx="0" presStyleCnt="6" custLinFactY="97532" custLinFactNeighborX="-610" custLinFactNeighborY="100000">
        <dgm:presLayoutVars>
          <dgm:bulletEnabled val="1"/>
        </dgm:presLayoutVars>
      </dgm:prSet>
      <dgm:spPr/>
      <dgm:t>
        <a:bodyPr/>
        <a:lstStyle/>
        <a:p>
          <a:endParaRPr lang="en-US"/>
        </a:p>
      </dgm:t>
    </dgm:pt>
    <dgm:pt modelId="{F4095126-AA31-4194-BEE2-D310E61589CA}" type="pres">
      <dgm:prSet presAssocID="{A9DF5A0E-52B7-46C2-B8B8-B86151BB3B74}" presName="aSpace2" presStyleCnt="0"/>
      <dgm:spPr/>
    </dgm:pt>
    <dgm:pt modelId="{E9314CC0-68B3-4DA0-8E82-7AA396E00D38}" type="pres">
      <dgm:prSet presAssocID="{A8460DDE-EC01-43DF-BEC9-8B0EBF7D36C9}" presName="childNode" presStyleLbl="node1" presStyleIdx="1" presStyleCnt="6" custLinFactY="-100000" custLinFactNeighborX="-610" custLinFactNeighborY="-145890">
        <dgm:presLayoutVars>
          <dgm:bulletEnabled val="1"/>
        </dgm:presLayoutVars>
      </dgm:prSet>
      <dgm:spPr/>
      <dgm:t>
        <a:bodyPr/>
        <a:lstStyle/>
        <a:p>
          <a:endParaRPr lang="en-US"/>
        </a:p>
      </dgm:t>
    </dgm:pt>
    <dgm:pt modelId="{29AFEACC-1E5F-4ADE-B9E2-2971F7EAF598}" type="pres">
      <dgm:prSet presAssocID="{A8460DDE-EC01-43DF-BEC9-8B0EBF7D36C9}" presName="aSpace2" presStyleCnt="0"/>
      <dgm:spPr/>
    </dgm:pt>
    <dgm:pt modelId="{9949A471-DC3F-48B0-9995-26402E9C1990}" type="pres">
      <dgm:prSet presAssocID="{66680D2E-FA23-4868-A013-B1D7928A70DC}" presName="childNode" presStyleLbl="node1" presStyleIdx="2" presStyleCnt="6">
        <dgm:presLayoutVars>
          <dgm:bulletEnabled val="1"/>
        </dgm:presLayoutVars>
      </dgm:prSet>
      <dgm:spPr/>
      <dgm:t>
        <a:bodyPr/>
        <a:lstStyle/>
        <a:p>
          <a:endParaRPr lang="en-US"/>
        </a:p>
      </dgm:t>
    </dgm:pt>
    <dgm:pt modelId="{5B393E2B-29EB-40A1-9A7F-38BBB2355DFE}" type="pres">
      <dgm:prSet presAssocID="{C6839FC1-B44E-4497-8025-36EDFC86631A}" presName="aSpace" presStyleCnt="0"/>
      <dgm:spPr/>
    </dgm:pt>
    <dgm:pt modelId="{6F3E27A0-7A38-42EB-8BEE-0669091C1DD6}" type="pres">
      <dgm:prSet presAssocID="{9C5C41E3-BABA-428D-A8FA-EF36B91A710B}" presName="compNode" presStyleCnt="0"/>
      <dgm:spPr/>
    </dgm:pt>
    <dgm:pt modelId="{D86B9A26-F4D0-4F96-91A2-B22B58FDE75E}" type="pres">
      <dgm:prSet presAssocID="{9C5C41E3-BABA-428D-A8FA-EF36B91A710B}" presName="aNode" presStyleLbl="bgShp" presStyleIdx="1" presStyleCnt="2"/>
      <dgm:spPr/>
      <dgm:t>
        <a:bodyPr/>
        <a:lstStyle/>
        <a:p>
          <a:endParaRPr lang="en-US"/>
        </a:p>
      </dgm:t>
    </dgm:pt>
    <dgm:pt modelId="{B0DBA7B5-F0F9-4ABD-88AB-FBAB40681C3B}" type="pres">
      <dgm:prSet presAssocID="{9C5C41E3-BABA-428D-A8FA-EF36B91A710B}" presName="textNode" presStyleLbl="bgShp" presStyleIdx="1" presStyleCnt="2"/>
      <dgm:spPr/>
      <dgm:t>
        <a:bodyPr/>
        <a:lstStyle/>
        <a:p>
          <a:endParaRPr lang="en-US"/>
        </a:p>
      </dgm:t>
    </dgm:pt>
    <dgm:pt modelId="{E0EBFF3C-3776-4524-B28A-50BC4313632B}" type="pres">
      <dgm:prSet presAssocID="{9C5C41E3-BABA-428D-A8FA-EF36B91A710B}" presName="compChildNode" presStyleCnt="0"/>
      <dgm:spPr/>
    </dgm:pt>
    <dgm:pt modelId="{CE48C03C-9184-45F1-8732-B8E5281DCC10}" type="pres">
      <dgm:prSet presAssocID="{9C5C41E3-BABA-428D-A8FA-EF36B91A710B}" presName="theInnerList" presStyleCnt="0"/>
      <dgm:spPr/>
    </dgm:pt>
    <dgm:pt modelId="{BCD5027B-D291-4B86-B93B-4A039219A4A5}" type="pres">
      <dgm:prSet presAssocID="{0D7AE133-78BC-4912-95CF-D6A7CDC27D77}" presName="childNode" presStyleLbl="node1" presStyleIdx="3" presStyleCnt="6" custLinFactY="97532" custLinFactNeighborX="-359" custLinFactNeighborY="100000">
        <dgm:presLayoutVars>
          <dgm:bulletEnabled val="1"/>
        </dgm:presLayoutVars>
      </dgm:prSet>
      <dgm:spPr/>
      <dgm:t>
        <a:bodyPr/>
        <a:lstStyle/>
        <a:p>
          <a:endParaRPr lang="en-US"/>
        </a:p>
      </dgm:t>
    </dgm:pt>
    <dgm:pt modelId="{8F7FA6A2-1A18-4B18-B447-8474A3CA3FD2}" type="pres">
      <dgm:prSet presAssocID="{0D7AE133-78BC-4912-95CF-D6A7CDC27D77}" presName="aSpace2" presStyleCnt="0"/>
      <dgm:spPr/>
    </dgm:pt>
    <dgm:pt modelId="{F4F15019-E778-4E55-B265-6F91561A281B}" type="pres">
      <dgm:prSet presAssocID="{D6A05F1C-A143-4FA7-A4EB-9ED4B202A45C}" presName="childNode" presStyleLbl="node1" presStyleIdx="4" presStyleCnt="6" custLinFactY="-100000" custLinFactNeighborX="-359" custLinFactNeighborY="-145890">
        <dgm:presLayoutVars>
          <dgm:bulletEnabled val="1"/>
        </dgm:presLayoutVars>
      </dgm:prSet>
      <dgm:spPr/>
      <dgm:t>
        <a:bodyPr/>
        <a:lstStyle/>
        <a:p>
          <a:endParaRPr lang="en-US"/>
        </a:p>
      </dgm:t>
    </dgm:pt>
    <dgm:pt modelId="{CCDA796A-DDC0-4902-83A4-D7C70D130FCF}" type="pres">
      <dgm:prSet presAssocID="{D6A05F1C-A143-4FA7-A4EB-9ED4B202A45C}" presName="aSpace2" presStyleCnt="0"/>
      <dgm:spPr/>
    </dgm:pt>
    <dgm:pt modelId="{04F5C190-7F28-4185-8AE7-2C10E5DFEA24}" type="pres">
      <dgm:prSet presAssocID="{F3C89308-DD9F-4E36-BAF3-3B0E109C4413}" presName="childNode" presStyleLbl="node1" presStyleIdx="5" presStyleCnt="6">
        <dgm:presLayoutVars>
          <dgm:bulletEnabled val="1"/>
        </dgm:presLayoutVars>
      </dgm:prSet>
      <dgm:spPr/>
      <dgm:t>
        <a:bodyPr/>
        <a:lstStyle/>
        <a:p>
          <a:endParaRPr lang="en-US"/>
        </a:p>
      </dgm:t>
    </dgm:pt>
  </dgm:ptLst>
  <dgm:cxnLst>
    <dgm:cxn modelId="{3E7610D2-839A-470F-AC05-5DEB60FF7219}" srcId="{C6839FC1-B44E-4497-8025-36EDFC86631A}" destId="{A8460DDE-EC01-43DF-BEC9-8B0EBF7D36C9}" srcOrd="1" destOrd="0" parTransId="{1FA4E7CC-B193-4CC6-90EB-509C69BCA75A}" sibTransId="{948624ED-3D0E-4642-B174-CFAD20782AA5}"/>
    <dgm:cxn modelId="{3F8BD7A4-2D79-4FB7-8EAC-A774B961D024}" type="presOf" srcId="{9C5C41E3-BABA-428D-A8FA-EF36B91A710B}" destId="{B0DBA7B5-F0F9-4ABD-88AB-FBAB40681C3B}" srcOrd="1" destOrd="0" presId="urn:microsoft.com/office/officeart/2005/8/layout/lProcess2"/>
    <dgm:cxn modelId="{197D9D59-B174-4774-AD3F-BC85A6343F90}" srcId="{55AAE3DE-4826-4D23-A61A-99AFE799BC71}" destId="{9C5C41E3-BABA-428D-A8FA-EF36B91A710B}" srcOrd="1" destOrd="0" parTransId="{856F6484-BB9E-48F2-BF57-99E60EEA4010}" sibTransId="{009AA3C6-B519-4DE0-A74E-D9D96EA608B7}"/>
    <dgm:cxn modelId="{DFC911C1-A5E3-4450-AB67-374BA0C071A6}" type="presOf" srcId="{C6839FC1-B44E-4497-8025-36EDFC86631A}" destId="{B8FACF73-DCCD-40D0-9262-4B5A8AB86A64}" srcOrd="1" destOrd="0" presId="urn:microsoft.com/office/officeart/2005/8/layout/lProcess2"/>
    <dgm:cxn modelId="{7FF5A75E-2850-4E3F-ACDC-15F6A111F4C5}" type="presOf" srcId="{A9DF5A0E-52B7-46C2-B8B8-B86151BB3B74}" destId="{63888FFE-0A3D-4354-8455-731A7237A8BC}" srcOrd="0" destOrd="0" presId="urn:microsoft.com/office/officeart/2005/8/layout/lProcess2"/>
    <dgm:cxn modelId="{332BFC50-3D33-4030-990A-63323AC9B970}" srcId="{9C5C41E3-BABA-428D-A8FA-EF36B91A710B}" destId="{0D7AE133-78BC-4912-95CF-D6A7CDC27D77}" srcOrd="0" destOrd="0" parTransId="{1D7EBA69-0D64-405B-8EE2-21A4C4EC9772}" sibTransId="{DD82FEC8-8ADC-4496-A9AB-846EA26F1DA2}"/>
    <dgm:cxn modelId="{0EB37B2F-0E4E-486C-BCD7-D88117EB4E38}" srcId="{C6839FC1-B44E-4497-8025-36EDFC86631A}" destId="{66680D2E-FA23-4868-A013-B1D7928A70DC}" srcOrd="2" destOrd="0" parTransId="{5547B0E8-D845-4426-85DA-1EF587168909}" sibTransId="{8D2A1B11-04D7-4929-9CE5-D8771C4F1B43}"/>
    <dgm:cxn modelId="{26AABB5E-798C-4750-88DF-E6E5C70C8ABE}" srcId="{55AAE3DE-4826-4D23-A61A-99AFE799BC71}" destId="{C6839FC1-B44E-4497-8025-36EDFC86631A}" srcOrd="0" destOrd="0" parTransId="{89F36C55-DF95-4C72-8516-A0EBD9C5AC6E}" sibTransId="{B44E3C60-2FB8-4E60-9533-703E72FA8988}"/>
    <dgm:cxn modelId="{A7C34855-79A8-40CF-BA6B-A1865F222230}" type="presOf" srcId="{C6839FC1-B44E-4497-8025-36EDFC86631A}" destId="{C2A678F7-31E7-4C39-AF5E-496A1426EC3A}" srcOrd="0" destOrd="0" presId="urn:microsoft.com/office/officeart/2005/8/layout/lProcess2"/>
    <dgm:cxn modelId="{10B69A9A-47CD-4026-9AF4-B6CFF1DA6939}" type="presOf" srcId="{9C5C41E3-BABA-428D-A8FA-EF36B91A710B}" destId="{D86B9A26-F4D0-4F96-91A2-B22B58FDE75E}" srcOrd="0" destOrd="0" presId="urn:microsoft.com/office/officeart/2005/8/layout/lProcess2"/>
    <dgm:cxn modelId="{D000D160-44D9-4D0B-83FC-A3756C2CB71F}" type="presOf" srcId="{F3C89308-DD9F-4E36-BAF3-3B0E109C4413}" destId="{04F5C190-7F28-4185-8AE7-2C10E5DFEA24}" srcOrd="0" destOrd="0" presId="urn:microsoft.com/office/officeart/2005/8/layout/lProcess2"/>
    <dgm:cxn modelId="{D1C6233D-C70C-4319-A9BE-EC0DDA8B936B}" srcId="{9C5C41E3-BABA-428D-A8FA-EF36B91A710B}" destId="{D6A05F1C-A143-4FA7-A4EB-9ED4B202A45C}" srcOrd="1" destOrd="0" parTransId="{BBE59C80-B371-4CD9-86E7-5A9608256008}" sibTransId="{6BFF02FD-9300-43BD-A4FC-19D26CEC4932}"/>
    <dgm:cxn modelId="{C0837CF4-DD4A-4EA0-BAE4-CB68E244C403}" type="presOf" srcId="{A8460DDE-EC01-43DF-BEC9-8B0EBF7D36C9}" destId="{E9314CC0-68B3-4DA0-8E82-7AA396E00D38}" srcOrd="0" destOrd="0" presId="urn:microsoft.com/office/officeart/2005/8/layout/lProcess2"/>
    <dgm:cxn modelId="{3FB261D8-7286-4F44-897E-7BE3723BD141}" type="presOf" srcId="{0D7AE133-78BC-4912-95CF-D6A7CDC27D77}" destId="{BCD5027B-D291-4B86-B93B-4A039219A4A5}" srcOrd="0" destOrd="0" presId="urn:microsoft.com/office/officeart/2005/8/layout/lProcess2"/>
    <dgm:cxn modelId="{47BF46FA-DA5B-4460-9717-6F456D5D1A1D}" type="presOf" srcId="{D6A05F1C-A143-4FA7-A4EB-9ED4B202A45C}" destId="{F4F15019-E778-4E55-B265-6F91561A281B}" srcOrd="0" destOrd="0" presId="urn:microsoft.com/office/officeart/2005/8/layout/lProcess2"/>
    <dgm:cxn modelId="{68BF3965-F016-4B22-A712-1EBA5A05A7F9}" srcId="{C6839FC1-B44E-4497-8025-36EDFC86631A}" destId="{A9DF5A0E-52B7-46C2-B8B8-B86151BB3B74}" srcOrd="0" destOrd="0" parTransId="{0216F493-40F5-4356-96A7-29E4C401D8BA}" sibTransId="{B32093B2-27B0-4D2B-8A6B-722CBC067A54}"/>
    <dgm:cxn modelId="{6930C2B7-048F-4599-8E24-54F84F937B06}" srcId="{9C5C41E3-BABA-428D-A8FA-EF36B91A710B}" destId="{F3C89308-DD9F-4E36-BAF3-3B0E109C4413}" srcOrd="2" destOrd="0" parTransId="{6CAC6B58-C021-4D3E-B384-A6DF8A638992}" sibTransId="{09D208E2-0634-4387-85B8-1EE514AF121A}"/>
    <dgm:cxn modelId="{BE5E6618-9E99-4419-A8D4-E1499ED285BF}" type="presOf" srcId="{66680D2E-FA23-4868-A013-B1D7928A70DC}" destId="{9949A471-DC3F-48B0-9995-26402E9C1990}" srcOrd="0" destOrd="0" presId="urn:microsoft.com/office/officeart/2005/8/layout/lProcess2"/>
    <dgm:cxn modelId="{6CDB0EAE-DFA2-464B-B93E-8472F20E2A59}" type="presOf" srcId="{55AAE3DE-4826-4D23-A61A-99AFE799BC71}" destId="{E616BB6F-5042-4745-9052-8D17982ED70E}" srcOrd="0" destOrd="0" presId="urn:microsoft.com/office/officeart/2005/8/layout/lProcess2"/>
    <dgm:cxn modelId="{FAD74140-78D3-49EB-9617-C499EB3BC259}" type="presParOf" srcId="{E616BB6F-5042-4745-9052-8D17982ED70E}" destId="{4FD2A77D-F30B-4C94-B89D-CFD2B82A2E98}" srcOrd="0" destOrd="0" presId="urn:microsoft.com/office/officeart/2005/8/layout/lProcess2"/>
    <dgm:cxn modelId="{0242DB56-2C9E-47F1-B27E-0F35174519D4}" type="presParOf" srcId="{4FD2A77D-F30B-4C94-B89D-CFD2B82A2E98}" destId="{C2A678F7-31E7-4C39-AF5E-496A1426EC3A}" srcOrd="0" destOrd="0" presId="urn:microsoft.com/office/officeart/2005/8/layout/lProcess2"/>
    <dgm:cxn modelId="{0A3DF77B-8682-4AB5-9E27-B87E52E7CFEB}" type="presParOf" srcId="{4FD2A77D-F30B-4C94-B89D-CFD2B82A2E98}" destId="{B8FACF73-DCCD-40D0-9262-4B5A8AB86A64}" srcOrd="1" destOrd="0" presId="urn:microsoft.com/office/officeart/2005/8/layout/lProcess2"/>
    <dgm:cxn modelId="{E6FAF843-1560-4606-A32C-6A7ED4F9C136}" type="presParOf" srcId="{4FD2A77D-F30B-4C94-B89D-CFD2B82A2E98}" destId="{CD60B658-B4CA-4DA6-9675-99CB9BDE7687}" srcOrd="2" destOrd="0" presId="urn:microsoft.com/office/officeart/2005/8/layout/lProcess2"/>
    <dgm:cxn modelId="{88FBDF51-EA36-480D-8E7F-C2F0A23AEA72}" type="presParOf" srcId="{CD60B658-B4CA-4DA6-9675-99CB9BDE7687}" destId="{5DF7DBBE-B3C9-4890-A86A-573EF001C199}" srcOrd="0" destOrd="0" presId="urn:microsoft.com/office/officeart/2005/8/layout/lProcess2"/>
    <dgm:cxn modelId="{57377B5C-1DF1-4E21-B584-8C4AAA1CA27E}" type="presParOf" srcId="{5DF7DBBE-B3C9-4890-A86A-573EF001C199}" destId="{63888FFE-0A3D-4354-8455-731A7237A8BC}" srcOrd="0" destOrd="0" presId="urn:microsoft.com/office/officeart/2005/8/layout/lProcess2"/>
    <dgm:cxn modelId="{953BEA65-75E0-44DD-8777-7EF2BF8AAF53}" type="presParOf" srcId="{5DF7DBBE-B3C9-4890-A86A-573EF001C199}" destId="{F4095126-AA31-4194-BEE2-D310E61589CA}" srcOrd="1" destOrd="0" presId="urn:microsoft.com/office/officeart/2005/8/layout/lProcess2"/>
    <dgm:cxn modelId="{F588A0ED-ECDF-4FB9-A475-ECF920545753}" type="presParOf" srcId="{5DF7DBBE-B3C9-4890-A86A-573EF001C199}" destId="{E9314CC0-68B3-4DA0-8E82-7AA396E00D38}" srcOrd="2" destOrd="0" presId="urn:microsoft.com/office/officeart/2005/8/layout/lProcess2"/>
    <dgm:cxn modelId="{9C3641E9-5D75-4760-9D19-C6AF26703B24}" type="presParOf" srcId="{5DF7DBBE-B3C9-4890-A86A-573EF001C199}" destId="{29AFEACC-1E5F-4ADE-B9E2-2971F7EAF598}" srcOrd="3" destOrd="0" presId="urn:microsoft.com/office/officeart/2005/8/layout/lProcess2"/>
    <dgm:cxn modelId="{79CF6B63-843A-4268-9D83-0A05972B27EB}" type="presParOf" srcId="{5DF7DBBE-B3C9-4890-A86A-573EF001C199}" destId="{9949A471-DC3F-48B0-9995-26402E9C1990}" srcOrd="4" destOrd="0" presId="urn:microsoft.com/office/officeart/2005/8/layout/lProcess2"/>
    <dgm:cxn modelId="{ECAA0320-6352-4EF7-8155-C662C29A1A79}" type="presParOf" srcId="{E616BB6F-5042-4745-9052-8D17982ED70E}" destId="{5B393E2B-29EB-40A1-9A7F-38BBB2355DFE}" srcOrd="1" destOrd="0" presId="urn:microsoft.com/office/officeart/2005/8/layout/lProcess2"/>
    <dgm:cxn modelId="{E3A4AA5D-541A-4F9B-BF51-1A4E4FFFF9E3}" type="presParOf" srcId="{E616BB6F-5042-4745-9052-8D17982ED70E}" destId="{6F3E27A0-7A38-42EB-8BEE-0669091C1DD6}" srcOrd="2" destOrd="0" presId="urn:microsoft.com/office/officeart/2005/8/layout/lProcess2"/>
    <dgm:cxn modelId="{C51A6427-DFDD-4980-A612-F506A8DB3AB2}" type="presParOf" srcId="{6F3E27A0-7A38-42EB-8BEE-0669091C1DD6}" destId="{D86B9A26-F4D0-4F96-91A2-B22B58FDE75E}" srcOrd="0" destOrd="0" presId="urn:microsoft.com/office/officeart/2005/8/layout/lProcess2"/>
    <dgm:cxn modelId="{8449914E-2C20-4DAE-A68D-8C16228317B7}" type="presParOf" srcId="{6F3E27A0-7A38-42EB-8BEE-0669091C1DD6}" destId="{B0DBA7B5-F0F9-4ABD-88AB-FBAB40681C3B}" srcOrd="1" destOrd="0" presId="urn:microsoft.com/office/officeart/2005/8/layout/lProcess2"/>
    <dgm:cxn modelId="{93B50EC8-D032-419F-B3A1-5BFDE2D89B73}" type="presParOf" srcId="{6F3E27A0-7A38-42EB-8BEE-0669091C1DD6}" destId="{E0EBFF3C-3776-4524-B28A-50BC4313632B}" srcOrd="2" destOrd="0" presId="urn:microsoft.com/office/officeart/2005/8/layout/lProcess2"/>
    <dgm:cxn modelId="{93E345F4-FCD8-4FF4-BD69-4E8594E29B9D}" type="presParOf" srcId="{E0EBFF3C-3776-4524-B28A-50BC4313632B}" destId="{CE48C03C-9184-45F1-8732-B8E5281DCC10}" srcOrd="0" destOrd="0" presId="urn:microsoft.com/office/officeart/2005/8/layout/lProcess2"/>
    <dgm:cxn modelId="{8C2E0260-8F7C-40B6-A35F-39CD85763C4A}" type="presParOf" srcId="{CE48C03C-9184-45F1-8732-B8E5281DCC10}" destId="{BCD5027B-D291-4B86-B93B-4A039219A4A5}" srcOrd="0" destOrd="0" presId="urn:microsoft.com/office/officeart/2005/8/layout/lProcess2"/>
    <dgm:cxn modelId="{CFC3FB31-4B87-4C4C-90A4-D424E0C67B4A}" type="presParOf" srcId="{CE48C03C-9184-45F1-8732-B8E5281DCC10}" destId="{8F7FA6A2-1A18-4B18-B447-8474A3CA3FD2}" srcOrd="1" destOrd="0" presId="urn:microsoft.com/office/officeart/2005/8/layout/lProcess2"/>
    <dgm:cxn modelId="{1828EEF6-4304-439B-9FF2-EE23AEF25B92}" type="presParOf" srcId="{CE48C03C-9184-45F1-8732-B8E5281DCC10}" destId="{F4F15019-E778-4E55-B265-6F91561A281B}" srcOrd="2" destOrd="0" presId="urn:microsoft.com/office/officeart/2005/8/layout/lProcess2"/>
    <dgm:cxn modelId="{A051739B-D1C0-461E-A18D-F114DA196C4A}" type="presParOf" srcId="{CE48C03C-9184-45F1-8732-B8E5281DCC10}" destId="{CCDA796A-DDC0-4902-83A4-D7C70D130FCF}" srcOrd="3" destOrd="0" presId="urn:microsoft.com/office/officeart/2005/8/layout/lProcess2"/>
    <dgm:cxn modelId="{B654DACE-CC34-4455-80DB-3574517E171B}" type="presParOf" srcId="{CE48C03C-9184-45F1-8732-B8E5281DCC10}" destId="{04F5C190-7F28-4185-8AE7-2C10E5DFEA24}"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AAE3DE-4826-4D23-A61A-99AFE799BC71}" type="doc">
      <dgm:prSet loTypeId="urn:microsoft.com/office/officeart/2005/8/layout/lProcess2" loCatId="list" qsTypeId="urn:microsoft.com/office/officeart/2005/8/quickstyle/simple1" qsCatId="simple" csTypeId="urn:microsoft.com/office/officeart/2005/8/colors/colorful1#1" csCatId="colorful" phldr="1"/>
      <dgm:spPr/>
      <dgm:t>
        <a:bodyPr/>
        <a:lstStyle/>
        <a:p>
          <a:endParaRPr lang="en-US"/>
        </a:p>
      </dgm:t>
    </dgm:pt>
    <dgm:pt modelId="{C6839FC1-B44E-4497-8025-36EDFC86631A}">
      <dgm:prSet phldrT="[Text]"/>
      <dgm:spPr/>
      <dgm:t>
        <a:bodyPr/>
        <a:lstStyle/>
        <a:p>
          <a:r>
            <a:rPr lang="en-US" dirty="0" smtClean="0">
              <a:latin typeface="Times New Roman" pitchFamily="18" charset="0"/>
              <a:cs typeface="Times New Roman" pitchFamily="18" charset="0"/>
            </a:rPr>
            <a:t>Impacts on Business</a:t>
          </a:r>
          <a:endParaRPr lang="en-US" dirty="0">
            <a:latin typeface="Times New Roman" pitchFamily="18" charset="0"/>
            <a:cs typeface="Times New Roman" pitchFamily="18" charset="0"/>
          </a:endParaRPr>
        </a:p>
      </dgm:t>
    </dgm:pt>
    <dgm:pt modelId="{89F36C55-DF95-4C72-8516-A0EBD9C5AC6E}" type="parTrans" cxnId="{26AABB5E-798C-4750-88DF-E6E5C70C8ABE}">
      <dgm:prSet/>
      <dgm:spPr/>
      <dgm:t>
        <a:bodyPr/>
        <a:lstStyle/>
        <a:p>
          <a:endParaRPr lang="en-US"/>
        </a:p>
      </dgm:t>
    </dgm:pt>
    <dgm:pt modelId="{B44E3C60-2FB8-4E60-9533-703E72FA8988}" type="sibTrans" cxnId="{26AABB5E-798C-4750-88DF-E6E5C70C8ABE}">
      <dgm:prSet/>
      <dgm:spPr/>
      <dgm:t>
        <a:bodyPr/>
        <a:lstStyle/>
        <a:p>
          <a:endParaRPr lang="en-US"/>
        </a:p>
      </dgm:t>
    </dgm:pt>
    <dgm:pt modelId="{A9DF5A0E-52B7-46C2-B8B8-B86151BB3B74}">
      <dgm:prSet phldrT="[Text]"/>
      <dgm:spPr/>
      <dgm:t>
        <a:bodyPr/>
        <a:lstStyle/>
        <a:p>
          <a:r>
            <a:rPr lang="en-US" dirty="0" smtClean="0">
              <a:solidFill>
                <a:schemeClr val="bg1"/>
              </a:solidFill>
              <a:latin typeface="Times New Roman" pitchFamily="18" charset="0"/>
              <a:cs typeface="Times New Roman" pitchFamily="18" charset="0"/>
            </a:rPr>
            <a:t>11</a:t>
          </a:r>
          <a:r>
            <a:rPr lang="en-US" dirty="0" smtClean="0">
              <a:latin typeface="Times New Roman" pitchFamily="18" charset="0"/>
              <a:cs typeface="Times New Roman" pitchFamily="18" charset="0"/>
            </a:rPr>
            <a:t> wood fired boilers &amp; 2 asphalt plants may not meet lower grain loading standard</a:t>
          </a:r>
          <a:endParaRPr lang="en-US" dirty="0"/>
        </a:p>
      </dgm:t>
    </dgm:pt>
    <dgm:pt modelId="{0216F493-40F5-4356-96A7-29E4C401D8BA}" type="parTrans" cxnId="{68BF3965-F016-4B22-A712-1EBA5A05A7F9}">
      <dgm:prSet/>
      <dgm:spPr/>
      <dgm:t>
        <a:bodyPr/>
        <a:lstStyle/>
        <a:p>
          <a:endParaRPr lang="en-US"/>
        </a:p>
      </dgm:t>
    </dgm:pt>
    <dgm:pt modelId="{B32093B2-27B0-4D2B-8A6B-722CBC067A54}" type="sibTrans" cxnId="{68BF3965-F016-4B22-A712-1EBA5A05A7F9}">
      <dgm:prSet/>
      <dgm:spPr/>
      <dgm:t>
        <a:bodyPr/>
        <a:lstStyle/>
        <a:p>
          <a:endParaRPr lang="en-US"/>
        </a:p>
      </dgm:t>
    </dgm:pt>
    <dgm:pt modelId="{66680D2E-FA23-4868-A013-B1D7928A70DC}">
      <dgm:prSet phldrT="[Text]"/>
      <dgm:spPr/>
      <dgm:t>
        <a:bodyPr/>
        <a:lstStyle/>
        <a:p>
          <a:r>
            <a:rPr lang="en-US" dirty="0" smtClean="0">
              <a:latin typeface="Times New Roman" pitchFamily="18" charset="0"/>
              <a:cs typeface="Times New Roman" pitchFamily="18" charset="0"/>
            </a:rPr>
            <a:t>May be able to comply with improved O&amp;M</a:t>
          </a:r>
          <a:endParaRPr lang="en-US" dirty="0">
            <a:solidFill>
              <a:schemeClr val="bg1"/>
            </a:solidFill>
          </a:endParaRPr>
        </a:p>
      </dgm:t>
    </dgm:pt>
    <dgm:pt modelId="{5547B0E8-D845-4426-85DA-1EF587168909}" type="parTrans" cxnId="{0EB37B2F-0E4E-486C-BCD7-D88117EB4E38}">
      <dgm:prSet/>
      <dgm:spPr/>
      <dgm:t>
        <a:bodyPr/>
        <a:lstStyle/>
        <a:p>
          <a:endParaRPr lang="en-US"/>
        </a:p>
      </dgm:t>
    </dgm:pt>
    <dgm:pt modelId="{8D2A1B11-04D7-4929-9CE5-D8771C4F1B43}" type="sibTrans" cxnId="{0EB37B2F-0E4E-486C-BCD7-D88117EB4E38}">
      <dgm:prSet/>
      <dgm:spPr/>
      <dgm:t>
        <a:bodyPr/>
        <a:lstStyle/>
        <a:p>
          <a:endParaRPr lang="en-US"/>
        </a:p>
      </dgm:t>
    </dgm:pt>
    <dgm:pt modelId="{A8460DDE-EC01-43DF-BEC9-8B0EBF7D36C9}">
      <dgm:prSet/>
      <dgm:spPr/>
      <dgm:t>
        <a:bodyPr/>
        <a:lstStyle/>
        <a:p>
          <a:r>
            <a:rPr lang="en-US" dirty="0" smtClean="0">
              <a:latin typeface="Times New Roman" pitchFamily="18" charset="0"/>
              <a:cs typeface="Times New Roman" pitchFamily="18" charset="0"/>
            </a:rPr>
            <a:t>Potential exceedances of PM</a:t>
          </a:r>
          <a:r>
            <a:rPr lang="en-US" baseline="-25000" dirty="0" smtClean="0">
              <a:latin typeface="Times New Roman" pitchFamily="18" charset="0"/>
              <a:cs typeface="Times New Roman" pitchFamily="18" charset="0"/>
            </a:rPr>
            <a:t>2.5</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Lower opacity not an </a:t>
          </a:r>
          <a:r>
            <a:rPr lang="en-US" dirty="0" err="1" smtClean="0">
              <a:latin typeface="Times New Roman" pitchFamily="18" charset="0"/>
              <a:cs typeface="Times New Roman" pitchFamily="18" charset="0"/>
            </a:rPr>
            <a:t>issue</a:t>
          </a:r>
          <a:r>
            <a:rPr lang="en-US" baseline="0" dirty="0" err="1" smtClean="0">
              <a:latin typeface="Times New Roman" pitchFamily="18" charset="0"/>
              <a:cs typeface="Times New Roman" pitchFamily="18" charset="0"/>
            </a:rPr>
            <a:t>ambient</a:t>
          </a:r>
          <a:r>
            <a:rPr lang="en-US" baseline="0" dirty="0" smtClean="0">
              <a:latin typeface="Times New Roman" pitchFamily="18" charset="0"/>
              <a:cs typeface="Times New Roman" pitchFamily="18" charset="0"/>
            </a:rPr>
            <a:t> standards</a:t>
          </a:r>
          <a:endParaRPr lang="en-US" dirty="0">
            <a:latin typeface="Times New Roman" pitchFamily="18" charset="0"/>
            <a:cs typeface="Times New Roman" pitchFamily="18" charset="0"/>
          </a:endParaRPr>
        </a:p>
      </dgm:t>
    </dgm:pt>
    <dgm:pt modelId="{1FA4E7CC-B193-4CC6-90EB-509C69BCA75A}" type="parTrans" cxnId="{3E7610D2-839A-470F-AC05-5DEB60FF7219}">
      <dgm:prSet/>
      <dgm:spPr/>
      <dgm:t>
        <a:bodyPr/>
        <a:lstStyle/>
        <a:p>
          <a:endParaRPr lang="en-US"/>
        </a:p>
      </dgm:t>
    </dgm:pt>
    <dgm:pt modelId="{948624ED-3D0E-4642-B174-CFAD20782AA5}" type="sibTrans" cxnId="{3E7610D2-839A-470F-AC05-5DEB60FF7219}">
      <dgm:prSet/>
      <dgm:spPr/>
      <dgm:t>
        <a:bodyPr/>
        <a:lstStyle/>
        <a:p>
          <a:endParaRPr lang="en-US"/>
        </a:p>
      </dgm:t>
    </dgm:pt>
    <dgm:pt modelId="{9C5C41E3-BABA-428D-A8FA-EF36B91A710B}">
      <dgm:prSet phldrT="[Text]"/>
      <dgm:spPr/>
      <dgm:t>
        <a:bodyPr/>
        <a:lstStyle/>
        <a:p>
          <a:r>
            <a:rPr lang="en-US" dirty="0" smtClean="0">
              <a:latin typeface="Times New Roman" pitchFamily="18" charset="0"/>
              <a:cs typeface="Times New Roman" pitchFamily="18" charset="0"/>
            </a:rPr>
            <a:t>Impacts on Environment</a:t>
          </a:r>
          <a:endParaRPr lang="en-US" dirty="0">
            <a:latin typeface="Times New Roman" pitchFamily="18" charset="0"/>
            <a:cs typeface="Times New Roman" pitchFamily="18" charset="0"/>
          </a:endParaRPr>
        </a:p>
      </dgm:t>
    </dgm:pt>
    <dgm:pt modelId="{009AA3C6-B519-4DE0-A74E-D9D96EA608B7}" type="sibTrans" cxnId="{197D9D59-B174-4774-AD3F-BC85A6343F90}">
      <dgm:prSet/>
      <dgm:spPr/>
      <dgm:t>
        <a:bodyPr/>
        <a:lstStyle/>
        <a:p>
          <a:endParaRPr lang="en-US"/>
        </a:p>
      </dgm:t>
    </dgm:pt>
    <dgm:pt modelId="{856F6484-BB9E-48F2-BF57-99E60EEA4010}" type="parTrans" cxnId="{197D9D59-B174-4774-AD3F-BC85A6343F90}">
      <dgm:prSet/>
      <dgm:spPr/>
      <dgm:t>
        <a:bodyPr/>
        <a:lstStyle/>
        <a:p>
          <a:endParaRPr lang="en-US"/>
        </a:p>
      </dgm:t>
    </dgm:pt>
    <dgm:pt modelId="{D6A05F1C-A143-4FA7-A4EB-9ED4B202A45C}">
      <dgm:prSet phldrT="[Text]"/>
      <dgm:spPr>
        <a:solidFill>
          <a:schemeClr val="accent3"/>
        </a:solidFill>
      </dgm:spPr>
      <dgm:t>
        <a:bodyPr/>
        <a:lstStyle/>
        <a:p>
          <a:r>
            <a:rPr lang="en-US" dirty="0" smtClean="0">
              <a:latin typeface="Times New Roman" pitchFamily="18" charset="0"/>
              <a:cs typeface="Times New Roman" pitchFamily="18" charset="0"/>
            </a:rPr>
            <a:t>Better air quality</a:t>
          </a:r>
          <a:endParaRPr lang="en-US" dirty="0"/>
        </a:p>
      </dgm:t>
    </dgm:pt>
    <dgm:pt modelId="{6BFF02FD-9300-43BD-A4FC-19D26CEC4932}" type="sibTrans" cxnId="{D1C6233D-C70C-4319-A9BE-EC0DDA8B936B}">
      <dgm:prSet/>
      <dgm:spPr/>
      <dgm:t>
        <a:bodyPr/>
        <a:lstStyle/>
        <a:p>
          <a:endParaRPr lang="en-US"/>
        </a:p>
      </dgm:t>
    </dgm:pt>
    <dgm:pt modelId="{BBE59C80-B371-4CD9-86E7-5A9608256008}" type="parTrans" cxnId="{D1C6233D-C70C-4319-A9BE-EC0DDA8B936B}">
      <dgm:prSet/>
      <dgm:spPr/>
      <dgm:t>
        <a:bodyPr/>
        <a:lstStyle/>
        <a:p>
          <a:endParaRPr lang="en-US"/>
        </a:p>
      </dgm:t>
    </dgm:pt>
    <dgm:pt modelId="{0D7AE133-78BC-4912-95CF-D6A7CDC27D77}">
      <dgm:prSet phldrT="[Text]"/>
      <dgm:spPr>
        <a:solidFill>
          <a:schemeClr val="accent2"/>
        </a:solidFill>
      </dgm:spPr>
      <dgm:t>
        <a:bodyPr/>
        <a:lstStyle/>
        <a:p>
          <a:endParaRPr lang="en-US" dirty="0"/>
        </a:p>
      </dgm:t>
    </dgm:pt>
    <dgm:pt modelId="{DD82FEC8-8ADC-4496-A9AB-846EA26F1DA2}" type="sibTrans" cxnId="{332BFC50-3D33-4030-990A-63323AC9B970}">
      <dgm:prSet/>
      <dgm:spPr/>
      <dgm:t>
        <a:bodyPr/>
        <a:lstStyle/>
        <a:p>
          <a:endParaRPr lang="en-US"/>
        </a:p>
      </dgm:t>
    </dgm:pt>
    <dgm:pt modelId="{1D7EBA69-0D64-405B-8EE2-21A4C4EC9772}" type="parTrans" cxnId="{332BFC50-3D33-4030-990A-63323AC9B970}">
      <dgm:prSet/>
      <dgm:spPr/>
      <dgm:t>
        <a:bodyPr/>
        <a:lstStyle/>
        <a:p>
          <a:endParaRPr lang="en-US"/>
        </a:p>
      </dgm:t>
    </dgm:pt>
    <dgm:pt modelId="{F3C89308-DD9F-4E36-BAF3-3B0E109C4413}">
      <dgm:prSet phldrT="[Text]"/>
      <dgm:spPr>
        <a:solidFill>
          <a:schemeClr val="accent4"/>
        </a:solidFill>
      </dgm:spPr>
      <dgm:t>
        <a:bodyPr/>
        <a:lstStyle/>
        <a:p>
          <a:endParaRPr lang="en-US" dirty="0">
            <a:latin typeface="Times New Roman" pitchFamily="18" charset="0"/>
            <a:cs typeface="Times New Roman" pitchFamily="18" charset="0"/>
          </a:endParaRPr>
        </a:p>
      </dgm:t>
    </dgm:pt>
    <dgm:pt modelId="{6CAC6B58-C021-4D3E-B384-A6DF8A638992}" type="parTrans" cxnId="{6930C2B7-048F-4599-8E24-54F84F937B06}">
      <dgm:prSet/>
      <dgm:spPr/>
      <dgm:t>
        <a:bodyPr/>
        <a:lstStyle/>
        <a:p>
          <a:endParaRPr lang="en-US"/>
        </a:p>
      </dgm:t>
    </dgm:pt>
    <dgm:pt modelId="{09D208E2-0634-4387-85B8-1EE514AF121A}" type="sibTrans" cxnId="{6930C2B7-048F-4599-8E24-54F84F937B06}">
      <dgm:prSet/>
      <dgm:spPr/>
      <dgm:t>
        <a:bodyPr/>
        <a:lstStyle/>
        <a:p>
          <a:endParaRPr lang="en-US"/>
        </a:p>
      </dgm:t>
    </dgm:pt>
    <dgm:pt modelId="{E616BB6F-5042-4745-9052-8D17982ED70E}" type="pres">
      <dgm:prSet presAssocID="{55AAE3DE-4826-4D23-A61A-99AFE799BC71}" presName="theList" presStyleCnt="0">
        <dgm:presLayoutVars>
          <dgm:dir/>
          <dgm:animLvl val="lvl"/>
          <dgm:resizeHandles val="exact"/>
        </dgm:presLayoutVars>
      </dgm:prSet>
      <dgm:spPr/>
      <dgm:t>
        <a:bodyPr/>
        <a:lstStyle/>
        <a:p>
          <a:endParaRPr lang="en-US"/>
        </a:p>
      </dgm:t>
    </dgm:pt>
    <dgm:pt modelId="{4FD2A77D-F30B-4C94-B89D-CFD2B82A2E98}" type="pres">
      <dgm:prSet presAssocID="{C6839FC1-B44E-4497-8025-36EDFC86631A}" presName="compNode" presStyleCnt="0"/>
      <dgm:spPr/>
    </dgm:pt>
    <dgm:pt modelId="{C2A678F7-31E7-4C39-AF5E-496A1426EC3A}" type="pres">
      <dgm:prSet presAssocID="{C6839FC1-B44E-4497-8025-36EDFC86631A}" presName="aNode" presStyleLbl="bgShp" presStyleIdx="0" presStyleCnt="2"/>
      <dgm:spPr/>
      <dgm:t>
        <a:bodyPr/>
        <a:lstStyle/>
        <a:p>
          <a:endParaRPr lang="en-US"/>
        </a:p>
      </dgm:t>
    </dgm:pt>
    <dgm:pt modelId="{B8FACF73-DCCD-40D0-9262-4B5A8AB86A64}" type="pres">
      <dgm:prSet presAssocID="{C6839FC1-B44E-4497-8025-36EDFC86631A}" presName="textNode" presStyleLbl="bgShp" presStyleIdx="0" presStyleCnt="2"/>
      <dgm:spPr/>
      <dgm:t>
        <a:bodyPr/>
        <a:lstStyle/>
        <a:p>
          <a:endParaRPr lang="en-US"/>
        </a:p>
      </dgm:t>
    </dgm:pt>
    <dgm:pt modelId="{CD60B658-B4CA-4DA6-9675-99CB9BDE7687}" type="pres">
      <dgm:prSet presAssocID="{C6839FC1-B44E-4497-8025-36EDFC86631A}" presName="compChildNode" presStyleCnt="0"/>
      <dgm:spPr/>
    </dgm:pt>
    <dgm:pt modelId="{5DF7DBBE-B3C9-4890-A86A-573EF001C199}" type="pres">
      <dgm:prSet presAssocID="{C6839FC1-B44E-4497-8025-36EDFC86631A}" presName="theInnerList" presStyleCnt="0"/>
      <dgm:spPr/>
    </dgm:pt>
    <dgm:pt modelId="{63888FFE-0A3D-4354-8455-731A7237A8BC}" type="pres">
      <dgm:prSet presAssocID="{A9DF5A0E-52B7-46C2-B8B8-B86151BB3B74}" presName="childNode" presStyleLbl="node1" presStyleIdx="0" presStyleCnt="6" custLinFactY="97532" custLinFactNeighborX="-610" custLinFactNeighborY="100000">
        <dgm:presLayoutVars>
          <dgm:bulletEnabled val="1"/>
        </dgm:presLayoutVars>
      </dgm:prSet>
      <dgm:spPr/>
      <dgm:t>
        <a:bodyPr/>
        <a:lstStyle/>
        <a:p>
          <a:endParaRPr lang="en-US"/>
        </a:p>
      </dgm:t>
    </dgm:pt>
    <dgm:pt modelId="{F4095126-AA31-4194-BEE2-D310E61589CA}" type="pres">
      <dgm:prSet presAssocID="{A9DF5A0E-52B7-46C2-B8B8-B86151BB3B74}" presName="aSpace2" presStyleCnt="0"/>
      <dgm:spPr/>
    </dgm:pt>
    <dgm:pt modelId="{E9314CC0-68B3-4DA0-8E82-7AA396E00D38}" type="pres">
      <dgm:prSet presAssocID="{A8460DDE-EC01-43DF-BEC9-8B0EBF7D36C9}" presName="childNode" presStyleLbl="node1" presStyleIdx="1" presStyleCnt="6" custLinFactY="-100000" custLinFactNeighborX="-610" custLinFactNeighborY="-145890">
        <dgm:presLayoutVars>
          <dgm:bulletEnabled val="1"/>
        </dgm:presLayoutVars>
      </dgm:prSet>
      <dgm:spPr/>
      <dgm:t>
        <a:bodyPr/>
        <a:lstStyle/>
        <a:p>
          <a:endParaRPr lang="en-US"/>
        </a:p>
      </dgm:t>
    </dgm:pt>
    <dgm:pt modelId="{29AFEACC-1E5F-4ADE-B9E2-2971F7EAF598}" type="pres">
      <dgm:prSet presAssocID="{A8460DDE-EC01-43DF-BEC9-8B0EBF7D36C9}" presName="aSpace2" presStyleCnt="0"/>
      <dgm:spPr/>
    </dgm:pt>
    <dgm:pt modelId="{9949A471-DC3F-48B0-9995-26402E9C1990}" type="pres">
      <dgm:prSet presAssocID="{66680D2E-FA23-4868-A013-B1D7928A70DC}" presName="childNode" presStyleLbl="node1" presStyleIdx="2" presStyleCnt="6">
        <dgm:presLayoutVars>
          <dgm:bulletEnabled val="1"/>
        </dgm:presLayoutVars>
      </dgm:prSet>
      <dgm:spPr/>
      <dgm:t>
        <a:bodyPr/>
        <a:lstStyle/>
        <a:p>
          <a:endParaRPr lang="en-US"/>
        </a:p>
      </dgm:t>
    </dgm:pt>
    <dgm:pt modelId="{5B393E2B-29EB-40A1-9A7F-38BBB2355DFE}" type="pres">
      <dgm:prSet presAssocID="{C6839FC1-B44E-4497-8025-36EDFC86631A}" presName="aSpace" presStyleCnt="0"/>
      <dgm:spPr/>
    </dgm:pt>
    <dgm:pt modelId="{6F3E27A0-7A38-42EB-8BEE-0669091C1DD6}" type="pres">
      <dgm:prSet presAssocID="{9C5C41E3-BABA-428D-A8FA-EF36B91A710B}" presName="compNode" presStyleCnt="0"/>
      <dgm:spPr/>
    </dgm:pt>
    <dgm:pt modelId="{D86B9A26-F4D0-4F96-91A2-B22B58FDE75E}" type="pres">
      <dgm:prSet presAssocID="{9C5C41E3-BABA-428D-A8FA-EF36B91A710B}" presName="aNode" presStyleLbl="bgShp" presStyleIdx="1" presStyleCnt="2"/>
      <dgm:spPr/>
      <dgm:t>
        <a:bodyPr/>
        <a:lstStyle/>
        <a:p>
          <a:endParaRPr lang="en-US"/>
        </a:p>
      </dgm:t>
    </dgm:pt>
    <dgm:pt modelId="{B0DBA7B5-F0F9-4ABD-88AB-FBAB40681C3B}" type="pres">
      <dgm:prSet presAssocID="{9C5C41E3-BABA-428D-A8FA-EF36B91A710B}" presName="textNode" presStyleLbl="bgShp" presStyleIdx="1" presStyleCnt="2"/>
      <dgm:spPr/>
      <dgm:t>
        <a:bodyPr/>
        <a:lstStyle/>
        <a:p>
          <a:endParaRPr lang="en-US"/>
        </a:p>
      </dgm:t>
    </dgm:pt>
    <dgm:pt modelId="{E0EBFF3C-3776-4524-B28A-50BC4313632B}" type="pres">
      <dgm:prSet presAssocID="{9C5C41E3-BABA-428D-A8FA-EF36B91A710B}" presName="compChildNode" presStyleCnt="0"/>
      <dgm:spPr/>
    </dgm:pt>
    <dgm:pt modelId="{CE48C03C-9184-45F1-8732-B8E5281DCC10}" type="pres">
      <dgm:prSet presAssocID="{9C5C41E3-BABA-428D-A8FA-EF36B91A710B}" presName="theInnerList" presStyleCnt="0"/>
      <dgm:spPr/>
    </dgm:pt>
    <dgm:pt modelId="{BCD5027B-D291-4B86-B93B-4A039219A4A5}" type="pres">
      <dgm:prSet presAssocID="{0D7AE133-78BC-4912-95CF-D6A7CDC27D77}" presName="childNode" presStyleLbl="node1" presStyleIdx="3" presStyleCnt="6" custLinFactY="97532" custLinFactNeighborX="-359" custLinFactNeighborY="100000">
        <dgm:presLayoutVars>
          <dgm:bulletEnabled val="1"/>
        </dgm:presLayoutVars>
      </dgm:prSet>
      <dgm:spPr/>
      <dgm:t>
        <a:bodyPr/>
        <a:lstStyle/>
        <a:p>
          <a:endParaRPr lang="en-US"/>
        </a:p>
      </dgm:t>
    </dgm:pt>
    <dgm:pt modelId="{8F7FA6A2-1A18-4B18-B447-8474A3CA3FD2}" type="pres">
      <dgm:prSet presAssocID="{0D7AE133-78BC-4912-95CF-D6A7CDC27D77}" presName="aSpace2" presStyleCnt="0"/>
      <dgm:spPr/>
    </dgm:pt>
    <dgm:pt modelId="{F4F15019-E778-4E55-B265-6F91561A281B}" type="pres">
      <dgm:prSet presAssocID="{D6A05F1C-A143-4FA7-A4EB-9ED4B202A45C}" presName="childNode" presStyleLbl="node1" presStyleIdx="4" presStyleCnt="6" custLinFactY="-100000" custLinFactNeighborX="-359" custLinFactNeighborY="-145890">
        <dgm:presLayoutVars>
          <dgm:bulletEnabled val="1"/>
        </dgm:presLayoutVars>
      </dgm:prSet>
      <dgm:spPr/>
      <dgm:t>
        <a:bodyPr/>
        <a:lstStyle/>
        <a:p>
          <a:endParaRPr lang="en-US"/>
        </a:p>
      </dgm:t>
    </dgm:pt>
    <dgm:pt modelId="{CCDA796A-DDC0-4902-83A4-D7C70D130FCF}" type="pres">
      <dgm:prSet presAssocID="{D6A05F1C-A143-4FA7-A4EB-9ED4B202A45C}" presName="aSpace2" presStyleCnt="0"/>
      <dgm:spPr/>
    </dgm:pt>
    <dgm:pt modelId="{04F5C190-7F28-4185-8AE7-2C10E5DFEA24}" type="pres">
      <dgm:prSet presAssocID="{F3C89308-DD9F-4E36-BAF3-3B0E109C4413}" presName="childNode" presStyleLbl="node1" presStyleIdx="5" presStyleCnt="6">
        <dgm:presLayoutVars>
          <dgm:bulletEnabled val="1"/>
        </dgm:presLayoutVars>
      </dgm:prSet>
      <dgm:spPr/>
      <dgm:t>
        <a:bodyPr/>
        <a:lstStyle/>
        <a:p>
          <a:endParaRPr lang="en-US"/>
        </a:p>
      </dgm:t>
    </dgm:pt>
  </dgm:ptLst>
  <dgm:cxnLst>
    <dgm:cxn modelId="{3E7610D2-839A-470F-AC05-5DEB60FF7219}" srcId="{C6839FC1-B44E-4497-8025-36EDFC86631A}" destId="{A8460DDE-EC01-43DF-BEC9-8B0EBF7D36C9}" srcOrd="1" destOrd="0" parTransId="{1FA4E7CC-B193-4CC6-90EB-509C69BCA75A}" sibTransId="{948624ED-3D0E-4642-B174-CFAD20782AA5}"/>
    <dgm:cxn modelId="{197D9D59-B174-4774-AD3F-BC85A6343F90}" srcId="{55AAE3DE-4826-4D23-A61A-99AFE799BC71}" destId="{9C5C41E3-BABA-428D-A8FA-EF36B91A710B}" srcOrd="1" destOrd="0" parTransId="{856F6484-BB9E-48F2-BF57-99E60EEA4010}" sibTransId="{009AA3C6-B519-4DE0-A74E-D9D96EA608B7}"/>
    <dgm:cxn modelId="{70E6535A-0158-4F02-9A88-DA9679AA9212}" type="presOf" srcId="{55AAE3DE-4826-4D23-A61A-99AFE799BC71}" destId="{E616BB6F-5042-4745-9052-8D17982ED70E}" srcOrd="0" destOrd="0" presId="urn:microsoft.com/office/officeart/2005/8/layout/lProcess2"/>
    <dgm:cxn modelId="{332BFC50-3D33-4030-990A-63323AC9B970}" srcId="{9C5C41E3-BABA-428D-A8FA-EF36B91A710B}" destId="{0D7AE133-78BC-4912-95CF-D6A7CDC27D77}" srcOrd="0" destOrd="0" parTransId="{1D7EBA69-0D64-405B-8EE2-21A4C4EC9772}" sibTransId="{DD82FEC8-8ADC-4496-A9AB-846EA26F1DA2}"/>
    <dgm:cxn modelId="{0EB37B2F-0E4E-486C-BCD7-D88117EB4E38}" srcId="{C6839FC1-B44E-4497-8025-36EDFC86631A}" destId="{66680D2E-FA23-4868-A013-B1D7928A70DC}" srcOrd="2" destOrd="0" parTransId="{5547B0E8-D845-4426-85DA-1EF587168909}" sibTransId="{8D2A1B11-04D7-4929-9CE5-D8771C4F1B43}"/>
    <dgm:cxn modelId="{2D216DBF-6B10-40F5-BC3C-45D07C27F9F8}" type="presOf" srcId="{9C5C41E3-BABA-428D-A8FA-EF36B91A710B}" destId="{B0DBA7B5-F0F9-4ABD-88AB-FBAB40681C3B}" srcOrd="1" destOrd="0" presId="urn:microsoft.com/office/officeart/2005/8/layout/lProcess2"/>
    <dgm:cxn modelId="{A10CF3A2-BB30-482E-AA16-12F9252C2330}" type="presOf" srcId="{C6839FC1-B44E-4497-8025-36EDFC86631A}" destId="{B8FACF73-DCCD-40D0-9262-4B5A8AB86A64}" srcOrd="1" destOrd="0" presId="urn:microsoft.com/office/officeart/2005/8/layout/lProcess2"/>
    <dgm:cxn modelId="{26AABB5E-798C-4750-88DF-E6E5C70C8ABE}" srcId="{55AAE3DE-4826-4D23-A61A-99AFE799BC71}" destId="{C6839FC1-B44E-4497-8025-36EDFC86631A}" srcOrd="0" destOrd="0" parTransId="{89F36C55-DF95-4C72-8516-A0EBD9C5AC6E}" sibTransId="{B44E3C60-2FB8-4E60-9533-703E72FA8988}"/>
    <dgm:cxn modelId="{CE5C7793-9A83-4602-BD33-AAE0793F8100}" type="presOf" srcId="{A8460DDE-EC01-43DF-BEC9-8B0EBF7D36C9}" destId="{E9314CC0-68B3-4DA0-8E82-7AA396E00D38}" srcOrd="0" destOrd="0" presId="urn:microsoft.com/office/officeart/2005/8/layout/lProcess2"/>
    <dgm:cxn modelId="{902B36AC-64FD-486D-9E56-FB01C6D5817B}" type="presOf" srcId="{F3C89308-DD9F-4E36-BAF3-3B0E109C4413}" destId="{04F5C190-7F28-4185-8AE7-2C10E5DFEA24}" srcOrd="0" destOrd="0" presId="urn:microsoft.com/office/officeart/2005/8/layout/lProcess2"/>
    <dgm:cxn modelId="{B04F0A1A-D69E-47AE-9B21-70C99FA5FD55}" type="presOf" srcId="{A9DF5A0E-52B7-46C2-B8B8-B86151BB3B74}" destId="{63888FFE-0A3D-4354-8455-731A7237A8BC}" srcOrd="0" destOrd="0" presId="urn:microsoft.com/office/officeart/2005/8/layout/lProcess2"/>
    <dgm:cxn modelId="{D1C6233D-C70C-4319-A9BE-EC0DDA8B936B}" srcId="{9C5C41E3-BABA-428D-A8FA-EF36B91A710B}" destId="{D6A05F1C-A143-4FA7-A4EB-9ED4B202A45C}" srcOrd="1" destOrd="0" parTransId="{BBE59C80-B371-4CD9-86E7-5A9608256008}" sibTransId="{6BFF02FD-9300-43BD-A4FC-19D26CEC4932}"/>
    <dgm:cxn modelId="{EEFFF4D8-B794-4F21-BA37-43978D5D5494}" type="presOf" srcId="{D6A05F1C-A143-4FA7-A4EB-9ED4B202A45C}" destId="{F4F15019-E778-4E55-B265-6F91561A281B}" srcOrd="0" destOrd="0" presId="urn:microsoft.com/office/officeart/2005/8/layout/lProcess2"/>
    <dgm:cxn modelId="{50EF0564-3130-465D-968D-230AD37D514D}" type="presOf" srcId="{66680D2E-FA23-4868-A013-B1D7928A70DC}" destId="{9949A471-DC3F-48B0-9995-26402E9C1990}" srcOrd="0" destOrd="0" presId="urn:microsoft.com/office/officeart/2005/8/layout/lProcess2"/>
    <dgm:cxn modelId="{0B2BE75E-BAD3-4AFC-BDEB-7F10356C9C35}" type="presOf" srcId="{C6839FC1-B44E-4497-8025-36EDFC86631A}" destId="{C2A678F7-31E7-4C39-AF5E-496A1426EC3A}" srcOrd="0" destOrd="0" presId="urn:microsoft.com/office/officeart/2005/8/layout/lProcess2"/>
    <dgm:cxn modelId="{8693B82D-AB54-4E45-8B19-C2960F5E2562}" type="presOf" srcId="{9C5C41E3-BABA-428D-A8FA-EF36B91A710B}" destId="{D86B9A26-F4D0-4F96-91A2-B22B58FDE75E}" srcOrd="0" destOrd="0" presId="urn:microsoft.com/office/officeart/2005/8/layout/lProcess2"/>
    <dgm:cxn modelId="{68BF3965-F016-4B22-A712-1EBA5A05A7F9}" srcId="{C6839FC1-B44E-4497-8025-36EDFC86631A}" destId="{A9DF5A0E-52B7-46C2-B8B8-B86151BB3B74}" srcOrd="0" destOrd="0" parTransId="{0216F493-40F5-4356-96A7-29E4C401D8BA}" sibTransId="{B32093B2-27B0-4D2B-8A6B-722CBC067A54}"/>
    <dgm:cxn modelId="{6930C2B7-048F-4599-8E24-54F84F937B06}" srcId="{9C5C41E3-BABA-428D-A8FA-EF36B91A710B}" destId="{F3C89308-DD9F-4E36-BAF3-3B0E109C4413}" srcOrd="2" destOrd="0" parTransId="{6CAC6B58-C021-4D3E-B384-A6DF8A638992}" sibTransId="{09D208E2-0634-4387-85B8-1EE514AF121A}"/>
    <dgm:cxn modelId="{AC055520-479B-4E56-9ADF-B719F7C2A609}" type="presOf" srcId="{0D7AE133-78BC-4912-95CF-D6A7CDC27D77}" destId="{BCD5027B-D291-4B86-B93B-4A039219A4A5}" srcOrd="0" destOrd="0" presId="urn:microsoft.com/office/officeart/2005/8/layout/lProcess2"/>
    <dgm:cxn modelId="{09DF7071-25C1-41A5-8B98-AEB8108FE2C7}" type="presParOf" srcId="{E616BB6F-5042-4745-9052-8D17982ED70E}" destId="{4FD2A77D-F30B-4C94-B89D-CFD2B82A2E98}" srcOrd="0" destOrd="0" presId="urn:microsoft.com/office/officeart/2005/8/layout/lProcess2"/>
    <dgm:cxn modelId="{E5FEF589-65E7-423A-9799-C51B2BE5C22E}" type="presParOf" srcId="{4FD2A77D-F30B-4C94-B89D-CFD2B82A2E98}" destId="{C2A678F7-31E7-4C39-AF5E-496A1426EC3A}" srcOrd="0" destOrd="0" presId="urn:microsoft.com/office/officeart/2005/8/layout/lProcess2"/>
    <dgm:cxn modelId="{62729CFE-1B71-47AD-9973-0F1628DC9331}" type="presParOf" srcId="{4FD2A77D-F30B-4C94-B89D-CFD2B82A2E98}" destId="{B8FACF73-DCCD-40D0-9262-4B5A8AB86A64}" srcOrd="1" destOrd="0" presId="urn:microsoft.com/office/officeart/2005/8/layout/lProcess2"/>
    <dgm:cxn modelId="{28354206-5664-4B72-AC8E-1E000EDE70F8}" type="presParOf" srcId="{4FD2A77D-F30B-4C94-B89D-CFD2B82A2E98}" destId="{CD60B658-B4CA-4DA6-9675-99CB9BDE7687}" srcOrd="2" destOrd="0" presId="urn:microsoft.com/office/officeart/2005/8/layout/lProcess2"/>
    <dgm:cxn modelId="{C403FEDD-82D3-4F12-B531-5BDE9B366532}" type="presParOf" srcId="{CD60B658-B4CA-4DA6-9675-99CB9BDE7687}" destId="{5DF7DBBE-B3C9-4890-A86A-573EF001C199}" srcOrd="0" destOrd="0" presId="urn:microsoft.com/office/officeart/2005/8/layout/lProcess2"/>
    <dgm:cxn modelId="{75A9C260-CF40-403A-B5E1-79AD13E6DDD1}" type="presParOf" srcId="{5DF7DBBE-B3C9-4890-A86A-573EF001C199}" destId="{63888FFE-0A3D-4354-8455-731A7237A8BC}" srcOrd="0" destOrd="0" presId="urn:microsoft.com/office/officeart/2005/8/layout/lProcess2"/>
    <dgm:cxn modelId="{8E8D29A3-7C33-47BC-98CB-CEA71099625D}" type="presParOf" srcId="{5DF7DBBE-B3C9-4890-A86A-573EF001C199}" destId="{F4095126-AA31-4194-BEE2-D310E61589CA}" srcOrd="1" destOrd="0" presId="urn:microsoft.com/office/officeart/2005/8/layout/lProcess2"/>
    <dgm:cxn modelId="{C3E6BFB0-9CA4-4249-86FA-AD9F8CFFF1DF}" type="presParOf" srcId="{5DF7DBBE-B3C9-4890-A86A-573EF001C199}" destId="{E9314CC0-68B3-4DA0-8E82-7AA396E00D38}" srcOrd="2" destOrd="0" presId="urn:microsoft.com/office/officeart/2005/8/layout/lProcess2"/>
    <dgm:cxn modelId="{1C1BBB44-8BFA-4CA4-853A-3CB2CA3ABE14}" type="presParOf" srcId="{5DF7DBBE-B3C9-4890-A86A-573EF001C199}" destId="{29AFEACC-1E5F-4ADE-B9E2-2971F7EAF598}" srcOrd="3" destOrd="0" presId="urn:microsoft.com/office/officeart/2005/8/layout/lProcess2"/>
    <dgm:cxn modelId="{E902E829-44CD-48DE-8014-59B8719D2A1B}" type="presParOf" srcId="{5DF7DBBE-B3C9-4890-A86A-573EF001C199}" destId="{9949A471-DC3F-48B0-9995-26402E9C1990}" srcOrd="4" destOrd="0" presId="urn:microsoft.com/office/officeart/2005/8/layout/lProcess2"/>
    <dgm:cxn modelId="{2AD34667-A99D-46A8-B25F-32E818D694A8}" type="presParOf" srcId="{E616BB6F-5042-4745-9052-8D17982ED70E}" destId="{5B393E2B-29EB-40A1-9A7F-38BBB2355DFE}" srcOrd="1" destOrd="0" presId="urn:microsoft.com/office/officeart/2005/8/layout/lProcess2"/>
    <dgm:cxn modelId="{BCC3DF4D-D631-4AFC-B447-B6DF9B0ABA0D}" type="presParOf" srcId="{E616BB6F-5042-4745-9052-8D17982ED70E}" destId="{6F3E27A0-7A38-42EB-8BEE-0669091C1DD6}" srcOrd="2" destOrd="0" presId="urn:microsoft.com/office/officeart/2005/8/layout/lProcess2"/>
    <dgm:cxn modelId="{9E685927-EC0F-4B35-BE8C-B1D3B43F800B}" type="presParOf" srcId="{6F3E27A0-7A38-42EB-8BEE-0669091C1DD6}" destId="{D86B9A26-F4D0-4F96-91A2-B22B58FDE75E}" srcOrd="0" destOrd="0" presId="urn:microsoft.com/office/officeart/2005/8/layout/lProcess2"/>
    <dgm:cxn modelId="{6621D1E6-23B6-47D0-B767-F85A5AA9B71E}" type="presParOf" srcId="{6F3E27A0-7A38-42EB-8BEE-0669091C1DD6}" destId="{B0DBA7B5-F0F9-4ABD-88AB-FBAB40681C3B}" srcOrd="1" destOrd="0" presId="urn:microsoft.com/office/officeart/2005/8/layout/lProcess2"/>
    <dgm:cxn modelId="{ABE78EFC-ABC9-4F4C-AC0D-C017BA4402BE}" type="presParOf" srcId="{6F3E27A0-7A38-42EB-8BEE-0669091C1DD6}" destId="{E0EBFF3C-3776-4524-B28A-50BC4313632B}" srcOrd="2" destOrd="0" presId="urn:microsoft.com/office/officeart/2005/8/layout/lProcess2"/>
    <dgm:cxn modelId="{E932FFBF-B58E-4323-838C-C965F1F437F7}" type="presParOf" srcId="{E0EBFF3C-3776-4524-B28A-50BC4313632B}" destId="{CE48C03C-9184-45F1-8732-B8E5281DCC10}" srcOrd="0" destOrd="0" presId="urn:microsoft.com/office/officeart/2005/8/layout/lProcess2"/>
    <dgm:cxn modelId="{2046A3DB-CC5D-4590-AC53-F25DE8A4E13E}" type="presParOf" srcId="{CE48C03C-9184-45F1-8732-B8E5281DCC10}" destId="{BCD5027B-D291-4B86-B93B-4A039219A4A5}" srcOrd="0" destOrd="0" presId="urn:microsoft.com/office/officeart/2005/8/layout/lProcess2"/>
    <dgm:cxn modelId="{DB3CB673-B5EC-4315-8469-B47FFD8D25F4}" type="presParOf" srcId="{CE48C03C-9184-45F1-8732-B8E5281DCC10}" destId="{8F7FA6A2-1A18-4B18-B447-8474A3CA3FD2}" srcOrd="1" destOrd="0" presId="urn:microsoft.com/office/officeart/2005/8/layout/lProcess2"/>
    <dgm:cxn modelId="{4D1AF92C-D9DC-4205-8D11-4E6972E3F5A0}" type="presParOf" srcId="{CE48C03C-9184-45F1-8732-B8E5281DCC10}" destId="{F4F15019-E778-4E55-B265-6F91561A281B}" srcOrd="2" destOrd="0" presId="urn:microsoft.com/office/officeart/2005/8/layout/lProcess2"/>
    <dgm:cxn modelId="{B8316C55-D028-483C-9C41-0C454A8C7641}" type="presParOf" srcId="{CE48C03C-9184-45F1-8732-B8E5281DCC10}" destId="{CCDA796A-DDC0-4902-83A4-D7C70D130FCF}" srcOrd="3" destOrd="0" presId="urn:microsoft.com/office/officeart/2005/8/layout/lProcess2"/>
    <dgm:cxn modelId="{E369427C-D07F-48A1-8F2E-1A03C354E426}" type="presParOf" srcId="{CE48C03C-9184-45F1-8732-B8E5281DCC10}" destId="{04F5C190-7F28-4185-8AE7-2C10E5DFEA24}"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7" csCatId="colorful" phldr="1"/>
      <dgm:spPr/>
      <dgm:t>
        <a:bodyPr/>
        <a:lstStyle/>
        <a:p>
          <a:endParaRPr lang="en-US"/>
        </a:p>
      </dgm:t>
    </dgm:pt>
    <dgm:pt modelId="{45A05766-95A5-4B08-BF82-E55ED2D428C1}">
      <dgm:prSet phldrT="[Text]" custT="1"/>
      <dgm:spPr/>
      <dgm:t>
        <a:bodyPr/>
        <a:lstStyle/>
        <a:p>
          <a:r>
            <a:rPr lang="en-US" sz="3600" dirty="0" smtClean="0">
              <a:latin typeface="Times New Roman" pitchFamily="18" charset="0"/>
              <a:cs typeface="Times New Roman" pitchFamily="18" charset="0"/>
            </a:rPr>
            <a:t>Issue</a:t>
          </a:r>
          <a:endParaRPr lang="en-US" sz="3600" dirty="0">
            <a:latin typeface="Times New Roman" pitchFamily="18" charset="0"/>
            <a:cs typeface="Times New Roman" pitchFamily="18" charset="0"/>
          </a:endParaRPr>
        </a:p>
      </dgm:t>
    </dgm:pt>
    <dgm:pt modelId="{E31BEC82-2FBF-468D-939A-AB8B940C95E9}" type="parTrans" cxnId="{A52B2429-DB32-40A8-A136-93F6E6870B28}">
      <dgm:prSet/>
      <dgm:spPr/>
      <dgm:t>
        <a:bodyPr/>
        <a:lstStyle/>
        <a:p>
          <a:endParaRPr lang="en-US">
            <a:latin typeface="Times New Roman" pitchFamily="18" charset="0"/>
            <a:cs typeface="Times New Roman" pitchFamily="18" charset="0"/>
          </a:endParaRPr>
        </a:p>
      </dgm:t>
    </dgm:pt>
    <dgm:pt modelId="{C7D22B54-E988-4712-956F-509783A17C47}" type="sibTrans" cxnId="{A52B2429-DB32-40A8-A136-93F6E6870B28}">
      <dgm:prSet/>
      <dgm:spPr/>
      <dgm:t>
        <a:bodyPr/>
        <a:lstStyle/>
        <a:p>
          <a:endParaRPr lang="en-US">
            <a:latin typeface="Times New Roman" pitchFamily="18" charset="0"/>
            <a:cs typeface="Times New Roman" pitchFamily="18" charset="0"/>
          </a:endParaRPr>
        </a:p>
      </dgm:t>
    </dgm:pt>
    <dgm:pt modelId="{2DB61AF5-517D-4248-810F-20F89DD4C13B}">
      <dgm:prSet phldrT="[Text]"/>
      <dgm:spPr/>
      <dgm:t>
        <a:bodyPr/>
        <a:lstStyle/>
        <a:p>
          <a:r>
            <a:rPr lang="en-US" dirty="0" smtClean="0">
              <a:latin typeface="Times New Roman" pitchFamily="18" charset="0"/>
              <a:cs typeface="Times New Roman" pitchFamily="18" charset="0"/>
            </a:rPr>
            <a:t>New NESHAP standards for previously insignificant sources</a:t>
          </a:r>
          <a:endParaRPr lang="en-US" dirty="0">
            <a:latin typeface="Times New Roman" pitchFamily="18" charset="0"/>
            <a:cs typeface="Times New Roman" pitchFamily="18" charset="0"/>
          </a:endParaRPr>
        </a:p>
      </dgm:t>
    </dgm:pt>
    <dgm:pt modelId="{C27900F6-D7F0-437C-98A1-7AE5F9703614}" type="parTrans" cxnId="{F0A134D3-21BF-4182-AC3E-81338D6A6EAE}">
      <dgm:prSet/>
      <dgm:spPr/>
      <dgm:t>
        <a:bodyPr/>
        <a:lstStyle/>
        <a:p>
          <a:endParaRPr lang="en-US">
            <a:latin typeface="Times New Roman" pitchFamily="18" charset="0"/>
            <a:cs typeface="Times New Roman" pitchFamily="18" charset="0"/>
          </a:endParaRPr>
        </a:p>
      </dgm:t>
    </dgm:pt>
    <dgm:pt modelId="{85DD4B9D-2E02-4A95-85B3-D693F80765F5}" type="sibTrans" cxnId="{F0A134D3-21BF-4182-AC3E-81338D6A6EAE}">
      <dgm:prSet/>
      <dgm:spPr/>
      <dgm:t>
        <a:bodyPr/>
        <a:lstStyle/>
        <a:p>
          <a:endParaRPr lang="en-US">
            <a:latin typeface="Times New Roman" pitchFamily="18" charset="0"/>
            <a:cs typeface="Times New Roman" pitchFamily="18" charset="0"/>
          </a:endParaRPr>
        </a:p>
      </dgm:t>
    </dgm:pt>
    <dgm:pt modelId="{23FE93F6-2015-4413-B0F2-DA94AF516138}">
      <dgm:prSet phldrT="[Text]" custT="1"/>
      <dgm:spPr/>
      <dgm:t>
        <a:bodyPr/>
        <a:lstStyle/>
        <a:p>
          <a:r>
            <a:rPr lang="en-US" sz="3500" dirty="0" smtClean="0">
              <a:latin typeface="Times New Roman" pitchFamily="18" charset="0"/>
              <a:cs typeface="Times New Roman" pitchFamily="18" charset="0"/>
            </a:rPr>
            <a:t>Background/</a:t>
          </a:r>
        </a:p>
        <a:p>
          <a:r>
            <a:rPr lang="en-US" sz="3500" dirty="0" smtClean="0">
              <a:latin typeface="Times New Roman" pitchFamily="18" charset="0"/>
              <a:cs typeface="Times New Roman" pitchFamily="18" charset="0"/>
            </a:rPr>
            <a:t>Affected</a:t>
          </a:r>
          <a:endParaRPr lang="en-US" sz="3500" dirty="0">
            <a:latin typeface="Times New Roman" pitchFamily="18" charset="0"/>
            <a:cs typeface="Times New Roman" pitchFamily="18" charset="0"/>
          </a:endParaRPr>
        </a:p>
      </dgm:t>
    </dgm:pt>
    <dgm:pt modelId="{6E4471CB-9EDE-4836-9B01-76920315F532}" type="parTrans" cxnId="{543555C9-7263-4503-B9F9-D7FFCAD23007}">
      <dgm:prSet/>
      <dgm:spPr/>
      <dgm:t>
        <a:bodyPr/>
        <a:lstStyle/>
        <a:p>
          <a:endParaRPr lang="en-US">
            <a:latin typeface="Times New Roman" pitchFamily="18" charset="0"/>
            <a:cs typeface="Times New Roman" pitchFamily="18" charset="0"/>
          </a:endParaRPr>
        </a:p>
      </dgm:t>
    </dgm:pt>
    <dgm:pt modelId="{111C073F-DA9C-47EB-90E0-FF12E0A09224}" type="sibTrans" cxnId="{543555C9-7263-4503-B9F9-D7FFCAD23007}">
      <dgm:prSet/>
      <dgm:spPr/>
      <dgm:t>
        <a:bodyPr/>
        <a:lstStyle/>
        <a:p>
          <a:endParaRPr lang="en-US">
            <a:latin typeface="Times New Roman" pitchFamily="18" charset="0"/>
            <a:cs typeface="Times New Roman" pitchFamily="18" charset="0"/>
          </a:endParaRPr>
        </a:p>
      </dgm:t>
    </dgm:pt>
    <dgm:pt modelId="{118C321B-2459-4847-B98D-B3602E3AD32D}">
      <dgm:prSet phldrT="[Text]"/>
      <dgm:spPr/>
      <dgm:t>
        <a:bodyPr/>
        <a:lstStyle/>
        <a:p>
          <a:r>
            <a:rPr lang="en-US" dirty="0" smtClean="0">
              <a:latin typeface="Times New Roman" pitchFamily="18" charset="0"/>
              <a:cs typeface="Times New Roman" pitchFamily="18" charset="0"/>
            </a:rPr>
            <a:t>Emergency generators and small </a:t>
          </a:r>
          <a:r>
            <a:rPr lang="en-US" dirty="0" smtClean="0">
              <a:solidFill>
                <a:schemeClr val="tx1"/>
              </a:solidFill>
              <a:latin typeface="Times New Roman" pitchFamily="18" charset="0"/>
              <a:cs typeface="Times New Roman" pitchFamily="18" charset="0"/>
            </a:rPr>
            <a:t>boilers were </a:t>
          </a:r>
          <a:r>
            <a:rPr lang="en-US" dirty="0" smtClean="0">
              <a:latin typeface="Times New Roman" pitchFamily="18" charset="0"/>
              <a:cs typeface="Times New Roman" pitchFamily="18" charset="0"/>
            </a:rPr>
            <a:t>originally thought to have insignificant emissions</a:t>
          </a:r>
          <a:endParaRPr lang="en-US" dirty="0">
            <a:latin typeface="Times New Roman" pitchFamily="18" charset="0"/>
            <a:cs typeface="Times New Roman" pitchFamily="18" charset="0"/>
          </a:endParaRPr>
        </a:p>
      </dgm:t>
    </dgm:pt>
    <dgm:pt modelId="{898FD7F9-A60C-44AB-9B5D-1A445AFDABFD}" type="parTrans" cxnId="{17C8A0A8-C877-4AE0-8005-0E03BB1B2116}">
      <dgm:prSet/>
      <dgm:spPr/>
      <dgm:t>
        <a:bodyPr/>
        <a:lstStyle/>
        <a:p>
          <a:endParaRPr lang="en-US">
            <a:latin typeface="Times New Roman" pitchFamily="18" charset="0"/>
            <a:cs typeface="Times New Roman" pitchFamily="18" charset="0"/>
          </a:endParaRPr>
        </a:p>
      </dgm:t>
    </dgm:pt>
    <dgm:pt modelId="{8CB9112F-1C7D-4880-BF9E-CD1145C5A54A}" type="sibTrans" cxnId="{17C8A0A8-C877-4AE0-8005-0E03BB1B2116}">
      <dgm:prSet/>
      <dgm:spPr/>
      <dgm:t>
        <a:bodyPr/>
        <a:lstStyle/>
        <a:p>
          <a:endParaRPr lang="en-US">
            <a:latin typeface="Times New Roman" pitchFamily="18" charset="0"/>
            <a:cs typeface="Times New Roman" pitchFamily="18" charset="0"/>
          </a:endParaRPr>
        </a:p>
      </dgm:t>
    </dgm:pt>
    <dgm:pt modelId="{E5A535B5-8A16-40A7-8E57-3228C2717869}">
      <dgm:prSet phldrT="[Text]"/>
      <dgm:spPr/>
      <dgm:t>
        <a:bodyPr/>
        <a:lstStyle/>
        <a:p>
          <a:r>
            <a:rPr lang="en-US" strike="noStrike" dirty="0" smtClean="0">
              <a:solidFill>
                <a:schemeClr val="tx1"/>
              </a:solidFill>
              <a:latin typeface="Times New Roman" pitchFamily="18" charset="0"/>
              <a:cs typeface="Times New Roman" pitchFamily="18" charset="0"/>
            </a:rPr>
            <a:t>Multiple</a:t>
          </a:r>
          <a:r>
            <a:rPr lang="en-US" dirty="0" smtClean="0">
              <a:solidFill>
                <a:schemeClr val="tx1"/>
              </a:solidFill>
              <a:latin typeface="Times New Roman" pitchFamily="18" charset="0"/>
              <a:cs typeface="Times New Roman" pitchFamily="18" charset="0"/>
            </a:rPr>
            <a:t> s</a:t>
          </a:r>
          <a:r>
            <a:rPr lang="en-US" dirty="0" smtClean="0">
              <a:latin typeface="Times New Roman" pitchFamily="18" charset="0"/>
              <a:cs typeface="Times New Roman" pitchFamily="18" charset="0"/>
            </a:rPr>
            <a:t>mall sources in aggregate have potentially significant emissions</a:t>
          </a:r>
          <a:endParaRPr lang="en-US" dirty="0">
            <a:latin typeface="Times New Roman" pitchFamily="18" charset="0"/>
            <a:cs typeface="Times New Roman" pitchFamily="18" charset="0"/>
          </a:endParaRPr>
        </a:p>
      </dgm:t>
    </dgm:pt>
    <dgm:pt modelId="{BBC4E85C-35F5-4EB7-BFB0-90A18C7616FB}" type="parTrans" cxnId="{A94611FD-29A1-4288-B6FF-29CD85FC8512}">
      <dgm:prSet/>
      <dgm:spPr/>
      <dgm:t>
        <a:bodyPr/>
        <a:lstStyle/>
        <a:p>
          <a:endParaRPr lang="en-US"/>
        </a:p>
      </dgm:t>
    </dgm:pt>
    <dgm:pt modelId="{A4CB0BBC-FD68-4206-ACC2-03046B59F96A}" type="sibTrans" cxnId="{A94611FD-29A1-4288-B6FF-29CD85FC8512}">
      <dgm:prSet/>
      <dgm:spPr/>
      <dgm:t>
        <a:bodyPr/>
        <a:lstStyle/>
        <a:p>
          <a:endParaRPr lang="en-US"/>
        </a:p>
      </dgm:t>
    </dgm:pt>
    <dgm:pt modelId="{9D40FD07-BA1A-4EC1-94B6-AA6F5D366225}">
      <dgm:prSet phldrT="[Text]"/>
      <dgm:spPr/>
      <dgm:t>
        <a:bodyPr/>
        <a:lstStyle/>
        <a:p>
          <a:r>
            <a:rPr lang="en-US" dirty="0" smtClean="0">
              <a:latin typeface="Times New Roman" pitchFamily="18" charset="0"/>
              <a:cs typeface="Times New Roman" pitchFamily="18" charset="0"/>
            </a:rPr>
            <a:t>DEQ did not account for them</a:t>
          </a:r>
          <a:endParaRPr lang="en-US" dirty="0">
            <a:latin typeface="Times New Roman" pitchFamily="18" charset="0"/>
            <a:cs typeface="Times New Roman" pitchFamily="18" charset="0"/>
          </a:endParaRPr>
        </a:p>
      </dgm:t>
    </dgm:pt>
    <dgm:pt modelId="{6F756E76-306C-4A8B-BA5E-985C84844091}" type="parTrans" cxnId="{4134CE5C-8C8F-4D1E-B69E-E75FC30C4B45}">
      <dgm:prSet/>
      <dgm:spPr/>
      <dgm:t>
        <a:bodyPr/>
        <a:lstStyle/>
        <a:p>
          <a:endParaRPr lang="en-US"/>
        </a:p>
      </dgm:t>
    </dgm:pt>
    <dgm:pt modelId="{8A8D3ED1-02D1-4DDE-850F-393F8A57D9D8}" type="sibTrans" cxnId="{4134CE5C-8C8F-4D1E-B69E-E75FC30C4B45}">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950D188E-FF56-4887-86AE-A07B18A25F5E}" type="pres">
      <dgm:prSet presAssocID="{45A05766-95A5-4B08-BF82-E55ED2D428C1}" presName="linNode" presStyleCnt="0"/>
      <dgm:spPr/>
    </dgm:pt>
    <dgm:pt modelId="{990EE2E8-547D-46E1-B0DE-F7264FB94993}" type="pres">
      <dgm:prSet presAssocID="{45A05766-95A5-4B08-BF82-E55ED2D428C1}" presName="parentText" presStyleLbl="node1" presStyleIdx="0" presStyleCnt="2">
        <dgm:presLayoutVars>
          <dgm:chMax val="1"/>
          <dgm:bulletEnabled val="1"/>
        </dgm:presLayoutVars>
      </dgm:prSet>
      <dgm:spPr/>
      <dgm:t>
        <a:bodyPr/>
        <a:lstStyle/>
        <a:p>
          <a:endParaRPr lang="en-US"/>
        </a:p>
      </dgm:t>
    </dgm:pt>
    <dgm:pt modelId="{26711CDC-A410-4273-B226-636F55B83048}" type="pres">
      <dgm:prSet presAssocID="{45A05766-95A5-4B08-BF82-E55ED2D428C1}" presName="descendantText" presStyleLbl="alignAccFollowNode1" presStyleIdx="0" presStyleCnt="2">
        <dgm:presLayoutVars>
          <dgm:bulletEnabled val="1"/>
        </dgm:presLayoutVars>
      </dgm:prSet>
      <dgm:spPr/>
      <dgm:t>
        <a:bodyPr/>
        <a:lstStyle/>
        <a:p>
          <a:endParaRPr lang="en-US"/>
        </a:p>
      </dgm:t>
    </dgm:pt>
    <dgm:pt modelId="{87F05B81-DD20-4204-985E-C91D48D3A801}" type="pres">
      <dgm:prSet presAssocID="{C7D22B54-E988-4712-956F-509783A17C47}" presName="sp" presStyleCnt="0"/>
      <dgm:spPr/>
    </dgm:pt>
    <dgm:pt modelId="{4FFFF5F0-4A53-4E9F-A88F-4B6ACBE8FCF2}" type="pres">
      <dgm:prSet presAssocID="{23FE93F6-2015-4413-B0F2-DA94AF516138}" presName="linNode" presStyleCnt="0"/>
      <dgm:spPr/>
    </dgm:pt>
    <dgm:pt modelId="{24D333B7-5241-401F-9D21-10FB241A969F}" type="pres">
      <dgm:prSet presAssocID="{23FE93F6-2015-4413-B0F2-DA94AF516138}" presName="parentText" presStyleLbl="node1" presStyleIdx="1" presStyleCnt="2">
        <dgm:presLayoutVars>
          <dgm:chMax val="1"/>
          <dgm:bulletEnabled val="1"/>
        </dgm:presLayoutVars>
      </dgm:prSet>
      <dgm:spPr/>
      <dgm:t>
        <a:bodyPr/>
        <a:lstStyle/>
        <a:p>
          <a:endParaRPr lang="en-US"/>
        </a:p>
      </dgm:t>
    </dgm:pt>
    <dgm:pt modelId="{3DC5B56B-712F-4CB3-8463-DE3F99DA6E36}" type="pres">
      <dgm:prSet presAssocID="{23FE93F6-2015-4413-B0F2-DA94AF516138}" presName="descendantText" presStyleLbl="alignAccFollowNode1" presStyleIdx="1" presStyleCnt="2">
        <dgm:presLayoutVars>
          <dgm:bulletEnabled val="1"/>
        </dgm:presLayoutVars>
      </dgm:prSet>
      <dgm:spPr/>
      <dgm:t>
        <a:bodyPr/>
        <a:lstStyle/>
        <a:p>
          <a:endParaRPr lang="en-US"/>
        </a:p>
      </dgm:t>
    </dgm:pt>
  </dgm:ptLst>
  <dgm:cxnLst>
    <dgm:cxn modelId="{A94611FD-29A1-4288-B6FF-29CD85FC8512}" srcId="{45A05766-95A5-4B08-BF82-E55ED2D428C1}" destId="{E5A535B5-8A16-40A7-8E57-3228C2717869}" srcOrd="1" destOrd="0" parTransId="{BBC4E85C-35F5-4EB7-BFB0-90A18C7616FB}" sibTransId="{A4CB0BBC-FD68-4206-ACC2-03046B59F96A}"/>
    <dgm:cxn modelId="{A52B2429-DB32-40A8-A136-93F6E6870B28}" srcId="{6A8101AE-A83C-4956-9AF6-F844F7F9A183}" destId="{45A05766-95A5-4B08-BF82-E55ED2D428C1}" srcOrd="0" destOrd="0" parTransId="{E31BEC82-2FBF-468D-939A-AB8B940C95E9}" sibTransId="{C7D22B54-E988-4712-956F-509783A17C47}"/>
    <dgm:cxn modelId="{543555C9-7263-4503-B9F9-D7FFCAD23007}" srcId="{6A8101AE-A83C-4956-9AF6-F844F7F9A183}" destId="{23FE93F6-2015-4413-B0F2-DA94AF516138}" srcOrd="1" destOrd="0" parTransId="{6E4471CB-9EDE-4836-9B01-76920315F532}" sibTransId="{111C073F-DA9C-47EB-90E0-FF12E0A09224}"/>
    <dgm:cxn modelId="{17C8A0A8-C877-4AE0-8005-0E03BB1B2116}" srcId="{23FE93F6-2015-4413-B0F2-DA94AF516138}" destId="{118C321B-2459-4847-B98D-B3602E3AD32D}" srcOrd="0" destOrd="0" parTransId="{898FD7F9-A60C-44AB-9B5D-1A445AFDABFD}" sibTransId="{8CB9112F-1C7D-4880-BF9E-CD1145C5A54A}"/>
    <dgm:cxn modelId="{EE7EBE18-F274-4547-9CC6-294649CE3B43}" type="presOf" srcId="{9D40FD07-BA1A-4EC1-94B6-AA6F5D366225}" destId="{3DC5B56B-712F-4CB3-8463-DE3F99DA6E36}" srcOrd="0" destOrd="1" presId="urn:microsoft.com/office/officeart/2005/8/layout/vList5"/>
    <dgm:cxn modelId="{4134CE5C-8C8F-4D1E-B69E-E75FC30C4B45}" srcId="{23FE93F6-2015-4413-B0F2-DA94AF516138}" destId="{9D40FD07-BA1A-4EC1-94B6-AA6F5D366225}" srcOrd="1" destOrd="0" parTransId="{6F756E76-306C-4A8B-BA5E-985C84844091}" sibTransId="{8A8D3ED1-02D1-4DDE-850F-393F8A57D9D8}"/>
    <dgm:cxn modelId="{4FABEC31-11D0-471E-BCC4-F385B2E52910}" type="presOf" srcId="{2DB61AF5-517D-4248-810F-20F89DD4C13B}" destId="{26711CDC-A410-4273-B226-636F55B83048}" srcOrd="0" destOrd="0" presId="urn:microsoft.com/office/officeart/2005/8/layout/vList5"/>
    <dgm:cxn modelId="{D3AFF076-52BC-4794-8890-0C58C5C23116}" type="presOf" srcId="{23FE93F6-2015-4413-B0F2-DA94AF516138}" destId="{24D333B7-5241-401F-9D21-10FB241A969F}" srcOrd="0" destOrd="0" presId="urn:microsoft.com/office/officeart/2005/8/layout/vList5"/>
    <dgm:cxn modelId="{509A67D0-DD6F-496B-AB79-52272B991C6A}" type="presOf" srcId="{45A05766-95A5-4B08-BF82-E55ED2D428C1}" destId="{990EE2E8-547D-46E1-B0DE-F7264FB94993}" srcOrd="0" destOrd="0" presId="urn:microsoft.com/office/officeart/2005/8/layout/vList5"/>
    <dgm:cxn modelId="{F0A134D3-21BF-4182-AC3E-81338D6A6EAE}" srcId="{45A05766-95A5-4B08-BF82-E55ED2D428C1}" destId="{2DB61AF5-517D-4248-810F-20F89DD4C13B}" srcOrd="0" destOrd="0" parTransId="{C27900F6-D7F0-437C-98A1-7AE5F9703614}" sibTransId="{85DD4B9D-2E02-4A95-85B3-D693F80765F5}"/>
    <dgm:cxn modelId="{8DF7BBEA-5D5A-4A24-975B-7A37411024C5}" type="presOf" srcId="{6A8101AE-A83C-4956-9AF6-F844F7F9A183}" destId="{11CE3E64-6858-4460-8844-45B2B25C6FFA}" srcOrd="0" destOrd="0" presId="urn:microsoft.com/office/officeart/2005/8/layout/vList5"/>
    <dgm:cxn modelId="{18DDB1BA-3984-4E22-AC4F-8DF7844D5759}" type="presOf" srcId="{118C321B-2459-4847-B98D-B3602E3AD32D}" destId="{3DC5B56B-712F-4CB3-8463-DE3F99DA6E36}" srcOrd="0" destOrd="0" presId="urn:microsoft.com/office/officeart/2005/8/layout/vList5"/>
    <dgm:cxn modelId="{A23B0B5F-0428-4D50-8B3C-B42086C7CFC4}" type="presOf" srcId="{E5A535B5-8A16-40A7-8E57-3228C2717869}" destId="{26711CDC-A410-4273-B226-636F55B83048}" srcOrd="0" destOrd="1" presId="urn:microsoft.com/office/officeart/2005/8/layout/vList5"/>
    <dgm:cxn modelId="{140C85F5-3CD5-455A-92C0-0B8D8C91080E}" type="presParOf" srcId="{11CE3E64-6858-4460-8844-45B2B25C6FFA}" destId="{950D188E-FF56-4887-86AE-A07B18A25F5E}" srcOrd="0" destOrd="0" presId="urn:microsoft.com/office/officeart/2005/8/layout/vList5"/>
    <dgm:cxn modelId="{74225AA4-FE79-4F30-A14D-08D76BF23253}" type="presParOf" srcId="{950D188E-FF56-4887-86AE-A07B18A25F5E}" destId="{990EE2E8-547D-46E1-B0DE-F7264FB94993}" srcOrd="0" destOrd="0" presId="urn:microsoft.com/office/officeart/2005/8/layout/vList5"/>
    <dgm:cxn modelId="{11CF39FA-7306-413D-BCB1-BABF0D595013}" type="presParOf" srcId="{950D188E-FF56-4887-86AE-A07B18A25F5E}" destId="{26711CDC-A410-4273-B226-636F55B83048}" srcOrd="1" destOrd="0" presId="urn:microsoft.com/office/officeart/2005/8/layout/vList5"/>
    <dgm:cxn modelId="{C0E64FFC-307B-482E-A9A6-2E9E6B76A9D0}" type="presParOf" srcId="{11CE3E64-6858-4460-8844-45B2B25C6FFA}" destId="{87F05B81-DD20-4204-985E-C91D48D3A801}" srcOrd="1" destOrd="0" presId="urn:microsoft.com/office/officeart/2005/8/layout/vList5"/>
    <dgm:cxn modelId="{244B1EB9-4594-4C5A-BB78-5D35A4D5877D}" type="presParOf" srcId="{11CE3E64-6858-4460-8844-45B2B25C6FFA}" destId="{4FFFF5F0-4A53-4E9F-A88F-4B6ACBE8FCF2}" srcOrd="2" destOrd="0" presId="urn:microsoft.com/office/officeart/2005/8/layout/vList5"/>
    <dgm:cxn modelId="{356B2D09-B421-47CB-87E1-89B7B5E23A99}" type="presParOf" srcId="{4FFFF5F0-4A53-4E9F-A88F-4B6ACBE8FCF2}" destId="{24D333B7-5241-401F-9D21-10FB241A969F}" srcOrd="0" destOrd="0" presId="urn:microsoft.com/office/officeart/2005/8/layout/vList5"/>
    <dgm:cxn modelId="{AD5A0C63-A416-4164-858D-CEA30335EB27}" type="presParOf" srcId="{4FFFF5F0-4A53-4E9F-A88F-4B6ACBE8FCF2}" destId="{3DC5B56B-712F-4CB3-8463-DE3F99DA6E36}"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8" csCatId="colorful" phldr="1"/>
      <dgm:spPr/>
      <dgm:t>
        <a:bodyPr/>
        <a:lstStyle/>
        <a:p>
          <a:endParaRPr lang="en-US"/>
        </a:p>
      </dgm:t>
    </dgm:pt>
    <dgm:pt modelId="{91B3DBD9-D9C5-429E-9D42-3757107542D3}">
      <dgm:prSet phldrT="[Text]" custT="1"/>
      <dgm:spPr>
        <a:solidFill>
          <a:srgbClr val="745A94"/>
        </a:solidFill>
      </dgm:spPr>
      <dgm:t>
        <a:bodyPr/>
        <a:lstStyle/>
        <a:p>
          <a:r>
            <a:rPr lang="en-US" sz="2500" dirty="0" smtClean="0">
              <a:latin typeface="Times New Roman" pitchFamily="18" charset="0"/>
              <a:cs typeface="Times New Roman" pitchFamily="18" charset="0"/>
            </a:rPr>
            <a:t>Recommendations</a:t>
          </a:r>
          <a:endParaRPr lang="en-US" sz="2500" dirty="0">
            <a:latin typeface="Times New Roman" pitchFamily="18" charset="0"/>
            <a:cs typeface="Times New Roman" pitchFamily="18" charset="0"/>
          </a:endParaRPr>
        </a:p>
      </dgm:t>
    </dgm:pt>
    <dgm:pt modelId="{D181400D-9603-498B-AA09-E2B27B7807CF}" type="parTrans" cxnId="{D059B837-2F8A-4779-B46B-F152C2D51455}">
      <dgm:prSet/>
      <dgm:spPr/>
      <dgm:t>
        <a:bodyPr/>
        <a:lstStyle/>
        <a:p>
          <a:endParaRPr lang="en-US">
            <a:latin typeface="Times New Roman" pitchFamily="18" charset="0"/>
            <a:cs typeface="Times New Roman" pitchFamily="18" charset="0"/>
          </a:endParaRPr>
        </a:p>
      </dgm:t>
    </dgm:pt>
    <dgm:pt modelId="{C22064DA-145C-4D06-A5FE-6C832FE862BD}" type="sibTrans" cxnId="{D059B837-2F8A-4779-B46B-F152C2D51455}">
      <dgm:prSet/>
      <dgm:spPr/>
      <dgm:t>
        <a:bodyPr/>
        <a:lstStyle/>
        <a:p>
          <a:endParaRPr lang="en-US">
            <a:latin typeface="Times New Roman" pitchFamily="18" charset="0"/>
            <a:cs typeface="Times New Roman" pitchFamily="18" charset="0"/>
          </a:endParaRPr>
        </a:p>
      </dgm:t>
    </dgm:pt>
    <dgm:pt modelId="{023BC86F-7EC4-4FD0-840C-B51BA2DC92B0}">
      <dgm:prSet phldrT="[Text]"/>
      <dgm:spPr>
        <a:solidFill>
          <a:schemeClr val="accent4">
            <a:lumMod val="20000"/>
            <a:lumOff val="80000"/>
            <a:alpha val="90000"/>
          </a:schemeClr>
        </a:solidFill>
      </dgm:spPr>
      <dgm:t>
        <a:bodyPr/>
        <a:lstStyle/>
        <a:p>
          <a:r>
            <a:rPr lang="en-US" dirty="0" smtClean="0">
              <a:solidFill>
                <a:schemeClr val="tx1"/>
              </a:solidFill>
              <a:latin typeface="Times New Roman" pitchFamily="18" charset="0"/>
              <a:cs typeface="Times New Roman" pitchFamily="18" charset="0"/>
            </a:rPr>
            <a:t>Require approval to construct, may need a permit, or include in existing permit</a:t>
          </a:r>
          <a:endParaRPr lang="en-US" dirty="0">
            <a:solidFill>
              <a:schemeClr val="tx1"/>
            </a:solidFill>
            <a:latin typeface="Times New Roman" pitchFamily="18" charset="0"/>
            <a:cs typeface="Times New Roman" pitchFamily="18" charset="0"/>
          </a:endParaRPr>
        </a:p>
      </dgm:t>
    </dgm:pt>
    <dgm:pt modelId="{9A4E7EAA-9313-4664-927B-E6DC21D2B5B9}" type="parTrans" cxnId="{BF7AE748-AD01-40DE-9ED3-D25CAF29924E}">
      <dgm:prSet/>
      <dgm:spPr/>
      <dgm:t>
        <a:bodyPr/>
        <a:lstStyle/>
        <a:p>
          <a:endParaRPr lang="en-US">
            <a:latin typeface="Times New Roman" pitchFamily="18" charset="0"/>
            <a:cs typeface="Times New Roman" pitchFamily="18" charset="0"/>
          </a:endParaRPr>
        </a:p>
      </dgm:t>
    </dgm:pt>
    <dgm:pt modelId="{EC6F187E-CE03-4352-A9AB-22450F874971}" type="sibTrans" cxnId="{BF7AE748-AD01-40DE-9ED3-D25CAF29924E}">
      <dgm:prSet/>
      <dgm:spPr/>
      <dgm:t>
        <a:bodyPr/>
        <a:lstStyle/>
        <a:p>
          <a:endParaRPr lang="en-US">
            <a:latin typeface="Times New Roman" pitchFamily="18" charset="0"/>
            <a:cs typeface="Times New Roman" pitchFamily="18" charset="0"/>
          </a:endParaRPr>
        </a:p>
      </dgm:t>
    </dgm:pt>
    <dgm:pt modelId="{AFA37FBD-526D-4014-BA64-1482FBF61951}">
      <dgm:prSet/>
      <dgm:spPr>
        <a:solidFill>
          <a:schemeClr val="accent5">
            <a:lumMod val="40000"/>
            <a:lumOff val="60000"/>
            <a:alpha val="90000"/>
          </a:schemeClr>
        </a:solidFill>
      </dgm:spPr>
      <dgm:t>
        <a:bodyPr/>
        <a:lstStyle/>
        <a:p>
          <a:r>
            <a:rPr lang="en-US" dirty="0" smtClean="0">
              <a:latin typeface="Times New Roman" pitchFamily="18" charset="0"/>
              <a:cs typeface="Times New Roman" pitchFamily="18" charset="0"/>
            </a:rPr>
            <a:t>Need to revise a few existing permits </a:t>
          </a:r>
          <a:endParaRPr lang="en-US" dirty="0"/>
        </a:p>
      </dgm:t>
    </dgm:pt>
    <dgm:pt modelId="{2C1B5FF1-0CD6-4777-B427-185CB5BDACFD}" type="parTrans" cxnId="{2DFA83A4-46B4-4BFE-B0E2-347D4AF9A2E0}">
      <dgm:prSet/>
      <dgm:spPr/>
      <dgm:t>
        <a:bodyPr/>
        <a:lstStyle/>
        <a:p>
          <a:endParaRPr lang="en-US"/>
        </a:p>
      </dgm:t>
    </dgm:pt>
    <dgm:pt modelId="{7A3E9E14-0365-4D84-9FA6-01952B72726E}" type="sibTrans" cxnId="{2DFA83A4-46B4-4BFE-B0E2-347D4AF9A2E0}">
      <dgm:prSet/>
      <dgm:spPr/>
      <dgm:t>
        <a:bodyPr/>
        <a:lstStyle/>
        <a:p>
          <a:endParaRPr lang="en-US"/>
        </a:p>
      </dgm:t>
    </dgm:pt>
    <dgm:pt modelId="{24ED0E89-3EE8-4764-AD39-D4ED51683B26}">
      <dgm:prSet custT="1"/>
      <dgm:spPr>
        <a:solidFill>
          <a:srgbClr val="3BA0BB"/>
        </a:solidFill>
      </dgm:spPr>
      <dgm:t>
        <a:bodyPr/>
        <a:lstStyle/>
        <a:p>
          <a:r>
            <a:rPr lang="en-US" sz="3500" dirty="0" smtClean="0">
              <a:latin typeface="Times New Roman" pitchFamily="18" charset="0"/>
              <a:cs typeface="Times New Roman" pitchFamily="18" charset="0"/>
            </a:rPr>
            <a:t>DEQ Workload</a:t>
          </a:r>
          <a:endParaRPr lang="en-US" sz="3500" dirty="0">
            <a:latin typeface="Times New Roman" pitchFamily="18" charset="0"/>
            <a:cs typeface="Times New Roman" pitchFamily="18" charset="0"/>
          </a:endParaRPr>
        </a:p>
      </dgm:t>
    </dgm:pt>
    <dgm:pt modelId="{9F91219B-68E1-4998-AF17-14CC985ADE59}" type="parTrans" cxnId="{43D51A7A-00C5-4EA6-9B0B-F6F7BF80CD99}">
      <dgm:prSet/>
      <dgm:spPr/>
      <dgm:t>
        <a:bodyPr/>
        <a:lstStyle/>
        <a:p>
          <a:endParaRPr lang="en-US"/>
        </a:p>
      </dgm:t>
    </dgm:pt>
    <dgm:pt modelId="{32441D56-D8D1-4968-B06F-A6D5F7A469F3}" type="sibTrans" cxnId="{43D51A7A-00C5-4EA6-9B0B-F6F7BF80CD99}">
      <dgm:prSet/>
      <dgm:spPr/>
      <dgm:t>
        <a:bodyPr/>
        <a:lstStyle/>
        <a:p>
          <a:endParaRPr lang="en-US"/>
        </a:p>
      </dgm:t>
    </dgm:pt>
    <dgm:pt modelId="{C7FB5E3A-F015-47F4-A378-705563B8B617}">
      <dgm:prSet/>
      <dgm:spPr/>
      <dgm:t>
        <a:bodyPr/>
        <a:lstStyle/>
        <a:p>
          <a:r>
            <a:rPr lang="en-US" dirty="0" smtClean="0">
              <a:solidFill>
                <a:schemeClr val="tx1"/>
              </a:solidFill>
              <a:latin typeface="Times New Roman" pitchFamily="18" charset="0"/>
              <a:cs typeface="Times New Roman" pitchFamily="18" charset="0"/>
            </a:rPr>
            <a:t>Rules include provisions to avoid triggering other regulatory requirements solely as </a:t>
          </a:r>
          <a:r>
            <a:rPr lang="en-US" dirty="0" smtClean="0">
              <a:latin typeface="Times New Roman" pitchFamily="18" charset="0"/>
              <a:cs typeface="Times New Roman" pitchFamily="18" charset="0"/>
            </a:rPr>
            <a:t>a result of this rule change</a:t>
          </a:r>
          <a:endParaRPr lang="en-US" dirty="0">
            <a:latin typeface="Times New Roman" pitchFamily="18" charset="0"/>
            <a:cs typeface="Times New Roman" pitchFamily="18" charset="0"/>
          </a:endParaRPr>
        </a:p>
      </dgm:t>
    </dgm:pt>
    <dgm:pt modelId="{C9D82447-0885-47D5-AD23-83A5579CFAD2}" type="parTrans" cxnId="{47D209CB-983A-46C5-8155-AA63CCEE5208}">
      <dgm:prSet/>
      <dgm:spPr/>
      <dgm:t>
        <a:bodyPr/>
        <a:lstStyle/>
        <a:p>
          <a:endParaRPr lang="en-US"/>
        </a:p>
      </dgm:t>
    </dgm:pt>
    <dgm:pt modelId="{4A6F3DD3-01EA-496D-B5A1-7CAD8289B42E}" type="sibTrans" cxnId="{47D209CB-983A-46C5-8155-AA63CCEE5208}">
      <dgm:prSet/>
      <dgm:spPr/>
      <dgm:t>
        <a:bodyPr/>
        <a:lstStyle/>
        <a:p>
          <a:endParaRPr lang="en-US"/>
        </a:p>
      </dgm:t>
    </dgm:pt>
    <dgm:pt modelId="{3B4B0958-45B9-4FD2-A04D-D09381EA7B46}">
      <dgm:prSet/>
      <dgm:spPr/>
      <dgm:t>
        <a:bodyPr/>
        <a:lstStyle/>
        <a:p>
          <a:r>
            <a:rPr lang="en-US" dirty="0" smtClean="0">
              <a:latin typeface="Times New Roman" pitchFamily="18" charset="0"/>
              <a:cs typeface="Times New Roman" pitchFamily="18" charset="0"/>
            </a:rPr>
            <a:t>May need to issue a few new permits (i.e., general permit)</a:t>
          </a:r>
          <a:endParaRPr lang="en-US" dirty="0">
            <a:latin typeface="Times New Roman" pitchFamily="18" charset="0"/>
            <a:cs typeface="Times New Roman" pitchFamily="18" charset="0"/>
          </a:endParaRPr>
        </a:p>
      </dgm:t>
    </dgm:pt>
    <dgm:pt modelId="{08214CCA-6C02-44FA-9957-58456860169B}" type="parTrans" cxnId="{E2359736-8A2A-42BA-8E01-97EFDC304E09}">
      <dgm:prSet/>
      <dgm:spPr/>
      <dgm:t>
        <a:bodyPr/>
        <a:lstStyle/>
        <a:p>
          <a:endParaRPr lang="en-US"/>
        </a:p>
      </dgm:t>
    </dgm:pt>
    <dgm:pt modelId="{35203338-9392-4B11-842B-CD7B4BDD17C1}" type="sibTrans" cxnId="{E2359736-8A2A-42BA-8E01-97EFDC304E09}">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44C8D347-80E5-49E0-9038-2DB8357D12F4}" type="pres">
      <dgm:prSet presAssocID="{91B3DBD9-D9C5-429E-9D42-3757107542D3}" presName="linNode" presStyleCnt="0"/>
      <dgm:spPr/>
    </dgm:pt>
    <dgm:pt modelId="{1448A0AA-762F-4A47-8365-F2915F8F9FE9}" type="pres">
      <dgm:prSet presAssocID="{91B3DBD9-D9C5-429E-9D42-3757107542D3}" presName="parentText" presStyleLbl="node1" presStyleIdx="0" presStyleCnt="2" custLinFactNeighborY="-3283">
        <dgm:presLayoutVars>
          <dgm:chMax val="1"/>
          <dgm:bulletEnabled val="1"/>
        </dgm:presLayoutVars>
      </dgm:prSet>
      <dgm:spPr/>
      <dgm:t>
        <a:bodyPr/>
        <a:lstStyle/>
        <a:p>
          <a:endParaRPr lang="en-US"/>
        </a:p>
      </dgm:t>
    </dgm:pt>
    <dgm:pt modelId="{FAA431CB-E0F6-4589-B2B6-D68A46601087}" type="pres">
      <dgm:prSet presAssocID="{91B3DBD9-D9C5-429E-9D42-3757107542D3}" presName="descendantText" presStyleLbl="alignAccFollowNode1" presStyleIdx="0" presStyleCnt="2">
        <dgm:presLayoutVars>
          <dgm:bulletEnabled val="1"/>
        </dgm:presLayoutVars>
      </dgm:prSet>
      <dgm:spPr/>
      <dgm:t>
        <a:bodyPr/>
        <a:lstStyle/>
        <a:p>
          <a:endParaRPr lang="en-US"/>
        </a:p>
      </dgm:t>
    </dgm:pt>
    <dgm:pt modelId="{BD04875B-878F-4E73-8188-80E16DCF9D49}" type="pres">
      <dgm:prSet presAssocID="{C22064DA-145C-4D06-A5FE-6C832FE862BD}" presName="sp" presStyleCnt="0"/>
      <dgm:spPr/>
    </dgm:pt>
    <dgm:pt modelId="{921AB7F2-9CD3-4057-B52A-B00FAAD4C053}" type="pres">
      <dgm:prSet presAssocID="{24ED0E89-3EE8-4764-AD39-D4ED51683B26}" presName="linNode" presStyleCnt="0"/>
      <dgm:spPr/>
    </dgm:pt>
    <dgm:pt modelId="{24F67B7C-64D8-441E-997D-E3B096D634F0}" type="pres">
      <dgm:prSet presAssocID="{24ED0E89-3EE8-4764-AD39-D4ED51683B26}" presName="parentText" presStyleLbl="node1" presStyleIdx="1" presStyleCnt="2">
        <dgm:presLayoutVars>
          <dgm:chMax val="1"/>
          <dgm:bulletEnabled val="1"/>
        </dgm:presLayoutVars>
      </dgm:prSet>
      <dgm:spPr/>
      <dgm:t>
        <a:bodyPr/>
        <a:lstStyle/>
        <a:p>
          <a:endParaRPr lang="en-US"/>
        </a:p>
      </dgm:t>
    </dgm:pt>
    <dgm:pt modelId="{6B937E5D-EF4E-4B79-8D80-BF128AB41978}" type="pres">
      <dgm:prSet presAssocID="{24ED0E89-3EE8-4764-AD39-D4ED51683B26}" presName="descendantText" presStyleLbl="alignAccFollowNode1" presStyleIdx="1" presStyleCnt="2">
        <dgm:presLayoutVars>
          <dgm:bulletEnabled val="1"/>
        </dgm:presLayoutVars>
      </dgm:prSet>
      <dgm:spPr/>
      <dgm:t>
        <a:bodyPr/>
        <a:lstStyle/>
        <a:p>
          <a:endParaRPr lang="en-US"/>
        </a:p>
      </dgm:t>
    </dgm:pt>
  </dgm:ptLst>
  <dgm:cxnLst>
    <dgm:cxn modelId="{E2359736-8A2A-42BA-8E01-97EFDC304E09}" srcId="{24ED0E89-3EE8-4764-AD39-D4ED51683B26}" destId="{3B4B0958-45B9-4FD2-A04D-D09381EA7B46}" srcOrd="1" destOrd="0" parTransId="{08214CCA-6C02-44FA-9957-58456860169B}" sibTransId="{35203338-9392-4B11-842B-CD7B4BDD17C1}"/>
    <dgm:cxn modelId="{AACA3217-B108-4CAB-A385-2814FDC79F38}" type="presOf" srcId="{24ED0E89-3EE8-4764-AD39-D4ED51683B26}" destId="{24F67B7C-64D8-441E-997D-E3B096D634F0}" srcOrd="0" destOrd="0" presId="urn:microsoft.com/office/officeart/2005/8/layout/vList5"/>
    <dgm:cxn modelId="{BF7AE748-AD01-40DE-9ED3-D25CAF29924E}" srcId="{91B3DBD9-D9C5-429E-9D42-3757107542D3}" destId="{023BC86F-7EC4-4FD0-840C-B51BA2DC92B0}" srcOrd="0" destOrd="0" parTransId="{9A4E7EAA-9313-4664-927B-E6DC21D2B5B9}" sibTransId="{EC6F187E-CE03-4352-A9AB-22450F874971}"/>
    <dgm:cxn modelId="{CC3BDEE2-5BD4-417B-B064-4536FBA042C8}" type="presOf" srcId="{3B4B0958-45B9-4FD2-A04D-D09381EA7B46}" destId="{6B937E5D-EF4E-4B79-8D80-BF128AB41978}" srcOrd="0" destOrd="1" presId="urn:microsoft.com/office/officeart/2005/8/layout/vList5"/>
    <dgm:cxn modelId="{D059B837-2F8A-4779-B46B-F152C2D51455}" srcId="{6A8101AE-A83C-4956-9AF6-F844F7F9A183}" destId="{91B3DBD9-D9C5-429E-9D42-3757107542D3}" srcOrd="0" destOrd="0" parTransId="{D181400D-9603-498B-AA09-E2B27B7807CF}" sibTransId="{C22064DA-145C-4D06-A5FE-6C832FE862BD}"/>
    <dgm:cxn modelId="{47D209CB-983A-46C5-8155-AA63CCEE5208}" srcId="{91B3DBD9-D9C5-429E-9D42-3757107542D3}" destId="{C7FB5E3A-F015-47F4-A378-705563B8B617}" srcOrd="1" destOrd="0" parTransId="{C9D82447-0885-47D5-AD23-83A5579CFAD2}" sibTransId="{4A6F3DD3-01EA-496D-B5A1-7CAD8289B42E}"/>
    <dgm:cxn modelId="{13E8DF94-2089-46A1-8443-0060C3CF5A0E}" type="presOf" srcId="{91B3DBD9-D9C5-429E-9D42-3757107542D3}" destId="{1448A0AA-762F-4A47-8365-F2915F8F9FE9}" srcOrd="0" destOrd="0" presId="urn:microsoft.com/office/officeart/2005/8/layout/vList5"/>
    <dgm:cxn modelId="{43D51A7A-00C5-4EA6-9B0B-F6F7BF80CD99}" srcId="{6A8101AE-A83C-4956-9AF6-F844F7F9A183}" destId="{24ED0E89-3EE8-4764-AD39-D4ED51683B26}" srcOrd="1" destOrd="0" parTransId="{9F91219B-68E1-4998-AF17-14CC985ADE59}" sibTransId="{32441D56-D8D1-4968-B06F-A6D5F7A469F3}"/>
    <dgm:cxn modelId="{D6190EE4-B13F-4BF4-AB82-D2C0C5199913}" type="presOf" srcId="{023BC86F-7EC4-4FD0-840C-B51BA2DC92B0}" destId="{FAA431CB-E0F6-4589-B2B6-D68A46601087}" srcOrd="0" destOrd="0" presId="urn:microsoft.com/office/officeart/2005/8/layout/vList5"/>
    <dgm:cxn modelId="{CC5B3C14-A155-4EA2-8E38-2218F816ABED}" type="presOf" srcId="{C7FB5E3A-F015-47F4-A378-705563B8B617}" destId="{FAA431CB-E0F6-4589-B2B6-D68A46601087}" srcOrd="0" destOrd="1" presId="urn:microsoft.com/office/officeart/2005/8/layout/vList5"/>
    <dgm:cxn modelId="{5C469F26-1F1D-45CF-BE6B-0520333BE665}" type="presOf" srcId="{AFA37FBD-526D-4014-BA64-1482FBF61951}" destId="{6B937E5D-EF4E-4B79-8D80-BF128AB41978}" srcOrd="0" destOrd="0" presId="urn:microsoft.com/office/officeart/2005/8/layout/vList5"/>
    <dgm:cxn modelId="{C7B11EE8-7F5A-486B-9392-C9ECDABDF72E}" type="presOf" srcId="{6A8101AE-A83C-4956-9AF6-F844F7F9A183}" destId="{11CE3E64-6858-4460-8844-45B2B25C6FFA}" srcOrd="0" destOrd="0" presId="urn:microsoft.com/office/officeart/2005/8/layout/vList5"/>
    <dgm:cxn modelId="{2DFA83A4-46B4-4BFE-B0E2-347D4AF9A2E0}" srcId="{24ED0E89-3EE8-4764-AD39-D4ED51683B26}" destId="{AFA37FBD-526D-4014-BA64-1482FBF61951}" srcOrd="0" destOrd="0" parTransId="{2C1B5FF1-0CD6-4777-B427-185CB5BDACFD}" sibTransId="{7A3E9E14-0365-4D84-9FA6-01952B72726E}"/>
    <dgm:cxn modelId="{27D2CD95-8108-461C-8EEA-CF4A67B0569D}" type="presParOf" srcId="{11CE3E64-6858-4460-8844-45B2B25C6FFA}" destId="{44C8D347-80E5-49E0-9038-2DB8357D12F4}" srcOrd="0" destOrd="0" presId="urn:microsoft.com/office/officeart/2005/8/layout/vList5"/>
    <dgm:cxn modelId="{02A99D6D-A236-45E7-B361-0BD3B7E944D9}" type="presParOf" srcId="{44C8D347-80E5-49E0-9038-2DB8357D12F4}" destId="{1448A0AA-762F-4A47-8365-F2915F8F9FE9}" srcOrd="0" destOrd="0" presId="urn:microsoft.com/office/officeart/2005/8/layout/vList5"/>
    <dgm:cxn modelId="{5386AA18-87FD-4E4C-A9B7-3B1F626633B5}" type="presParOf" srcId="{44C8D347-80E5-49E0-9038-2DB8357D12F4}" destId="{FAA431CB-E0F6-4589-B2B6-D68A46601087}" srcOrd="1" destOrd="0" presId="urn:microsoft.com/office/officeart/2005/8/layout/vList5"/>
    <dgm:cxn modelId="{0AE143B0-8BDC-4006-A05C-3DC2BC025376}" type="presParOf" srcId="{11CE3E64-6858-4460-8844-45B2B25C6FFA}" destId="{BD04875B-878F-4E73-8188-80E16DCF9D49}" srcOrd="1" destOrd="0" presId="urn:microsoft.com/office/officeart/2005/8/layout/vList5"/>
    <dgm:cxn modelId="{33AD0690-A5E2-41C0-B8F4-43093E96FA80}" type="presParOf" srcId="{11CE3E64-6858-4460-8844-45B2B25C6FFA}" destId="{921AB7F2-9CD3-4057-B52A-B00FAAD4C053}" srcOrd="2" destOrd="0" presId="urn:microsoft.com/office/officeart/2005/8/layout/vList5"/>
    <dgm:cxn modelId="{8503589F-B2FD-4D1C-8870-7FB5B28B2EBC}" type="presParOf" srcId="{921AB7F2-9CD3-4057-B52A-B00FAAD4C053}" destId="{24F67B7C-64D8-441E-997D-E3B096D634F0}" srcOrd="0" destOrd="0" presId="urn:microsoft.com/office/officeart/2005/8/layout/vList5"/>
    <dgm:cxn modelId="{EF336F41-15B9-4D36-B912-C3414C68DB74}" type="presParOf" srcId="{921AB7F2-9CD3-4057-B52A-B00FAAD4C053}" destId="{6B937E5D-EF4E-4B79-8D80-BF128AB41978}"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9" csCatId="colorful" phldr="1"/>
      <dgm:spPr/>
      <dgm:t>
        <a:bodyPr/>
        <a:lstStyle/>
        <a:p>
          <a:endParaRPr lang="en-US"/>
        </a:p>
      </dgm:t>
    </dgm:pt>
    <dgm:pt modelId="{C4F8A93E-5B8F-4347-9D58-758FDC2E99B3}">
      <dgm:prSet custT="1"/>
      <dgm:spPr>
        <a:solidFill>
          <a:schemeClr val="accent6">
            <a:lumMod val="75000"/>
          </a:schemeClr>
        </a:solidFill>
      </dgm:spPr>
      <dgm:t>
        <a:bodyPr/>
        <a:lstStyle/>
        <a:p>
          <a:r>
            <a:rPr lang="en-US" sz="3400" dirty="0" smtClean="0">
              <a:latin typeface="Times New Roman" pitchFamily="18" charset="0"/>
              <a:cs typeface="Times New Roman" pitchFamily="18" charset="0"/>
            </a:rPr>
            <a:t>Impacts on Business</a:t>
          </a:r>
          <a:endParaRPr lang="en-US" sz="3400" dirty="0">
            <a:latin typeface="Times New Roman" pitchFamily="18" charset="0"/>
            <a:cs typeface="Times New Roman" pitchFamily="18" charset="0"/>
          </a:endParaRPr>
        </a:p>
      </dgm:t>
    </dgm:pt>
    <dgm:pt modelId="{18300AE4-7CC0-4B9D-AA30-FA7159E182D2}" type="sibTrans" cxnId="{FDCEE7B3-5E1F-4FC8-B2D5-2BA622825105}">
      <dgm:prSet/>
      <dgm:spPr/>
      <dgm:t>
        <a:bodyPr/>
        <a:lstStyle/>
        <a:p>
          <a:endParaRPr lang="en-US">
            <a:latin typeface="Times New Roman" pitchFamily="18" charset="0"/>
            <a:cs typeface="Times New Roman" pitchFamily="18" charset="0"/>
          </a:endParaRPr>
        </a:p>
      </dgm:t>
    </dgm:pt>
    <dgm:pt modelId="{9FD34318-3C2C-45C7-A33C-2951BABC4689}" type="parTrans" cxnId="{FDCEE7B3-5E1F-4FC8-B2D5-2BA622825105}">
      <dgm:prSet/>
      <dgm:spPr/>
      <dgm:t>
        <a:bodyPr/>
        <a:lstStyle/>
        <a:p>
          <a:endParaRPr lang="en-US">
            <a:latin typeface="Times New Roman" pitchFamily="18" charset="0"/>
            <a:cs typeface="Times New Roman" pitchFamily="18" charset="0"/>
          </a:endParaRPr>
        </a:p>
      </dgm:t>
    </dgm:pt>
    <dgm:pt modelId="{36693833-12DB-4D2E-A4CB-5EBFD66CEA46}">
      <dgm:prSet/>
      <dgm:spPr>
        <a:solidFill>
          <a:schemeClr val="bg1">
            <a:lumMod val="85000"/>
            <a:alpha val="90000"/>
          </a:schemeClr>
        </a:solidFill>
      </dgm:spPr>
      <dgm:t>
        <a:bodyPr/>
        <a:lstStyle/>
        <a:p>
          <a:r>
            <a:rPr lang="en-US" dirty="0" smtClean="0">
              <a:latin typeface="Times New Roman" pitchFamily="18" charset="0"/>
              <a:cs typeface="Times New Roman" pitchFamily="18" charset="0"/>
            </a:rPr>
            <a:t>Better accounting of emissions from businesses</a:t>
          </a:r>
          <a:endParaRPr lang="en-US" dirty="0">
            <a:latin typeface="Times New Roman" pitchFamily="18" charset="0"/>
            <a:cs typeface="Times New Roman" pitchFamily="18" charset="0"/>
          </a:endParaRPr>
        </a:p>
      </dgm:t>
    </dgm:pt>
    <dgm:pt modelId="{33B2A0CE-8B95-40A4-A176-AC67F807B0FD}" type="parTrans" cxnId="{1477C2DD-3CDE-49A6-B0C0-F3533E9E206C}">
      <dgm:prSet/>
      <dgm:spPr/>
      <dgm:t>
        <a:bodyPr/>
        <a:lstStyle/>
        <a:p>
          <a:endParaRPr lang="en-US">
            <a:latin typeface="Times New Roman" pitchFamily="18" charset="0"/>
            <a:cs typeface="Times New Roman" pitchFamily="18" charset="0"/>
          </a:endParaRPr>
        </a:p>
      </dgm:t>
    </dgm:pt>
    <dgm:pt modelId="{17004987-2B52-45B9-97F1-598386688502}" type="sibTrans" cxnId="{1477C2DD-3CDE-49A6-B0C0-F3533E9E206C}">
      <dgm:prSet/>
      <dgm:spPr/>
      <dgm:t>
        <a:bodyPr/>
        <a:lstStyle/>
        <a:p>
          <a:endParaRPr lang="en-US">
            <a:latin typeface="Times New Roman" pitchFamily="18" charset="0"/>
            <a:cs typeface="Times New Roman" pitchFamily="18" charset="0"/>
          </a:endParaRPr>
        </a:p>
      </dgm:t>
    </dgm:pt>
    <dgm:pt modelId="{28BB09B7-388A-483E-B9F5-AF54C9FA1429}">
      <dgm:prSet custT="1"/>
      <dgm:spPr>
        <a:solidFill>
          <a:srgbClr val="8D8E84"/>
        </a:solidFill>
      </dgm:spPr>
      <dgm:t>
        <a:bodyPr/>
        <a:lstStyle/>
        <a:p>
          <a:r>
            <a:rPr lang="en-US" sz="3400" dirty="0" smtClean="0">
              <a:latin typeface="Times New Roman" pitchFamily="18" charset="0"/>
              <a:cs typeface="Times New Roman" pitchFamily="18" charset="0"/>
            </a:rPr>
            <a:t>Impacts on Environment</a:t>
          </a:r>
          <a:endParaRPr lang="en-US" sz="3400" dirty="0">
            <a:latin typeface="Times New Roman" pitchFamily="18" charset="0"/>
            <a:cs typeface="Times New Roman" pitchFamily="18" charset="0"/>
          </a:endParaRPr>
        </a:p>
      </dgm:t>
    </dgm:pt>
    <dgm:pt modelId="{6864FFCC-56AF-436E-8A78-1C919640848A}" type="parTrans" cxnId="{06FA166D-A111-49F5-8126-D90E7A8C8138}">
      <dgm:prSet/>
      <dgm:spPr/>
      <dgm:t>
        <a:bodyPr/>
        <a:lstStyle/>
        <a:p>
          <a:endParaRPr lang="en-US">
            <a:latin typeface="Times New Roman" pitchFamily="18" charset="0"/>
            <a:cs typeface="Times New Roman" pitchFamily="18" charset="0"/>
          </a:endParaRPr>
        </a:p>
      </dgm:t>
    </dgm:pt>
    <dgm:pt modelId="{4B6757DD-1BA1-42EB-A529-0E65B3B11231}" type="sibTrans" cxnId="{06FA166D-A111-49F5-8126-D90E7A8C8138}">
      <dgm:prSet/>
      <dgm:spPr/>
      <dgm:t>
        <a:bodyPr/>
        <a:lstStyle/>
        <a:p>
          <a:endParaRPr lang="en-US">
            <a:latin typeface="Times New Roman" pitchFamily="18" charset="0"/>
            <a:cs typeface="Times New Roman" pitchFamily="18" charset="0"/>
          </a:endParaRPr>
        </a:p>
      </dgm:t>
    </dgm:pt>
    <dgm:pt modelId="{61D27926-3D6F-44BB-822A-3D3D33B6E14A}">
      <dgm:prSet/>
      <dgm:spPr>
        <a:solidFill>
          <a:schemeClr val="accent6">
            <a:lumMod val="40000"/>
            <a:lumOff val="60000"/>
            <a:alpha val="90000"/>
          </a:schemeClr>
        </a:solidFill>
      </dgm:spPr>
      <dgm:t>
        <a:bodyPr/>
        <a:lstStyle/>
        <a:p>
          <a:r>
            <a:rPr lang="en-US" dirty="0" smtClean="0">
              <a:latin typeface="Times New Roman" pitchFamily="18" charset="0"/>
              <a:cs typeface="Times New Roman" pitchFamily="18" charset="0"/>
            </a:rPr>
            <a:t>Businesses need to </a:t>
          </a:r>
          <a:r>
            <a:rPr lang="en-US" dirty="0" smtClean="0">
              <a:solidFill>
                <a:schemeClr val="tx1"/>
              </a:solidFill>
              <a:latin typeface="Times New Roman" pitchFamily="18" charset="0"/>
              <a:cs typeface="Times New Roman" pitchFamily="18" charset="0"/>
            </a:rPr>
            <a:t>provide emissions information</a:t>
          </a:r>
          <a:endParaRPr lang="en-US" dirty="0">
            <a:solidFill>
              <a:schemeClr val="tx1"/>
            </a:solidFill>
            <a:latin typeface="Times New Roman" pitchFamily="18" charset="0"/>
            <a:cs typeface="Times New Roman" pitchFamily="18" charset="0"/>
          </a:endParaRPr>
        </a:p>
      </dgm:t>
    </dgm:pt>
    <dgm:pt modelId="{6B87E433-B2E3-48F5-BDC6-58582548B89C}" type="parTrans" cxnId="{D8B81745-1727-4602-A260-F2608EE93C55}">
      <dgm:prSet/>
      <dgm:spPr/>
      <dgm:t>
        <a:bodyPr/>
        <a:lstStyle/>
        <a:p>
          <a:endParaRPr lang="en-US"/>
        </a:p>
      </dgm:t>
    </dgm:pt>
    <dgm:pt modelId="{B190B14D-369E-4F38-81DD-E72F3BE39566}" type="sibTrans" cxnId="{D8B81745-1727-4602-A260-F2608EE93C55}">
      <dgm:prSet/>
      <dgm:spPr/>
      <dgm:t>
        <a:bodyPr/>
        <a:lstStyle/>
        <a:p>
          <a:endParaRPr lang="en-US"/>
        </a:p>
      </dgm:t>
    </dgm:pt>
    <dgm:pt modelId="{77A0F754-5B82-417A-BA9C-6C5F0D880C89}">
      <dgm:prSet/>
      <dgm:spPr/>
      <dgm:t>
        <a:bodyPr/>
        <a:lstStyle/>
        <a:p>
          <a:r>
            <a:rPr lang="en-US" dirty="0" smtClean="0">
              <a:solidFill>
                <a:schemeClr val="tx1"/>
              </a:solidFill>
              <a:latin typeface="Times New Roman" pitchFamily="18" charset="0"/>
              <a:cs typeface="Times New Roman" pitchFamily="18" charset="0"/>
            </a:rPr>
            <a:t>A few businesses </a:t>
          </a:r>
          <a:r>
            <a:rPr lang="en-US" dirty="0" smtClean="0">
              <a:latin typeface="Times New Roman" pitchFamily="18" charset="0"/>
              <a:cs typeface="Times New Roman" pitchFamily="18" charset="0"/>
            </a:rPr>
            <a:t>will need permits (data centers)</a:t>
          </a:r>
          <a:endParaRPr lang="en-US" dirty="0">
            <a:latin typeface="Times New Roman" pitchFamily="18" charset="0"/>
            <a:cs typeface="Times New Roman" pitchFamily="18" charset="0"/>
          </a:endParaRPr>
        </a:p>
      </dgm:t>
    </dgm:pt>
    <dgm:pt modelId="{F9D536E7-D045-424D-811D-F44007B1E362}" type="parTrans" cxnId="{074035B8-18F7-4CC1-90FF-1FF438D26939}">
      <dgm:prSet/>
      <dgm:spPr/>
      <dgm:t>
        <a:bodyPr/>
        <a:lstStyle/>
        <a:p>
          <a:endParaRPr lang="en-US"/>
        </a:p>
      </dgm:t>
    </dgm:pt>
    <dgm:pt modelId="{EFFA021C-F929-4FF4-82EB-088FCDDBA856}" type="sibTrans" cxnId="{074035B8-18F7-4CC1-90FF-1FF438D26939}">
      <dgm:prSet/>
      <dgm:spPr/>
      <dgm:t>
        <a:bodyPr/>
        <a:lstStyle/>
        <a:p>
          <a:endParaRPr lang="en-US"/>
        </a:p>
      </dgm:t>
    </dgm:pt>
    <dgm:pt modelId="{FBBEA486-500B-4D29-8A64-DEBF27B585C7}">
      <dgm:prSet/>
      <dgm:spPr/>
      <dgm:t>
        <a:bodyPr/>
        <a:lstStyle/>
        <a:p>
          <a:r>
            <a:rPr lang="en-US" dirty="0" smtClean="0">
              <a:latin typeface="Times New Roman" pitchFamily="18" charset="0"/>
              <a:cs typeface="Times New Roman" pitchFamily="18" charset="0"/>
            </a:rPr>
            <a:t>Future small emission increases may trigger regulatory requirements for some larger businesses</a:t>
          </a:r>
          <a:endParaRPr lang="en-US" dirty="0">
            <a:latin typeface="Times New Roman" pitchFamily="18" charset="0"/>
            <a:cs typeface="Times New Roman" pitchFamily="18" charset="0"/>
          </a:endParaRPr>
        </a:p>
      </dgm:t>
    </dgm:pt>
    <dgm:pt modelId="{DC3544A4-A1D6-43A9-A163-F898382EC8B6}" type="parTrans" cxnId="{3BA6106D-9EAB-4EB1-ABCE-35FC5A107335}">
      <dgm:prSet/>
      <dgm:spPr/>
      <dgm:t>
        <a:bodyPr/>
        <a:lstStyle/>
        <a:p>
          <a:endParaRPr lang="en-US"/>
        </a:p>
      </dgm:t>
    </dgm:pt>
    <dgm:pt modelId="{593C6D70-A942-4630-9A05-80913D83CD4D}" type="sibTrans" cxnId="{3BA6106D-9EAB-4EB1-ABCE-35FC5A107335}">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AC417CC0-610E-40AF-9D99-39F213116FE8}" type="pres">
      <dgm:prSet presAssocID="{C4F8A93E-5B8F-4347-9D58-758FDC2E99B3}" presName="linNode" presStyleCnt="0"/>
      <dgm:spPr/>
    </dgm:pt>
    <dgm:pt modelId="{2ED86746-5FA9-4455-BAB0-6A2D73435DB8}" type="pres">
      <dgm:prSet presAssocID="{C4F8A93E-5B8F-4347-9D58-758FDC2E99B3}" presName="parentText" presStyleLbl="node1" presStyleIdx="0" presStyleCnt="2">
        <dgm:presLayoutVars>
          <dgm:chMax val="1"/>
          <dgm:bulletEnabled val="1"/>
        </dgm:presLayoutVars>
      </dgm:prSet>
      <dgm:spPr/>
      <dgm:t>
        <a:bodyPr/>
        <a:lstStyle/>
        <a:p>
          <a:endParaRPr lang="en-US"/>
        </a:p>
      </dgm:t>
    </dgm:pt>
    <dgm:pt modelId="{9123B9EC-B45A-4DCE-B255-DBC5D8C94B98}" type="pres">
      <dgm:prSet presAssocID="{C4F8A93E-5B8F-4347-9D58-758FDC2E99B3}" presName="descendantText" presStyleLbl="alignAccFollowNode1" presStyleIdx="0" presStyleCnt="2" custLinFactNeighborX="529" custLinFactNeighborY="-1337">
        <dgm:presLayoutVars>
          <dgm:bulletEnabled val="1"/>
        </dgm:presLayoutVars>
      </dgm:prSet>
      <dgm:spPr/>
      <dgm:t>
        <a:bodyPr/>
        <a:lstStyle/>
        <a:p>
          <a:endParaRPr lang="en-US"/>
        </a:p>
      </dgm:t>
    </dgm:pt>
    <dgm:pt modelId="{9119DC3D-1707-46AC-B04D-DA429FE2F037}" type="pres">
      <dgm:prSet presAssocID="{18300AE4-7CC0-4B9D-AA30-FA7159E182D2}" presName="sp" presStyleCnt="0"/>
      <dgm:spPr/>
    </dgm:pt>
    <dgm:pt modelId="{118E5325-E9CC-4561-B166-B5A45BAA6BB5}" type="pres">
      <dgm:prSet presAssocID="{28BB09B7-388A-483E-B9F5-AF54C9FA1429}" presName="linNode" presStyleCnt="0"/>
      <dgm:spPr/>
    </dgm:pt>
    <dgm:pt modelId="{A6FF4326-8EDB-49BD-8AA9-B4BD85A5A465}" type="pres">
      <dgm:prSet presAssocID="{28BB09B7-388A-483E-B9F5-AF54C9FA1429}" presName="parentText" presStyleLbl="node1" presStyleIdx="1" presStyleCnt="2">
        <dgm:presLayoutVars>
          <dgm:chMax val="1"/>
          <dgm:bulletEnabled val="1"/>
        </dgm:presLayoutVars>
      </dgm:prSet>
      <dgm:spPr/>
      <dgm:t>
        <a:bodyPr/>
        <a:lstStyle/>
        <a:p>
          <a:endParaRPr lang="en-US"/>
        </a:p>
      </dgm:t>
    </dgm:pt>
    <dgm:pt modelId="{2A54A8A0-E017-4BA4-8F66-EFA9F4015BFD}" type="pres">
      <dgm:prSet presAssocID="{28BB09B7-388A-483E-B9F5-AF54C9FA1429}" presName="descendantText" presStyleLbl="alignAccFollowNode1" presStyleIdx="1" presStyleCnt="2" custLinFactNeighborX="-2116" custLinFactNeighborY="-1393">
        <dgm:presLayoutVars>
          <dgm:bulletEnabled val="1"/>
        </dgm:presLayoutVars>
      </dgm:prSet>
      <dgm:spPr/>
      <dgm:t>
        <a:bodyPr/>
        <a:lstStyle/>
        <a:p>
          <a:endParaRPr lang="en-US"/>
        </a:p>
      </dgm:t>
    </dgm:pt>
  </dgm:ptLst>
  <dgm:cxnLst>
    <dgm:cxn modelId="{3BA6106D-9EAB-4EB1-ABCE-35FC5A107335}" srcId="{C4F8A93E-5B8F-4347-9D58-758FDC2E99B3}" destId="{FBBEA486-500B-4D29-8A64-DEBF27B585C7}" srcOrd="2" destOrd="0" parTransId="{DC3544A4-A1D6-43A9-A163-F898382EC8B6}" sibTransId="{593C6D70-A942-4630-9A05-80913D83CD4D}"/>
    <dgm:cxn modelId="{D38437DB-6C9C-452B-914C-83688118B9DD}" type="presOf" srcId="{61D27926-3D6F-44BB-822A-3D3D33B6E14A}" destId="{9123B9EC-B45A-4DCE-B255-DBC5D8C94B98}" srcOrd="0" destOrd="0" presId="urn:microsoft.com/office/officeart/2005/8/layout/vList5"/>
    <dgm:cxn modelId="{074035B8-18F7-4CC1-90FF-1FF438D26939}" srcId="{C4F8A93E-5B8F-4347-9D58-758FDC2E99B3}" destId="{77A0F754-5B82-417A-BA9C-6C5F0D880C89}" srcOrd="1" destOrd="0" parTransId="{F9D536E7-D045-424D-811D-F44007B1E362}" sibTransId="{EFFA021C-F929-4FF4-82EB-088FCDDBA856}"/>
    <dgm:cxn modelId="{78C4B955-CDB7-4A41-BAB0-3DDC6E91EF08}" type="presOf" srcId="{77A0F754-5B82-417A-BA9C-6C5F0D880C89}" destId="{9123B9EC-B45A-4DCE-B255-DBC5D8C94B98}" srcOrd="0" destOrd="1" presId="urn:microsoft.com/office/officeart/2005/8/layout/vList5"/>
    <dgm:cxn modelId="{7D4CB7D1-EC40-44BF-BA1B-E515BE99C9F1}" type="presOf" srcId="{28BB09B7-388A-483E-B9F5-AF54C9FA1429}" destId="{A6FF4326-8EDB-49BD-8AA9-B4BD85A5A465}" srcOrd="0" destOrd="0" presId="urn:microsoft.com/office/officeart/2005/8/layout/vList5"/>
    <dgm:cxn modelId="{06FA166D-A111-49F5-8126-D90E7A8C8138}" srcId="{6A8101AE-A83C-4956-9AF6-F844F7F9A183}" destId="{28BB09B7-388A-483E-B9F5-AF54C9FA1429}" srcOrd="1" destOrd="0" parTransId="{6864FFCC-56AF-436E-8A78-1C919640848A}" sibTransId="{4B6757DD-1BA1-42EB-A529-0E65B3B11231}"/>
    <dgm:cxn modelId="{9539A8C1-4DD1-4DF1-BD08-3A691435426B}" type="presOf" srcId="{C4F8A93E-5B8F-4347-9D58-758FDC2E99B3}" destId="{2ED86746-5FA9-4455-BAB0-6A2D73435DB8}" srcOrd="0" destOrd="0" presId="urn:microsoft.com/office/officeart/2005/8/layout/vList5"/>
    <dgm:cxn modelId="{FDCEE7B3-5E1F-4FC8-B2D5-2BA622825105}" srcId="{6A8101AE-A83C-4956-9AF6-F844F7F9A183}" destId="{C4F8A93E-5B8F-4347-9D58-758FDC2E99B3}" srcOrd="0" destOrd="0" parTransId="{9FD34318-3C2C-45C7-A33C-2951BABC4689}" sibTransId="{18300AE4-7CC0-4B9D-AA30-FA7159E182D2}"/>
    <dgm:cxn modelId="{D8B81745-1727-4602-A260-F2608EE93C55}" srcId="{C4F8A93E-5B8F-4347-9D58-758FDC2E99B3}" destId="{61D27926-3D6F-44BB-822A-3D3D33B6E14A}" srcOrd="0" destOrd="0" parTransId="{6B87E433-B2E3-48F5-BDC6-58582548B89C}" sibTransId="{B190B14D-369E-4F38-81DD-E72F3BE39566}"/>
    <dgm:cxn modelId="{0098B0A6-BF70-4C7D-98C3-E6CDA4579288}" type="presOf" srcId="{6A8101AE-A83C-4956-9AF6-F844F7F9A183}" destId="{11CE3E64-6858-4460-8844-45B2B25C6FFA}" srcOrd="0" destOrd="0" presId="urn:microsoft.com/office/officeart/2005/8/layout/vList5"/>
    <dgm:cxn modelId="{A3CD96C6-36B7-4899-ABB6-90E9CBE94096}" type="presOf" srcId="{36693833-12DB-4D2E-A4CB-5EBFD66CEA46}" destId="{2A54A8A0-E017-4BA4-8F66-EFA9F4015BFD}" srcOrd="0" destOrd="0" presId="urn:microsoft.com/office/officeart/2005/8/layout/vList5"/>
    <dgm:cxn modelId="{CA81F013-9C95-48E3-B6DB-CC3849698E88}" type="presOf" srcId="{FBBEA486-500B-4D29-8A64-DEBF27B585C7}" destId="{9123B9EC-B45A-4DCE-B255-DBC5D8C94B98}" srcOrd="0" destOrd="2" presId="urn:microsoft.com/office/officeart/2005/8/layout/vList5"/>
    <dgm:cxn modelId="{1477C2DD-3CDE-49A6-B0C0-F3533E9E206C}" srcId="{28BB09B7-388A-483E-B9F5-AF54C9FA1429}" destId="{36693833-12DB-4D2E-A4CB-5EBFD66CEA46}" srcOrd="0" destOrd="0" parTransId="{33B2A0CE-8B95-40A4-A176-AC67F807B0FD}" sibTransId="{17004987-2B52-45B9-97F1-598386688502}"/>
    <dgm:cxn modelId="{683D0EB6-2552-4DCE-AF28-138B17535361}" type="presParOf" srcId="{11CE3E64-6858-4460-8844-45B2B25C6FFA}" destId="{AC417CC0-610E-40AF-9D99-39F213116FE8}" srcOrd="0" destOrd="0" presId="urn:microsoft.com/office/officeart/2005/8/layout/vList5"/>
    <dgm:cxn modelId="{7C0F3D52-1096-43D2-9439-8C860AFE5DA4}" type="presParOf" srcId="{AC417CC0-610E-40AF-9D99-39F213116FE8}" destId="{2ED86746-5FA9-4455-BAB0-6A2D73435DB8}" srcOrd="0" destOrd="0" presId="urn:microsoft.com/office/officeart/2005/8/layout/vList5"/>
    <dgm:cxn modelId="{E8B6F849-632A-4020-81F7-8AD56DF8E8A0}" type="presParOf" srcId="{AC417CC0-610E-40AF-9D99-39F213116FE8}" destId="{9123B9EC-B45A-4DCE-B255-DBC5D8C94B98}" srcOrd="1" destOrd="0" presId="urn:microsoft.com/office/officeart/2005/8/layout/vList5"/>
    <dgm:cxn modelId="{034BF18D-B59F-46D8-B499-87D4DB012B9D}" type="presParOf" srcId="{11CE3E64-6858-4460-8844-45B2B25C6FFA}" destId="{9119DC3D-1707-46AC-B04D-DA429FE2F037}" srcOrd="1" destOrd="0" presId="urn:microsoft.com/office/officeart/2005/8/layout/vList5"/>
    <dgm:cxn modelId="{70F04E28-4264-4FC3-BDBC-042E83035F18}" type="presParOf" srcId="{11CE3E64-6858-4460-8844-45B2B25C6FFA}" destId="{118E5325-E9CC-4561-B166-B5A45BAA6BB5}" srcOrd="2" destOrd="0" presId="urn:microsoft.com/office/officeart/2005/8/layout/vList5"/>
    <dgm:cxn modelId="{0276D2A6-977A-428D-8E48-8ACD1637B99E}" type="presParOf" srcId="{118E5325-E9CC-4561-B166-B5A45BAA6BB5}" destId="{A6FF4326-8EDB-49BD-8AA9-B4BD85A5A465}" srcOrd="0" destOrd="0" presId="urn:microsoft.com/office/officeart/2005/8/layout/vList5"/>
    <dgm:cxn modelId="{9344DF4C-3D49-4D76-9E12-E614619A7AB7}" type="presParOf" srcId="{118E5325-E9CC-4561-B166-B5A45BAA6BB5}" destId="{2A54A8A0-E017-4BA4-8F66-EFA9F4015BFD}"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3" csCatId="colorful" phldr="1"/>
      <dgm:spPr/>
      <dgm:t>
        <a:bodyPr/>
        <a:lstStyle/>
        <a:p>
          <a:endParaRPr lang="en-US"/>
        </a:p>
      </dgm:t>
    </dgm:pt>
    <dgm:pt modelId="{45A05766-95A5-4B08-BF82-E55ED2D428C1}">
      <dgm:prSet phldrT="[Text]" custT="1"/>
      <dgm:spPr/>
      <dgm:t>
        <a:bodyPr/>
        <a:lstStyle/>
        <a:p>
          <a:r>
            <a:rPr lang="en-US" sz="3600" dirty="0" smtClean="0">
              <a:latin typeface="Times New Roman" pitchFamily="18" charset="0"/>
              <a:cs typeface="Times New Roman" pitchFamily="18" charset="0"/>
            </a:rPr>
            <a:t>Issue</a:t>
          </a:r>
          <a:endParaRPr lang="en-US" sz="3600" dirty="0">
            <a:latin typeface="Times New Roman" pitchFamily="18" charset="0"/>
            <a:cs typeface="Times New Roman" pitchFamily="18" charset="0"/>
          </a:endParaRPr>
        </a:p>
      </dgm:t>
    </dgm:pt>
    <dgm:pt modelId="{E31BEC82-2FBF-468D-939A-AB8B940C95E9}" type="parTrans" cxnId="{A52B2429-DB32-40A8-A136-93F6E6870B28}">
      <dgm:prSet/>
      <dgm:spPr/>
      <dgm:t>
        <a:bodyPr/>
        <a:lstStyle/>
        <a:p>
          <a:endParaRPr lang="en-US">
            <a:latin typeface="Times New Roman" pitchFamily="18" charset="0"/>
            <a:cs typeface="Times New Roman" pitchFamily="18" charset="0"/>
          </a:endParaRPr>
        </a:p>
      </dgm:t>
    </dgm:pt>
    <dgm:pt modelId="{C7D22B54-E988-4712-956F-509783A17C47}" type="sibTrans" cxnId="{A52B2429-DB32-40A8-A136-93F6E6870B28}">
      <dgm:prSet/>
      <dgm:spPr/>
      <dgm:t>
        <a:bodyPr/>
        <a:lstStyle/>
        <a:p>
          <a:endParaRPr lang="en-US">
            <a:latin typeface="Times New Roman" pitchFamily="18" charset="0"/>
            <a:cs typeface="Times New Roman" pitchFamily="18" charset="0"/>
          </a:endParaRPr>
        </a:p>
      </dgm:t>
    </dgm:pt>
    <dgm:pt modelId="{2DB61AF5-517D-4248-810F-20F89DD4C13B}">
      <dgm:prSet phldrT="[Text]"/>
      <dgm:spPr/>
      <dgm:t>
        <a:bodyPr/>
        <a:lstStyle/>
        <a:p>
          <a:r>
            <a:rPr lang="en-US" dirty="0" smtClean="0">
              <a:latin typeface="Times New Roman" pitchFamily="18" charset="0"/>
              <a:cs typeface="Times New Roman" pitchFamily="18" charset="0"/>
            </a:rPr>
            <a:t>Need prevention provisions in problem areas</a:t>
          </a:r>
          <a:endParaRPr lang="en-US" dirty="0">
            <a:latin typeface="Times New Roman" pitchFamily="18" charset="0"/>
            <a:cs typeface="Times New Roman" pitchFamily="18" charset="0"/>
          </a:endParaRPr>
        </a:p>
      </dgm:t>
    </dgm:pt>
    <dgm:pt modelId="{C27900F6-D7F0-437C-98A1-7AE5F9703614}" type="parTrans" cxnId="{F0A134D3-21BF-4182-AC3E-81338D6A6EAE}">
      <dgm:prSet/>
      <dgm:spPr/>
      <dgm:t>
        <a:bodyPr/>
        <a:lstStyle/>
        <a:p>
          <a:endParaRPr lang="en-US">
            <a:latin typeface="Times New Roman" pitchFamily="18" charset="0"/>
            <a:cs typeface="Times New Roman" pitchFamily="18" charset="0"/>
          </a:endParaRPr>
        </a:p>
      </dgm:t>
    </dgm:pt>
    <dgm:pt modelId="{85DD4B9D-2E02-4A95-85B3-D693F80765F5}" type="sibTrans" cxnId="{F0A134D3-21BF-4182-AC3E-81338D6A6EAE}">
      <dgm:prSet/>
      <dgm:spPr/>
      <dgm:t>
        <a:bodyPr/>
        <a:lstStyle/>
        <a:p>
          <a:endParaRPr lang="en-US">
            <a:latin typeface="Times New Roman" pitchFamily="18" charset="0"/>
            <a:cs typeface="Times New Roman" pitchFamily="18" charset="0"/>
          </a:endParaRPr>
        </a:p>
      </dgm:t>
    </dgm:pt>
    <dgm:pt modelId="{23FE93F6-2015-4413-B0F2-DA94AF516138}">
      <dgm:prSet phldrT="[Text]" custT="1"/>
      <dgm:spPr/>
      <dgm:t>
        <a:bodyPr/>
        <a:lstStyle/>
        <a:p>
          <a:r>
            <a:rPr lang="en-US" sz="3500" dirty="0" smtClean="0">
              <a:latin typeface="Times New Roman" pitchFamily="18" charset="0"/>
              <a:cs typeface="Times New Roman" pitchFamily="18" charset="0"/>
            </a:rPr>
            <a:t>Background/</a:t>
          </a:r>
        </a:p>
        <a:p>
          <a:r>
            <a:rPr lang="en-US" sz="3500" dirty="0" smtClean="0">
              <a:latin typeface="Times New Roman" pitchFamily="18" charset="0"/>
              <a:cs typeface="Times New Roman" pitchFamily="18" charset="0"/>
            </a:rPr>
            <a:t>Affected</a:t>
          </a:r>
          <a:endParaRPr lang="en-US" sz="3500" dirty="0">
            <a:latin typeface="Times New Roman" pitchFamily="18" charset="0"/>
            <a:cs typeface="Times New Roman" pitchFamily="18" charset="0"/>
          </a:endParaRPr>
        </a:p>
      </dgm:t>
    </dgm:pt>
    <dgm:pt modelId="{6E4471CB-9EDE-4836-9B01-76920315F532}" type="parTrans" cxnId="{543555C9-7263-4503-B9F9-D7FFCAD23007}">
      <dgm:prSet/>
      <dgm:spPr/>
      <dgm:t>
        <a:bodyPr/>
        <a:lstStyle/>
        <a:p>
          <a:endParaRPr lang="en-US">
            <a:latin typeface="Times New Roman" pitchFamily="18" charset="0"/>
            <a:cs typeface="Times New Roman" pitchFamily="18" charset="0"/>
          </a:endParaRPr>
        </a:p>
      </dgm:t>
    </dgm:pt>
    <dgm:pt modelId="{111C073F-DA9C-47EB-90E0-FF12E0A09224}" type="sibTrans" cxnId="{543555C9-7263-4503-B9F9-D7FFCAD23007}">
      <dgm:prSet/>
      <dgm:spPr/>
      <dgm:t>
        <a:bodyPr/>
        <a:lstStyle/>
        <a:p>
          <a:endParaRPr lang="en-US">
            <a:latin typeface="Times New Roman" pitchFamily="18" charset="0"/>
            <a:cs typeface="Times New Roman" pitchFamily="18" charset="0"/>
          </a:endParaRPr>
        </a:p>
      </dgm:t>
    </dgm:pt>
    <dgm:pt modelId="{118C321B-2459-4847-B98D-B3602E3AD32D}">
      <dgm:prSet phldrT="[Text]"/>
      <dgm:spPr/>
      <dgm:t>
        <a:bodyPr/>
        <a:lstStyle/>
        <a:p>
          <a:r>
            <a:rPr lang="en-US" dirty="0" smtClean="0">
              <a:latin typeface="Times New Roman" pitchFamily="18" charset="0"/>
              <a:cs typeface="Times New Roman" pitchFamily="18" charset="0"/>
            </a:rPr>
            <a:t>The requirement for EPA redesignation delays implementing appropriate programs</a:t>
          </a:r>
          <a:endParaRPr lang="en-US" dirty="0">
            <a:latin typeface="Times New Roman" pitchFamily="18" charset="0"/>
            <a:cs typeface="Times New Roman" pitchFamily="18" charset="0"/>
          </a:endParaRPr>
        </a:p>
      </dgm:t>
    </dgm:pt>
    <dgm:pt modelId="{898FD7F9-A60C-44AB-9B5D-1A445AFDABFD}" type="parTrans" cxnId="{17C8A0A8-C877-4AE0-8005-0E03BB1B2116}">
      <dgm:prSet/>
      <dgm:spPr/>
      <dgm:t>
        <a:bodyPr/>
        <a:lstStyle/>
        <a:p>
          <a:endParaRPr lang="en-US">
            <a:latin typeface="Times New Roman" pitchFamily="18" charset="0"/>
            <a:cs typeface="Times New Roman" pitchFamily="18" charset="0"/>
          </a:endParaRPr>
        </a:p>
      </dgm:t>
    </dgm:pt>
    <dgm:pt modelId="{8CB9112F-1C7D-4880-BF9E-CD1145C5A54A}" type="sibTrans" cxnId="{17C8A0A8-C877-4AE0-8005-0E03BB1B2116}">
      <dgm:prSet/>
      <dgm:spPr/>
      <dgm:t>
        <a:bodyPr/>
        <a:lstStyle/>
        <a:p>
          <a:endParaRPr lang="en-US">
            <a:latin typeface="Times New Roman" pitchFamily="18" charset="0"/>
            <a:cs typeface="Times New Roman" pitchFamily="18" charset="0"/>
          </a:endParaRPr>
        </a:p>
      </dgm:t>
    </dgm:pt>
    <dgm:pt modelId="{36381353-938F-4113-9B60-857366FC105D}">
      <dgm:prSet phldrT="[Text]"/>
      <dgm:spPr/>
      <dgm:t>
        <a:bodyPr/>
        <a:lstStyle/>
        <a:p>
          <a:r>
            <a:rPr lang="en-US" dirty="0" smtClean="0">
              <a:latin typeface="Times New Roman" pitchFamily="18" charset="0"/>
              <a:cs typeface="Times New Roman" pitchFamily="18" charset="0"/>
            </a:rPr>
            <a:t>Need incentives to address priority sources</a:t>
          </a:r>
          <a:endParaRPr lang="en-US" dirty="0">
            <a:latin typeface="Times New Roman" pitchFamily="18" charset="0"/>
            <a:cs typeface="Times New Roman" pitchFamily="18" charset="0"/>
          </a:endParaRPr>
        </a:p>
      </dgm:t>
    </dgm:pt>
    <dgm:pt modelId="{70438EB7-A4FF-49CF-8080-AB13CC16F0EB}" type="parTrans" cxnId="{95F7F87D-3496-4655-AC4C-BB7FD8636127}">
      <dgm:prSet/>
      <dgm:spPr/>
      <dgm:t>
        <a:bodyPr/>
        <a:lstStyle/>
        <a:p>
          <a:endParaRPr lang="en-US"/>
        </a:p>
      </dgm:t>
    </dgm:pt>
    <dgm:pt modelId="{F759B0A2-A319-4615-9D15-7DA37815DDCC}" type="sibTrans" cxnId="{95F7F87D-3496-4655-AC4C-BB7FD8636127}">
      <dgm:prSet/>
      <dgm:spPr/>
      <dgm:t>
        <a:bodyPr/>
        <a:lstStyle/>
        <a:p>
          <a:endParaRPr lang="en-US"/>
        </a:p>
      </dgm:t>
    </dgm:pt>
    <dgm:pt modelId="{A3A3488F-487B-4059-9526-58F1D65A046C}">
      <dgm:prSet phldrT="[Text]"/>
      <dgm:spPr/>
      <dgm:t>
        <a:bodyPr/>
        <a:lstStyle/>
        <a:p>
          <a:r>
            <a:rPr lang="en-US" dirty="0" smtClean="0">
              <a:latin typeface="Times New Roman" pitchFamily="18" charset="0"/>
              <a:cs typeface="Times New Roman" pitchFamily="18" charset="0"/>
            </a:rPr>
            <a:t>Current rules prevent environmentally beneficial projects from going forward</a:t>
          </a:r>
          <a:endParaRPr lang="en-US" dirty="0">
            <a:latin typeface="Times New Roman" pitchFamily="18" charset="0"/>
            <a:cs typeface="Times New Roman" pitchFamily="18" charset="0"/>
          </a:endParaRPr>
        </a:p>
      </dgm:t>
    </dgm:pt>
    <dgm:pt modelId="{28E5690A-304D-4C3B-BBF7-D09C67A4AA4B}" type="parTrans" cxnId="{DB26041B-2D26-4C53-8DF2-73386FC934AB}">
      <dgm:prSet/>
      <dgm:spPr/>
      <dgm:t>
        <a:bodyPr/>
        <a:lstStyle/>
        <a:p>
          <a:endParaRPr lang="en-US"/>
        </a:p>
      </dgm:t>
    </dgm:pt>
    <dgm:pt modelId="{873988FD-1169-4414-BAD1-9CCB0FD505D5}" type="sibTrans" cxnId="{DB26041B-2D26-4C53-8DF2-73386FC934AB}">
      <dgm:prSet/>
      <dgm:spPr/>
      <dgm:t>
        <a:bodyPr/>
        <a:lstStyle/>
        <a:p>
          <a:endParaRPr lang="en-US"/>
        </a:p>
      </dgm:t>
    </dgm:pt>
    <dgm:pt modelId="{A5C5048C-6694-4920-8BDE-5676E5F2C672}">
      <dgm:prSet phldrT="[Text]"/>
      <dgm:spPr/>
      <dgm:t>
        <a:bodyPr/>
        <a:lstStyle/>
        <a:p>
          <a:r>
            <a:rPr lang="en-US" dirty="0" smtClean="0">
              <a:latin typeface="Times New Roman" pitchFamily="18" charset="0"/>
              <a:cs typeface="Times New Roman" pitchFamily="18" charset="0"/>
            </a:rPr>
            <a:t>Current program treats large and small businesses the same but the federal program treats them differently</a:t>
          </a:r>
          <a:endParaRPr lang="en-US" dirty="0">
            <a:latin typeface="Times New Roman" pitchFamily="18" charset="0"/>
            <a:cs typeface="Times New Roman" pitchFamily="18" charset="0"/>
          </a:endParaRPr>
        </a:p>
      </dgm:t>
    </dgm:pt>
    <dgm:pt modelId="{2933A813-F29A-410E-B520-DA9F2D42C99B}" type="parTrans" cxnId="{BD7A9A1E-BCBD-4738-AA3A-32990CD77F76}">
      <dgm:prSet/>
      <dgm:spPr/>
      <dgm:t>
        <a:bodyPr/>
        <a:lstStyle/>
        <a:p>
          <a:endParaRPr lang="en-US"/>
        </a:p>
      </dgm:t>
    </dgm:pt>
    <dgm:pt modelId="{4309B4A1-0A7B-44FE-8946-B3CC0BBBB6EF}" type="sibTrans" cxnId="{BD7A9A1E-BCBD-4738-AA3A-32990CD77F76}">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950D188E-FF56-4887-86AE-A07B18A25F5E}" type="pres">
      <dgm:prSet presAssocID="{45A05766-95A5-4B08-BF82-E55ED2D428C1}" presName="linNode" presStyleCnt="0"/>
      <dgm:spPr/>
    </dgm:pt>
    <dgm:pt modelId="{990EE2E8-547D-46E1-B0DE-F7264FB94993}" type="pres">
      <dgm:prSet presAssocID="{45A05766-95A5-4B08-BF82-E55ED2D428C1}" presName="parentText" presStyleLbl="node1" presStyleIdx="0" presStyleCnt="2">
        <dgm:presLayoutVars>
          <dgm:chMax val="1"/>
          <dgm:bulletEnabled val="1"/>
        </dgm:presLayoutVars>
      </dgm:prSet>
      <dgm:spPr/>
      <dgm:t>
        <a:bodyPr/>
        <a:lstStyle/>
        <a:p>
          <a:endParaRPr lang="en-US"/>
        </a:p>
      </dgm:t>
    </dgm:pt>
    <dgm:pt modelId="{26711CDC-A410-4273-B226-636F55B83048}" type="pres">
      <dgm:prSet presAssocID="{45A05766-95A5-4B08-BF82-E55ED2D428C1}" presName="descendantText" presStyleLbl="alignAccFollowNode1" presStyleIdx="0" presStyleCnt="2">
        <dgm:presLayoutVars>
          <dgm:bulletEnabled val="1"/>
        </dgm:presLayoutVars>
      </dgm:prSet>
      <dgm:spPr/>
      <dgm:t>
        <a:bodyPr/>
        <a:lstStyle/>
        <a:p>
          <a:endParaRPr lang="en-US"/>
        </a:p>
      </dgm:t>
    </dgm:pt>
    <dgm:pt modelId="{87F05B81-DD20-4204-985E-C91D48D3A801}" type="pres">
      <dgm:prSet presAssocID="{C7D22B54-E988-4712-956F-509783A17C47}" presName="sp" presStyleCnt="0"/>
      <dgm:spPr/>
    </dgm:pt>
    <dgm:pt modelId="{4FFFF5F0-4A53-4E9F-A88F-4B6ACBE8FCF2}" type="pres">
      <dgm:prSet presAssocID="{23FE93F6-2015-4413-B0F2-DA94AF516138}" presName="linNode" presStyleCnt="0"/>
      <dgm:spPr/>
    </dgm:pt>
    <dgm:pt modelId="{24D333B7-5241-401F-9D21-10FB241A969F}" type="pres">
      <dgm:prSet presAssocID="{23FE93F6-2015-4413-B0F2-DA94AF516138}" presName="parentText" presStyleLbl="node1" presStyleIdx="1" presStyleCnt="2">
        <dgm:presLayoutVars>
          <dgm:chMax val="1"/>
          <dgm:bulletEnabled val="1"/>
        </dgm:presLayoutVars>
      </dgm:prSet>
      <dgm:spPr/>
      <dgm:t>
        <a:bodyPr/>
        <a:lstStyle/>
        <a:p>
          <a:endParaRPr lang="en-US"/>
        </a:p>
      </dgm:t>
    </dgm:pt>
    <dgm:pt modelId="{3DC5B56B-712F-4CB3-8463-DE3F99DA6E36}" type="pres">
      <dgm:prSet presAssocID="{23FE93F6-2015-4413-B0F2-DA94AF516138}" presName="descendantText" presStyleLbl="alignAccFollowNode1" presStyleIdx="1" presStyleCnt="2">
        <dgm:presLayoutVars>
          <dgm:bulletEnabled val="1"/>
        </dgm:presLayoutVars>
      </dgm:prSet>
      <dgm:spPr/>
      <dgm:t>
        <a:bodyPr/>
        <a:lstStyle/>
        <a:p>
          <a:endParaRPr lang="en-US"/>
        </a:p>
      </dgm:t>
    </dgm:pt>
  </dgm:ptLst>
  <dgm:cxnLst>
    <dgm:cxn modelId="{BD7A9A1E-BCBD-4738-AA3A-32990CD77F76}" srcId="{23FE93F6-2015-4413-B0F2-DA94AF516138}" destId="{A5C5048C-6694-4920-8BDE-5676E5F2C672}" srcOrd="1" destOrd="0" parTransId="{2933A813-F29A-410E-B520-DA9F2D42C99B}" sibTransId="{4309B4A1-0A7B-44FE-8946-B3CC0BBBB6EF}"/>
    <dgm:cxn modelId="{A52B2429-DB32-40A8-A136-93F6E6870B28}" srcId="{6A8101AE-A83C-4956-9AF6-F844F7F9A183}" destId="{45A05766-95A5-4B08-BF82-E55ED2D428C1}" srcOrd="0" destOrd="0" parTransId="{E31BEC82-2FBF-468D-939A-AB8B940C95E9}" sibTransId="{C7D22B54-E988-4712-956F-509783A17C47}"/>
    <dgm:cxn modelId="{F62B80F7-49C9-4127-89E4-F020D73C828C}" type="presOf" srcId="{A5C5048C-6694-4920-8BDE-5676E5F2C672}" destId="{3DC5B56B-712F-4CB3-8463-DE3F99DA6E36}" srcOrd="0" destOrd="1" presId="urn:microsoft.com/office/officeart/2005/8/layout/vList5"/>
    <dgm:cxn modelId="{543555C9-7263-4503-B9F9-D7FFCAD23007}" srcId="{6A8101AE-A83C-4956-9AF6-F844F7F9A183}" destId="{23FE93F6-2015-4413-B0F2-DA94AF516138}" srcOrd="1" destOrd="0" parTransId="{6E4471CB-9EDE-4836-9B01-76920315F532}" sibTransId="{111C073F-DA9C-47EB-90E0-FF12E0A09224}"/>
    <dgm:cxn modelId="{F85A0281-80BF-4C13-A167-BE38831FDEED}" type="presOf" srcId="{36381353-938F-4113-9B60-857366FC105D}" destId="{26711CDC-A410-4273-B226-636F55B83048}" srcOrd="0" destOrd="1" presId="urn:microsoft.com/office/officeart/2005/8/layout/vList5"/>
    <dgm:cxn modelId="{5619D1A9-0B15-4E8A-9D9E-8C96E6D6A85E}" type="presOf" srcId="{45A05766-95A5-4B08-BF82-E55ED2D428C1}" destId="{990EE2E8-547D-46E1-B0DE-F7264FB94993}" srcOrd="0" destOrd="0" presId="urn:microsoft.com/office/officeart/2005/8/layout/vList5"/>
    <dgm:cxn modelId="{95F7F87D-3496-4655-AC4C-BB7FD8636127}" srcId="{45A05766-95A5-4B08-BF82-E55ED2D428C1}" destId="{36381353-938F-4113-9B60-857366FC105D}" srcOrd="1" destOrd="0" parTransId="{70438EB7-A4FF-49CF-8080-AB13CC16F0EB}" sibTransId="{F759B0A2-A319-4615-9D15-7DA37815DDCC}"/>
    <dgm:cxn modelId="{FA75FCA8-72D8-473D-AE92-FEAFCFEF505E}" type="presOf" srcId="{6A8101AE-A83C-4956-9AF6-F844F7F9A183}" destId="{11CE3E64-6858-4460-8844-45B2B25C6FFA}" srcOrd="0" destOrd="0" presId="urn:microsoft.com/office/officeart/2005/8/layout/vList5"/>
    <dgm:cxn modelId="{17C8A0A8-C877-4AE0-8005-0E03BB1B2116}" srcId="{23FE93F6-2015-4413-B0F2-DA94AF516138}" destId="{118C321B-2459-4847-B98D-B3602E3AD32D}" srcOrd="0" destOrd="0" parTransId="{898FD7F9-A60C-44AB-9B5D-1A445AFDABFD}" sibTransId="{8CB9112F-1C7D-4880-BF9E-CD1145C5A54A}"/>
    <dgm:cxn modelId="{16034E35-69C8-4009-AD71-6A1EBE424684}" type="presOf" srcId="{2DB61AF5-517D-4248-810F-20F89DD4C13B}" destId="{26711CDC-A410-4273-B226-636F55B83048}" srcOrd="0" destOrd="0" presId="urn:microsoft.com/office/officeart/2005/8/layout/vList5"/>
    <dgm:cxn modelId="{E45114F4-3512-444F-868A-C83CEBF76043}" type="presOf" srcId="{23FE93F6-2015-4413-B0F2-DA94AF516138}" destId="{24D333B7-5241-401F-9D21-10FB241A969F}" srcOrd="0" destOrd="0" presId="urn:microsoft.com/office/officeart/2005/8/layout/vList5"/>
    <dgm:cxn modelId="{DB26041B-2D26-4C53-8DF2-73386FC934AB}" srcId="{45A05766-95A5-4B08-BF82-E55ED2D428C1}" destId="{A3A3488F-487B-4059-9526-58F1D65A046C}" srcOrd="2" destOrd="0" parTransId="{28E5690A-304D-4C3B-BBF7-D09C67A4AA4B}" sibTransId="{873988FD-1169-4414-BAD1-9CCB0FD505D5}"/>
    <dgm:cxn modelId="{2CF73A9C-5486-4BB7-A11F-BB195097C53E}" type="presOf" srcId="{A3A3488F-487B-4059-9526-58F1D65A046C}" destId="{26711CDC-A410-4273-B226-636F55B83048}" srcOrd="0" destOrd="2" presId="urn:microsoft.com/office/officeart/2005/8/layout/vList5"/>
    <dgm:cxn modelId="{F0A134D3-21BF-4182-AC3E-81338D6A6EAE}" srcId="{45A05766-95A5-4B08-BF82-E55ED2D428C1}" destId="{2DB61AF5-517D-4248-810F-20F89DD4C13B}" srcOrd="0" destOrd="0" parTransId="{C27900F6-D7F0-437C-98A1-7AE5F9703614}" sibTransId="{85DD4B9D-2E02-4A95-85B3-D693F80765F5}"/>
    <dgm:cxn modelId="{DD3B8417-4B21-4AAF-8C5C-132D48CD1B5F}" type="presOf" srcId="{118C321B-2459-4847-B98D-B3602E3AD32D}" destId="{3DC5B56B-712F-4CB3-8463-DE3F99DA6E36}" srcOrd="0" destOrd="0" presId="urn:microsoft.com/office/officeart/2005/8/layout/vList5"/>
    <dgm:cxn modelId="{7604FC99-69CE-4276-9295-EE3CFDC9EC78}" type="presParOf" srcId="{11CE3E64-6858-4460-8844-45B2B25C6FFA}" destId="{950D188E-FF56-4887-86AE-A07B18A25F5E}" srcOrd="0" destOrd="0" presId="urn:microsoft.com/office/officeart/2005/8/layout/vList5"/>
    <dgm:cxn modelId="{33063155-51C6-4199-BAD7-0EDF4E6BC893}" type="presParOf" srcId="{950D188E-FF56-4887-86AE-A07B18A25F5E}" destId="{990EE2E8-547D-46E1-B0DE-F7264FB94993}" srcOrd="0" destOrd="0" presId="urn:microsoft.com/office/officeart/2005/8/layout/vList5"/>
    <dgm:cxn modelId="{0AF99157-5828-46A7-982A-0D926F49D564}" type="presParOf" srcId="{950D188E-FF56-4887-86AE-A07B18A25F5E}" destId="{26711CDC-A410-4273-B226-636F55B83048}" srcOrd="1" destOrd="0" presId="urn:microsoft.com/office/officeart/2005/8/layout/vList5"/>
    <dgm:cxn modelId="{60761C75-949A-46AD-A277-A72B2387B6B1}" type="presParOf" srcId="{11CE3E64-6858-4460-8844-45B2B25C6FFA}" destId="{87F05B81-DD20-4204-985E-C91D48D3A801}" srcOrd="1" destOrd="0" presId="urn:microsoft.com/office/officeart/2005/8/layout/vList5"/>
    <dgm:cxn modelId="{820B2CFF-58DC-4F0A-A0B8-58E6343F3E83}" type="presParOf" srcId="{11CE3E64-6858-4460-8844-45B2B25C6FFA}" destId="{4FFFF5F0-4A53-4E9F-A88F-4B6ACBE8FCF2}" srcOrd="2" destOrd="0" presId="urn:microsoft.com/office/officeart/2005/8/layout/vList5"/>
    <dgm:cxn modelId="{9A818E0F-8638-4D44-B0BB-AD8562BC2428}" type="presParOf" srcId="{4FFFF5F0-4A53-4E9F-A88F-4B6ACBE8FCF2}" destId="{24D333B7-5241-401F-9D21-10FB241A969F}" srcOrd="0" destOrd="0" presId="urn:microsoft.com/office/officeart/2005/8/layout/vList5"/>
    <dgm:cxn modelId="{240A367F-37E8-4BE7-9CB6-C0E481C710F5}" type="presParOf" srcId="{4FFFF5F0-4A53-4E9F-A88F-4B6ACBE8FCF2}" destId="{3DC5B56B-712F-4CB3-8463-DE3F99DA6E36}"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8101AE-A83C-4956-9AF6-F844F7F9A183}" type="doc">
      <dgm:prSet loTypeId="urn:microsoft.com/office/officeart/2005/8/layout/vList5" loCatId="list" qsTypeId="urn:microsoft.com/office/officeart/2005/8/quickstyle/3d3" qsCatId="3D" csTypeId="urn:microsoft.com/office/officeart/2005/8/colors/colorful1#14" csCatId="colorful" phldr="1"/>
      <dgm:spPr/>
      <dgm:t>
        <a:bodyPr/>
        <a:lstStyle/>
        <a:p>
          <a:endParaRPr lang="en-US"/>
        </a:p>
      </dgm:t>
    </dgm:pt>
    <dgm:pt modelId="{91B3DBD9-D9C5-429E-9D42-3757107542D3}">
      <dgm:prSet phldrT="[Text]" custT="1"/>
      <dgm:spPr>
        <a:solidFill>
          <a:srgbClr val="745A94"/>
        </a:solidFill>
      </dgm:spPr>
      <dgm:t>
        <a:bodyPr/>
        <a:lstStyle/>
        <a:p>
          <a:r>
            <a:rPr lang="en-US" sz="2500" dirty="0" smtClean="0">
              <a:latin typeface="Times New Roman" pitchFamily="18" charset="0"/>
              <a:cs typeface="Times New Roman" pitchFamily="18" charset="0"/>
            </a:rPr>
            <a:t>Recommendations</a:t>
          </a:r>
          <a:endParaRPr lang="en-US" sz="2500" dirty="0">
            <a:latin typeface="Times New Roman" pitchFamily="18" charset="0"/>
            <a:cs typeface="Times New Roman" pitchFamily="18" charset="0"/>
          </a:endParaRPr>
        </a:p>
      </dgm:t>
    </dgm:pt>
    <dgm:pt modelId="{D181400D-9603-498B-AA09-E2B27B7807CF}" type="parTrans" cxnId="{D059B837-2F8A-4779-B46B-F152C2D51455}">
      <dgm:prSet/>
      <dgm:spPr/>
      <dgm:t>
        <a:bodyPr/>
        <a:lstStyle/>
        <a:p>
          <a:endParaRPr lang="en-US">
            <a:latin typeface="Times New Roman" pitchFamily="18" charset="0"/>
            <a:cs typeface="Times New Roman" pitchFamily="18" charset="0"/>
          </a:endParaRPr>
        </a:p>
      </dgm:t>
    </dgm:pt>
    <dgm:pt modelId="{C22064DA-145C-4D06-A5FE-6C832FE862BD}" type="sibTrans" cxnId="{D059B837-2F8A-4779-B46B-F152C2D51455}">
      <dgm:prSet/>
      <dgm:spPr/>
      <dgm:t>
        <a:bodyPr/>
        <a:lstStyle/>
        <a:p>
          <a:endParaRPr lang="en-US">
            <a:latin typeface="Times New Roman" pitchFamily="18" charset="0"/>
            <a:cs typeface="Times New Roman" pitchFamily="18" charset="0"/>
          </a:endParaRPr>
        </a:p>
      </dgm:t>
    </dgm:pt>
    <dgm:pt modelId="{023BC86F-7EC4-4FD0-840C-B51BA2DC92B0}">
      <dgm:prSet phldrT="[Text]"/>
      <dgm:spPr>
        <a:solidFill>
          <a:schemeClr val="accent4">
            <a:lumMod val="20000"/>
            <a:lumOff val="80000"/>
            <a:alpha val="90000"/>
          </a:schemeClr>
        </a:solidFill>
      </dgm:spPr>
      <dgm:t>
        <a:bodyPr/>
        <a:lstStyle/>
        <a:p>
          <a:r>
            <a:rPr lang="en-US" dirty="0" smtClean="0">
              <a:latin typeface="Times New Roman" pitchFamily="18" charset="0"/>
              <a:cs typeface="Times New Roman" pitchFamily="18" charset="0"/>
            </a:rPr>
            <a:t>Establish </a:t>
          </a:r>
          <a:r>
            <a:rPr lang="en-US" b="1" dirty="0" smtClean="0">
              <a:solidFill>
                <a:srgbClr val="C00000"/>
              </a:solidFill>
              <a:latin typeface="Times New Roman" pitchFamily="18" charset="0"/>
              <a:cs typeface="Times New Roman" pitchFamily="18" charset="0"/>
            </a:rPr>
            <a:t>sustainment</a:t>
          </a:r>
          <a:r>
            <a:rPr lang="en-US" dirty="0" smtClean="0">
              <a:latin typeface="Times New Roman" pitchFamily="18" charset="0"/>
              <a:cs typeface="Times New Roman" pitchFamily="18" charset="0"/>
            </a:rPr>
            <a:t> areas to help prevent nonattainment</a:t>
          </a:r>
          <a:endParaRPr lang="en-US" dirty="0">
            <a:latin typeface="Times New Roman" pitchFamily="18" charset="0"/>
            <a:cs typeface="Times New Roman" pitchFamily="18" charset="0"/>
          </a:endParaRPr>
        </a:p>
      </dgm:t>
    </dgm:pt>
    <dgm:pt modelId="{9A4E7EAA-9313-4664-927B-E6DC21D2B5B9}" type="parTrans" cxnId="{BF7AE748-AD01-40DE-9ED3-D25CAF29924E}">
      <dgm:prSet/>
      <dgm:spPr/>
      <dgm:t>
        <a:bodyPr/>
        <a:lstStyle/>
        <a:p>
          <a:endParaRPr lang="en-US">
            <a:latin typeface="Times New Roman" pitchFamily="18" charset="0"/>
            <a:cs typeface="Times New Roman" pitchFamily="18" charset="0"/>
          </a:endParaRPr>
        </a:p>
      </dgm:t>
    </dgm:pt>
    <dgm:pt modelId="{EC6F187E-CE03-4352-A9AB-22450F874971}" type="sibTrans" cxnId="{BF7AE748-AD01-40DE-9ED3-D25CAF29924E}">
      <dgm:prSet/>
      <dgm:spPr/>
      <dgm:t>
        <a:bodyPr/>
        <a:lstStyle/>
        <a:p>
          <a:endParaRPr lang="en-US">
            <a:latin typeface="Times New Roman" pitchFamily="18" charset="0"/>
            <a:cs typeface="Times New Roman" pitchFamily="18" charset="0"/>
          </a:endParaRPr>
        </a:p>
      </dgm:t>
    </dgm:pt>
    <dgm:pt modelId="{AFA37FBD-526D-4014-BA64-1482FBF61951}">
      <dgm:prSet/>
      <dgm:spPr>
        <a:solidFill>
          <a:schemeClr val="accent5">
            <a:lumMod val="40000"/>
            <a:lumOff val="60000"/>
            <a:alpha val="90000"/>
          </a:schemeClr>
        </a:solidFill>
      </dgm:spPr>
      <dgm:t>
        <a:bodyPr/>
        <a:lstStyle/>
        <a:p>
          <a:r>
            <a:rPr lang="en-US" dirty="0" smtClean="0">
              <a:latin typeface="Times New Roman" pitchFamily="18" charset="0"/>
              <a:cs typeface="Times New Roman" pitchFamily="18" charset="0"/>
            </a:rPr>
            <a:t>Training for NSR permit writers to learn program revisions</a:t>
          </a:r>
          <a:endParaRPr lang="en-US" dirty="0"/>
        </a:p>
      </dgm:t>
    </dgm:pt>
    <dgm:pt modelId="{2C1B5FF1-0CD6-4777-B427-185CB5BDACFD}" type="parTrans" cxnId="{2DFA83A4-46B4-4BFE-B0E2-347D4AF9A2E0}">
      <dgm:prSet/>
      <dgm:spPr/>
      <dgm:t>
        <a:bodyPr/>
        <a:lstStyle/>
        <a:p>
          <a:endParaRPr lang="en-US"/>
        </a:p>
      </dgm:t>
    </dgm:pt>
    <dgm:pt modelId="{7A3E9E14-0365-4D84-9FA6-01952B72726E}" type="sibTrans" cxnId="{2DFA83A4-46B4-4BFE-B0E2-347D4AF9A2E0}">
      <dgm:prSet/>
      <dgm:spPr/>
      <dgm:t>
        <a:bodyPr/>
        <a:lstStyle/>
        <a:p>
          <a:endParaRPr lang="en-US"/>
        </a:p>
      </dgm:t>
    </dgm:pt>
    <dgm:pt modelId="{24ED0E89-3EE8-4764-AD39-D4ED51683B26}">
      <dgm:prSet custT="1"/>
      <dgm:spPr>
        <a:solidFill>
          <a:srgbClr val="3BA0BB"/>
        </a:solidFill>
      </dgm:spPr>
      <dgm:t>
        <a:bodyPr/>
        <a:lstStyle/>
        <a:p>
          <a:r>
            <a:rPr lang="en-US" sz="3500" dirty="0" smtClean="0">
              <a:latin typeface="Times New Roman" pitchFamily="18" charset="0"/>
              <a:cs typeface="Times New Roman" pitchFamily="18" charset="0"/>
            </a:rPr>
            <a:t>DEQ Workload</a:t>
          </a:r>
          <a:endParaRPr lang="en-US" sz="3500" dirty="0">
            <a:latin typeface="Times New Roman" pitchFamily="18" charset="0"/>
            <a:cs typeface="Times New Roman" pitchFamily="18" charset="0"/>
          </a:endParaRPr>
        </a:p>
      </dgm:t>
    </dgm:pt>
    <dgm:pt modelId="{9F91219B-68E1-4998-AF17-14CC985ADE59}" type="parTrans" cxnId="{43D51A7A-00C5-4EA6-9B0B-F6F7BF80CD99}">
      <dgm:prSet/>
      <dgm:spPr/>
      <dgm:t>
        <a:bodyPr/>
        <a:lstStyle/>
        <a:p>
          <a:endParaRPr lang="en-US"/>
        </a:p>
      </dgm:t>
    </dgm:pt>
    <dgm:pt modelId="{32441D56-D8D1-4968-B06F-A6D5F7A469F3}" type="sibTrans" cxnId="{43D51A7A-00C5-4EA6-9B0B-F6F7BF80CD99}">
      <dgm:prSet/>
      <dgm:spPr/>
      <dgm:t>
        <a:bodyPr/>
        <a:lstStyle/>
        <a:p>
          <a:endParaRPr lang="en-US"/>
        </a:p>
      </dgm:t>
    </dgm:pt>
    <dgm:pt modelId="{28BDA81B-71B5-47EC-82F9-84C81D09B998}">
      <dgm:prSet/>
      <dgm:spPr/>
      <dgm:t>
        <a:bodyPr/>
        <a:lstStyle/>
        <a:p>
          <a:r>
            <a:rPr lang="en-US" dirty="0" smtClean="0">
              <a:latin typeface="Times New Roman" pitchFamily="18" charset="0"/>
              <a:cs typeface="Times New Roman" pitchFamily="18" charset="0"/>
            </a:rPr>
            <a:t>Establish </a:t>
          </a:r>
          <a:r>
            <a:rPr lang="en-US" b="1" dirty="0" smtClean="0">
              <a:solidFill>
                <a:srgbClr val="00B0F0"/>
              </a:solidFill>
              <a:latin typeface="Times New Roman" pitchFamily="18" charset="0"/>
              <a:cs typeface="Times New Roman" pitchFamily="18" charset="0"/>
            </a:rPr>
            <a:t>reattainment</a:t>
          </a:r>
          <a:r>
            <a:rPr lang="en-US" dirty="0" smtClean="0">
              <a:latin typeface="Times New Roman" pitchFamily="18" charset="0"/>
              <a:cs typeface="Times New Roman" pitchFamily="18" charset="0"/>
            </a:rPr>
            <a:t> areas to remove barriers to development</a:t>
          </a:r>
          <a:endParaRPr lang="en-US" dirty="0">
            <a:latin typeface="Times New Roman" pitchFamily="18" charset="0"/>
            <a:cs typeface="Times New Roman" pitchFamily="18" charset="0"/>
          </a:endParaRPr>
        </a:p>
      </dgm:t>
    </dgm:pt>
    <dgm:pt modelId="{8E077B88-751A-46B3-8DBE-5199078C324F}" type="parTrans" cxnId="{0135578A-8570-4219-B8FD-B50AF8FA0B77}">
      <dgm:prSet/>
      <dgm:spPr/>
      <dgm:t>
        <a:bodyPr/>
        <a:lstStyle/>
        <a:p>
          <a:endParaRPr lang="en-US"/>
        </a:p>
      </dgm:t>
    </dgm:pt>
    <dgm:pt modelId="{D8F98AA4-960C-4AFF-B30B-37135E9231D1}" type="sibTrans" cxnId="{0135578A-8570-4219-B8FD-B50AF8FA0B77}">
      <dgm:prSet/>
      <dgm:spPr/>
      <dgm:t>
        <a:bodyPr/>
        <a:lstStyle/>
        <a:p>
          <a:endParaRPr lang="en-US"/>
        </a:p>
      </dgm:t>
    </dgm:pt>
    <dgm:pt modelId="{A4212398-2582-4EE1-B863-68E1ED75A912}">
      <dgm:prSet/>
      <dgm:spPr/>
      <dgm:t>
        <a:bodyPr/>
        <a:lstStyle/>
        <a:p>
          <a:r>
            <a:rPr lang="en-US" dirty="0" smtClean="0">
              <a:latin typeface="Times New Roman" pitchFamily="18" charset="0"/>
              <a:cs typeface="Times New Roman" pitchFamily="18" charset="0"/>
            </a:rPr>
            <a:t>Separate Major NSR from non-Major NSR</a:t>
          </a:r>
          <a:endParaRPr lang="en-US" dirty="0">
            <a:latin typeface="Times New Roman" pitchFamily="18" charset="0"/>
            <a:cs typeface="Times New Roman" pitchFamily="18" charset="0"/>
          </a:endParaRPr>
        </a:p>
      </dgm:t>
    </dgm:pt>
    <dgm:pt modelId="{39135305-0123-444F-BEE1-C81C2A05CF99}" type="parTrans" cxnId="{71161905-2001-489F-9BD3-A7DF57F57B86}">
      <dgm:prSet/>
      <dgm:spPr/>
      <dgm:t>
        <a:bodyPr/>
        <a:lstStyle/>
        <a:p>
          <a:endParaRPr lang="en-US"/>
        </a:p>
      </dgm:t>
    </dgm:pt>
    <dgm:pt modelId="{DFC961EE-8919-4824-B584-0C3449D35ABA}" type="sibTrans" cxnId="{71161905-2001-489F-9BD3-A7DF57F57B86}">
      <dgm:prSet/>
      <dgm:spPr/>
      <dgm:t>
        <a:bodyPr/>
        <a:lstStyle/>
        <a:p>
          <a:endParaRPr lang="en-US"/>
        </a:p>
      </dgm:t>
    </dgm:pt>
    <dgm:pt modelId="{818F7F68-9428-47BC-ACD2-68C2809619A7}">
      <dgm:prSet/>
      <dgm:spPr/>
      <dgm:t>
        <a:bodyPr/>
        <a:lstStyle/>
        <a:p>
          <a:r>
            <a:rPr lang="en-US" dirty="0" smtClean="0">
              <a:latin typeface="Times New Roman" pitchFamily="18" charset="0"/>
              <a:cs typeface="Times New Roman" pitchFamily="18" charset="0"/>
            </a:rPr>
            <a:t>Potentially fewer major NSR permit actions</a:t>
          </a:r>
          <a:endParaRPr lang="en-US" dirty="0">
            <a:latin typeface="Times New Roman" pitchFamily="18" charset="0"/>
            <a:cs typeface="Times New Roman" pitchFamily="18" charset="0"/>
          </a:endParaRPr>
        </a:p>
      </dgm:t>
    </dgm:pt>
    <dgm:pt modelId="{26274093-9186-47D5-A25C-120FC079C3C5}" type="parTrans" cxnId="{FAF77050-D4B5-4DC8-8A83-CC456B139D7C}">
      <dgm:prSet/>
      <dgm:spPr/>
      <dgm:t>
        <a:bodyPr/>
        <a:lstStyle/>
        <a:p>
          <a:endParaRPr lang="en-US"/>
        </a:p>
      </dgm:t>
    </dgm:pt>
    <dgm:pt modelId="{231213AA-F127-4381-8A23-325FB24A7C63}" type="sibTrans" cxnId="{FAF77050-D4B5-4DC8-8A83-CC456B139D7C}">
      <dgm:prSet/>
      <dgm:spPr/>
      <dgm:t>
        <a:bodyPr/>
        <a:lstStyle/>
        <a:p>
          <a:endParaRPr lang="en-US"/>
        </a:p>
      </dgm:t>
    </dgm:pt>
    <dgm:pt modelId="{44BF4F3C-5155-46E3-9671-A0BF5A60BD9C}">
      <dgm:prSet/>
      <dgm:spPr/>
      <dgm:t>
        <a:bodyPr/>
        <a:lstStyle/>
        <a:p>
          <a:r>
            <a:rPr lang="en-US" dirty="0" smtClean="0">
              <a:latin typeface="Times New Roman" pitchFamily="18" charset="0"/>
              <a:cs typeface="Times New Roman" pitchFamily="18" charset="0"/>
            </a:rPr>
            <a:t>Identify areas and develop prevention plans (e.g., PM Advance)</a:t>
          </a:r>
          <a:endParaRPr lang="en-US" dirty="0">
            <a:latin typeface="Times New Roman" pitchFamily="18" charset="0"/>
            <a:cs typeface="Times New Roman" pitchFamily="18" charset="0"/>
          </a:endParaRPr>
        </a:p>
      </dgm:t>
    </dgm:pt>
    <dgm:pt modelId="{87B1F1BF-CD4E-4A59-8A8E-0694DE053B7E}" type="parTrans" cxnId="{8050FE69-4A37-4A26-84AE-E47C394A22CD}">
      <dgm:prSet/>
      <dgm:spPr/>
      <dgm:t>
        <a:bodyPr/>
        <a:lstStyle/>
        <a:p>
          <a:endParaRPr lang="en-US"/>
        </a:p>
      </dgm:t>
    </dgm:pt>
    <dgm:pt modelId="{CBA96A39-F09E-4DC4-940D-C900FF4F7F03}" type="sibTrans" cxnId="{8050FE69-4A37-4A26-84AE-E47C394A22CD}">
      <dgm:prSet/>
      <dgm:spPr/>
      <dgm:t>
        <a:bodyPr/>
        <a:lstStyle/>
        <a:p>
          <a:endParaRPr lang="en-US"/>
        </a:p>
      </dgm:t>
    </dgm:pt>
    <dgm:pt modelId="{11CE3E64-6858-4460-8844-45B2B25C6FFA}" type="pres">
      <dgm:prSet presAssocID="{6A8101AE-A83C-4956-9AF6-F844F7F9A183}" presName="Name0" presStyleCnt="0">
        <dgm:presLayoutVars>
          <dgm:dir/>
          <dgm:animLvl val="lvl"/>
          <dgm:resizeHandles val="exact"/>
        </dgm:presLayoutVars>
      </dgm:prSet>
      <dgm:spPr/>
      <dgm:t>
        <a:bodyPr/>
        <a:lstStyle/>
        <a:p>
          <a:endParaRPr lang="en-US"/>
        </a:p>
      </dgm:t>
    </dgm:pt>
    <dgm:pt modelId="{44C8D347-80E5-49E0-9038-2DB8357D12F4}" type="pres">
      <dgm:prSet presAssocID="{91B3DBD9-D9C5-429E-9D42-3757107542D3}" presName="linNode" presStyleCnt="0"/>
      <dgm:spPr/>
    </dgm:pt>
    <dgm:pt modelId="{1448A0AA-762F-4A47-8365-F2915F8F9FE9}" type="pres">
      <dgm:prSet presAssocID="{91B3DBD9-D9C5-429E-9D42-3757107542D3}" presName="parentText" presStyleLbl="node1" presStyleIdx="0" presStyleCnt="2" custLinFactNeighborY="-3283">
        <dgm:presLayoutVars>
          <dgm:chMax val="1"/>
          <dgm:bulletEnabled val="1"/>
        </dgm:presLayoutVars>
      </dgm:prSet>
      <dgm:spPr/>
      <dgm:t>
        <a:bodyPr/>
        <a:lstStyle/>
        <a:p>
          <a:endParaRPr lang="en-US"/>
        </a:p>
      </dgm:t>
    </dgm:pt>
    <dgm:pt modelId="{FAA431CB-E0F6-4589-B2B6-D68A46601087}" type="pres">
      <dgm:prSet presAssocID="{91B3DBD9-D9C5-429E-9D42-3757107542D3}" presName="descendantText" presStyleLbl="alignAccFollowNode1" presStyleIdx="0" presStyleCnt="2">
        <dgm:presLayoutVars>
          <dgm:bulletEnabled val="1"/>
        </dgm:presLayoutVars>
      </dgm:prSet>
      <dgm:spPr/>
      <dgm:t>
        <a:bodyPr/>
        <a:lstStyle/>
        <a:p>
          <a:endParaRPr lang="en-US"/>
        </a:p>
      </dgm:t>
    </dgm:pt>
    <dgm:pt modelId="{BD04875B-878F-4E73-8188-80E16DCF9D49}" type="pres">
      <dgm:prSet presAssocID="{C22064DA-145C-4D06-A5FE-6C832FE862BD}" presName="sp" presStyleCnt="0"/>
      <dgm:spPr/>
    </dgm:pt>
    <dgm:pt modelId="{921AB7F2-9CD3-4057-B52A-B00FAAD4C053}" type="pres">
      <dgm:prSet presAssocID="{24ED0E89-3EE8-4764-AD39-D4ED51683B26}" presName="linNode" presStyleCnt="0"/>
      <dgm:spPr/>
    </dgm:pt>
    <dgm:pt modelId="{24F67B7C-64D8-441E-997D-E3B096D634F0}" type="pres">
      <dgm:prSet presAssocID="{24ED0E89-3EE8-4764-AD39-D4ED51683B26}" presName="parentText" presStyleLbl="node1" presStyleIdx="1" presStyleCnt="2">
        <dgm:presLayoutVars>
          <dgm:chMax val="1"/>
          <dgm:bulletEnabled val="1"/>
        </dgm:presLayoutVars>
      </dgm:prSet>
      <dgm:spPr/>
      <dgm:t>
        <a:bodyPr/>
        <a:lstStyle/>
        <a:p>
          <a:endParaRPr lang="en-US"/>
        </a:p>
      </dgm:t>
    </dgm:pt>
    <dgm:pt modelId="{6B937E5D-EF4E-4B79-8D80-BF128AB41978}" type="pres">
      <dgm:prSet presAssocID="{24ED0E89-3EE8-4764-AD39-D4ED51683B26}" presName="descendantText" presStyleLbl="alignAccFollowNode1" presStyleIdx="1" presStyleCnt="2">
        <dgm:presLayoutVars>
          <dgm:bulletEnabled val="1"/>
        </dgm:presLayoutVars>
      </dgm:prSet>
      <dgm:spPr/>
      <dgm:t>
        <a:bodyPr/>
        <a:lstStyle/>
        <a:p>
          <a:endParaRPr lang="en-US"/>
        </a:p>
      </dgm:t>
    </dgm:pt>
  </dgm:ptLst>
  <dgm:cxnLst>
    <dgm:cxn modelId="{BF7AE748-AD01-40DE-9ED3-D25CAF29924E}" srcId="{91B3DBD9-D9C5-429E-9D42-3757107542D3}" destId="{023BC86F-7EC4-4FD0-840C-B51BA2DC92B0}" srcOrd="0" destOrd="0" parTransId="{9A4E7EAA-9313-4664-927B-E6DC21D2B5B9}" sibTransId="{EC6F187E-CE03-4352-A9AB-22450F874971}"/>
    <dgm:cxn modelId="{FAF77050-D4B5-4DC8-8A83-CC456B139D7C}" srcId="{24ED0E89-3EE8-4764-AD39-D4ED51683B26}" destId="{818F7F68-9428-47BC-ACD2-68C2809619A7}" srcOrd="1" destOrd="0" parTransId="{26274093-9186-47D5-A25C-120FC079C3C5}" sibTransId="{231213AA-F127-4381-8A23-325FB24A7C63}"/>
    <dgm:cxn modelId="{8050FE69-4A37-4A26-84AE-E47C394A22CD}" srcId="{24ED0E89-3EE8-4764-AD39-D4ED51683B26}" destId="{44BF4F3C-5155-46E3-9671-A0BF5A60BD9C}" srcOrd="2" destOrd="0" parTransId="{87B1F1BF-CD4E-4A59-8A8E-0694DE053B7E}" sibTransId="{CBA96A39-F09E-4DC4-940D-C900FF4F7F03}"/>
    <dgm:cxn modelId="{0135578A-8570-4219-B8FD-B50AF8FA0B77}" srcId="{91B3DBD9-D9C5-429E-9D42-3757107542D3}" destId="{28BDA81B-71B5-47EC-82F9-84C81D09B998}" srcOrd="1" destOrd="0" parTransId="{8E077B88-751A-46B3-8DBE-5199078C324F}" sibTransId="{D8F98AA4-960C-4AFF-B30B-37135E9231D1}"/>
    <dgm:cxn modelId="{04AE72B0-4EBE-4DE4-9A14-6B4B6A536668}" type="presOf" srcId="{24ED0E89-3EE8-4764-AD39-D4ED51683B26}" destId="{24F67B7C-64D8-441E-997D-E3B096D634F0}" srcOrd="0" destOrd="0" presId="urn:microsoft.com/office/officeart/2005/8/layout/vList5"/>
    <dgm:cxn modelId="{49424EAF-2500-411E-88BA-FCDC68879ED8}" type="presOf" srcId="{AFA37FBD-526D-4014-BA64-1482FBF61951}" destId="{6B937E5D-EF4E-4B79-8D80-BF128AB41978}" srcOrd="0" destOrd="0" presId="urn:microsoft.com/office/officeart/2005/8/layout/vList5"/>
    <dgm:cxn modelId="{119CDBCA-68FA-496B-88A5-C8F4291CAD79}" type="presOf" srcId="{44BF4F3C-5155-46E3-9671-A0BF5A60BD9C}" destId="{6B937E5D-EF4E-4B79-8D80-BF128AB41978}" srcOrd="0" destOrd="2" presId="urn:microsoft.com/office/officeart/2005/8/layout/vList5"/>
    <dgm:cxn modelId="{D059B837-2F8A-4779-B46B-F152C2D51455}" srcId="{6A8101AE-A83C-4956-9AF6-F844F7F9A183}" destId="{91B3DBD9-D9C5-429E-9D42-3757107542D3}" srcOrd="0" destOrd="0" parTransId="{D181400D-9603-498B-AA09-E2B27B7807CF}" sibTransId="{C22064DA-145C-4D06-A5FE-6C832FE862BD}"/>
    <dgm:cxn modelId="{B7AD74B3-08F7-4F36-96F0-21613BEE8B91}" type="presOf" srcId="{28BDA81B-71B5-47EC-82F9-84C81D09B998}" destId="{FAA431CB-E0F6-4589-B2B6-D68A46601087}" srcOrd="0" destOrd="1" presId="urn:microsoft.com/office/officeart/2005/8/layout/vList5"/>
    <dgm:cxn modelId="{7558F48A-6A22-4870-B462-9EB270444A90}" type="presOf" srcId="{A4212398-2582-4EE1-B863-68E1ED75A912}" destId="{FAA431CB-E0F6-4589-B2B6-D68A46601087}" srcOrd="0" destOrd="2" presId="urn:microsoft.com/office/officeart/2005/8/layout/vList5"/>
    <dgm:cxn modelId="{169BEFE5-2411-4860-BC41-C1BF26E56636}" type="presOf" srcId="{6A8101AE-A83C-4956-9AF6-F844F7F9A183}" destId="{11CE3E64-6858-4460-8844-45B2B25C6FFA}" srcOrd="0" destOrd="0" presId="urn:microsoft.com/office/officeart/2005/8/layout/vList5"/>
    <dgm:cxn modelId="{E6785A71-874F-4683-B1A4-816983DF24A5}" type="presOf" srcId="{818F7F68-9428-47BC-ACD2-68C2809619A7}" destId="{6B937E5D-EF4E-4B79-8D80-BF128AB41978}" srcOrd="0" destOrd="1" presId="urn:microsoft.com/office/officeart/2005/8/layout/vList5"/>
    <dgm:cxn modelId="{43D51A7A-00C5-4EA6-9B0B-F6F7BF80CD99}" srcId="{6A8101AE-A83C-4956-9AF6-F844F7F9A183}" destId="{24ED0E89-3EE8-4764-AD39-D4ED51683B26}" srcOrd="1" destOrd="0" parTransId="{9F91219B-68E1-4998-AF17-14CC985ADE59}" sibTransId="{32441D56-D8D1-4968-B06F-A6D5F7A469F3}"/>
    <dgm:cxn modelId="{F8994F66-4222-443A-8C5C-D13E93F66B23}" type="presOf" srcId="{91B3DBD9-D9C5-429E-9D42-3757107542D3}" destId="{1448A0AA-762F-4A47-8365-F2915F8F9FE9}" srcOrd="0" destOrd="0" presId="urn:microsoft.com/office/officeart/2005/8/layout/vList5"/>
    <dgm:cxn modelId="{71161905-2001-489F-9BD3-A7DF57F57B86}" srcId="{91B3DBD9-D9C5-429E-9D42-3757107542D3}" destId="{A4212398-2582-4EE1-B863-68E1ED75A912}" srcOrd="2" destOrd="0" parTransId="{39135305-0123-444F-BEE1-C81C2A05CF99}" sibTransId="{DFC961EE-8919-4824-B584-0C3449D35ABA}"/>
    <dgm:cxn modelId="{2DFA83A4-46B4-4BFE-B0E2-347D4AF9A2E0}" srcId="{24ED0E89-3EE8-4764-AD39-D4ED51683B26}" destId="{AFA37FBD-526D-4014-BA64-1482FBF61951}" srcOrd="0" destOrd="0" parTransId="{2C1B5FF1-0CD6-4777-B427-185CB5BDACFD}" sibTransId="{7A3E9E14-0365-4D84-9FA6-01952B72726E}"/>
    <dgm:cxn modelId="{9CB9D91A-E66B-4330-9388-92D935DF0130}" type="presOf" srcId="{023BC86F-7EC4-4FD0-840C-B51BA2DC92B0}" destId="{FAA431CB-E0F6-4589-B2B6-D68A46601087}" srcOrd="0" destOrd="0" presId="urn:microsoft.com/office/officeart/2005/8/layout/vList5"/>
    <dgm:cxn modelId="{BD33DBA7-93DB-47F8-AB0A-44C9B17AB117}" type="presParOf" srcId="{11CE3E64-6858-4460-8844-45B2B25C6FFA}" destId="{44C8D347-80E5-49E0-9038-2DB8357D12F4}" srcOrd="0" destOrd="0" presId="urn:microsoft.com/office/officeart/2005/8/layout/vList5"/>
    <dgm:cxn modelId="{52AFF910-B80A-4BA2-BB1C-26D25CB3ED89}" type="presParOf" srcId="{44C8D347-80E5-49E0-9038-2DB8357D12F4}" destId="{1448A0AA-762F-4A47-8365-F2915F8F9FE9}" srcOrd="0" destOrd="0" presId="urn:microsoft.com/office/officeart/2005/8/layout/vList5"/>
    <dgm:cxn modelId="{C9E0235D-2AA2-4DCE-A07C-7D850D76851C}" type="presParOf" srcId="{44C8D347-80E5-49E0-9038-2DB8357D12F4}" destId="{FAA431CB-E0F6-4589-B2B6-D68A46601087}" srcOrd="1" destOrd="0" presId="urn:microsoft.com/office/officeart/2005/8/layout/vList5"/>
    <dgm:cxn modelId="{938B3BD1-5EBB-4D9D-8E44-5DEBF5E5219D}" type="presParOf" srcId="{11CE3E64-6858-4460-8844-45B2B25C6FFA}" destId="{BD04875B-878F-4E73-8188-80E16DCF9D49}" srcOrd="1" destOrd="0" presId="urn:microsoft.com/office/officeart/2005/8/layout/vList5"/>
    <dgm:cxn modelId="{A824AB7C-0C23-4482-874C-F27B3A40DDBC}" type="presParOf" srcId="{11CE3E64-6858-4460-8844-45B2B25C6FFA}" destId="{921AB7F2-9CD3-4057-B52A-B00FAAD4C053}" srcOrd="2" destOrd="0" presId="urn:microsoft.com/office/officeart/2005/8/layout/vList5"/>
    <dgm:cxn modelId="{8D540C04-0711-45D8-AA18-194918E33A0D}" type="presParOf" srcId="{921AB7F2-9CD3-4057-B52A-B00FAAD4C053}" destId="{24F67B7C-64D8-441E-997D-E3B096D634F0}" srcOrd="0" destOrd="0" presId="urn:microsoft.com/office/officeart/2005/8/layout/vList5"/>
    <dgm:cxn modelId="{F89E3FD0-BEFB-488A-A922-FC5616628B91}" type="presParOf" srcId="{921AB7F2-9CD3-4057-B52A-B00FAAD4C053}" destId="{6B937E5D-EF4E-4B79-8D80-BF128AB41978}"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A678F7-31E7-4C39-AF5E-496A1426EC3A}">
      <dsp:nvSpPr>
        <dsp:cNvPr id="0" name=""/>
        <dsp:cNvSpPr/>
      </dsp:nvSpPr>
      <dsp:spPr>
        <a:xfrm>
          <a:off x="4118" y="0"/>
          <a:ext cx="3962102" cy="4525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Times New Roman" pitchFamily="18" charset="0"/>
              <a:cs typeface="Times New Roman" pitchFamily="18" charset="0"/>
            </a:rPr>
            <a:t>Issue</a:t>
          </a:r>
          <a:endParaRPr lang="en-US" sz="4000" kern="1200" dirty="0">
            <a:latin typeface="Times New Roman" pitchFamily="18" charset="0"/>
            <a:cs typeface="Times New Roman" pitchFamily="18" charset="0"/>
          </a:endParaRPr>
        </a:p>
      </dsp:txBody>
      <dsp:txXfrm>
        <a:off x="4118" y="0"/>
        <a:ext cx="3962102" cy="1357788"/>
      </dsp:txXfrm>
    </dsp:sp>
    <dsp:sp modelId="{63888FFE-0A3D-4354-8455-731A7237A8BC}">
      <dsp:nvSpPr>
        <dsp:cNvPr id="0" name=""/>
        <dsp:cNvSpPr/>
      </dsp:nvSpPr>
      <dsp:spPr>
        <a:xfrm>
          <a:off x="380993" y="2362196"/>
          <a:ext cx="3169681" cy="8891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Outdated rules replaced by EPA rules</a:t>
          </a:r>
          <a:endParaRPr lang="en-US" sz="1900" kern="1200" dirty="0"/>
        </a:p>
      </dsp:txBody>
      <dsp:txXfrm>
        <a:off x="380993" y="2362196"/>
        <a:ext cx="3169681" cy="889170"/>
      </dsp:txXfrm>
    </dsp:sp>
    <dsp:sp modelId="{E9314CC0-68B3-4DA0-8E82-7AA396E00D38}">
      <dsp:nvSpPr>
        <dsp:cNvPr id="0" name=""/>
        <dsp:cNvSpPr/>
      </dsp:nvSpPr>
      <dsp:spPr>
        <a:xfrm>
          <a:off x="380993" y="1295400"/>
          <a:ext cx="3169681" cy="88917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Unclear rules, not organized well</a:t>
          </a:r>
          <a:endParaRPr lang="en-US" sz="1900" kern="1200" dirty="0">
            <a:latin typeface="Times New Roman" pitchFamily="18" charset="0"/>
            <a:cs typeface="Times New Roman" pitchFamily="18" charset="0"/>
          </a:endParaRPr>
        </a:p>
      </dsp:txBody>
      <dsp:txXfrm>
        <a:off x="380993" y="1295400"/>
        <a:ext cx="3169681" cy="889170"/>
      </dsp:txXfrm>
    </dsp:sp>
    <dsp:sp modelId="{9949A471-DC3F-48B0-9995-26402E9C1990}">
      <dsp:nvSpPr>
        <dsp:cNvPr id="0" name=""/>
        <dsp:cNvSpPr/>
      </dsp:nvSpPr>
      <dsp:spPr>
        <a:xfrm>
          <a:off x="400329" y="3410107"/>
          <a:ext cx="3169681" cy="88917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Businesses no longer exist in Oregon</a:t>
          </a:r>
          <a:endParaRPr lang="en-US" sz="1900" kern="1200" dirty="0">
            <a:solidFill>
              <a:schemeClr val="bg1"/>
            </a:solidFill>
          </a:endParaRPr>
        </a:p>
      </dsp:txBody>
      <dsp:txXfrm>
        <a:off x="400329" y="3410107"/>
        <a:ext cx="3169681" cy="889170"/>
      </dsp:txXfrm>
    </dsp:sp>
    <dsp:sp modelId="{D86B9A26-F4D0-4F96-91A2-B22B58FDE75E}">
      <dsp:nvSpPr>
        <dsp:cNvPr id="0" name=""/>
        <dsp:cNvSpPr/>
      </dsp:nvSpPr>
      <dsp:spPr>
        <a:xfrm>
          <a:off x="4263378" y="0"/>
          <a:ext cx="3962102" cy="4525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Times New Roman" pitchFamily="18" charset="0"/>
              <a:cs typeface="Times New Roman" pitchFamily="18" charset="0"/>
            </a:rPr>
            <a:t>Recommendation</a:t>
          </a:r>
          <a:endParaRPr lang="en-US" sz="4000" kern="1200" dirty="0">
            <a:latin typeface="Times New Roman" pitchFamily="18" charset="0"/>
            <a:cs typeface="Times New Roman" pitchFamily="18" charset="0"/>
          </a:endParaRPr>
        </a:p>
      </dsp:txBody>
      <dsp:txXfrm>
        <a:off x="4263378" y="0"/>
        <a:ext cx="3962102" cy="1357788"/>
      </dsp:txXfrm>
    </dsp:sp>
    <dsp:sp modelId="{BCD5027B-D291-4B86-B93B-4A039219A4A5}">
      <dsp:nvSpPr>
        <dsp:cNvPr id="0" name=""/>
        <dsp:cNvSpPr/>
      </dsp:nvSpPr>
      <dsp:spPr>
        <a:xfrm>
          <a:off x="4648209" y="2362196"/>
          <a:ext cx="3169681" cy="88917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Repeal outdated rules</a:t>
          </a:r>
          <a:endParaRPr lang="en-US" sz="1900" kern="1200" dirty="0"/>
        </a:p>
      </dsp:txBody>
      <dsp:txXfrm>
        <a:off x="4648209" y="2362196"/>
        <a:ext cx="3169681" cy="889170"/>
      </dsp:txXfrm>
    </dsp:sp>
    <dsp:sp modelId="{F4F15019-E778-4E55-B265-6F91561A281B}">
      <dsp:nvSpPr>
        <dsp:cNvPr id="0" name=""/>
        <dsp:cNvSpPr/>
      </dsp:nvSpPr>
      <dsp:spPr>
        <a:xfrm>
          <a:off x="4648209" y="1295400"/>
          <a:ext cx="3169681" cy="88917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Reorganize rules so they are easier to use and clarify when needed</a:t>
          </a:r>
          <a:endParaRPr lang="en-US" sz="1900" kern="1200" dirty="0"/>
        </a:p>
      </dsp:txBody>
      <dsp:txXfrm>
        <a:off x="4648209" y="1295400"/>
        <a:ext cx="3169681" cy="889170"/>
      </dsp:txXfrm>
    </dsp:sp>
    <dsp:sp modelId="{04F5C190-7F28-4185-8AE7-2C10E5DFEA24}">
      <dsp:nvSpPr>
        <dsp:cNvPr id="0" name=""/>
        <dsp:cNvSpPr/>
      </dsp:nvSpPr>
      <dsp:spPr>
        <a:xfrm>
          <a:off x="4659589" y="3410107"/>
          <a:ext cx="3169681" cy="889170"/>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Repeal unnecessary rules</a:t>
          </a:r>
          <a:endParaRPr lang="en-US" sz="1900" kern="1200" dirty="0">
            <a:latin typeface="Times New Roman" pitchFamily="18" charset="0"/>
            <a:cs typeface="Times New Roman" pitchFamily="18" charset="0"/>
          </a:endParaRPr>
        </a:p>
      </dsp:txBody>
      <dsp:txXfrm>
        <a:off x="4659589" y="3410107"/>
        <a:ext cx="3169681" cy="88917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23B9EC-B45A-4DCE-B255-DBC5D8C94B98}">
      <dsp:nvSpPr>
        <dsp:cNvPr id="0" name=""/>
        <dsp:cNvSpPr/>
      </dsp:nvSpPr>
      <dsp:spPr>
        <a:xfrm rot="5400000">
          <a:off x="4429660" y="-1296482"/>
          <a:ext cx="2022038" cy="5120640"/>
        </a:xfrm>
        <a:prstGeom prst="round2SameRect">
          <a:avLst/>
        </a:prstGeom>
        <a:solidFill>
          <a:schemeClr val="accent6">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Higher offset ratios if using non-priority source offsets</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Required preconstruction monitoring for major businesses in problem areas</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More flexibility for smaller businesses that are not the cause of the problem</a:t>
          </a:r>
          <a:endParaRPr lang="en-US" sz="2000" kern="1200" dirty="0">
            <a:latin typeface="Times New Roman" pitchFamily="18" charset="0"/>
            <a:cs typeface="Times New Roman" pitchFamily="18" charset="0"/>
          </a:endParaRPr>
        </a:p>
      </dsp:txBody>
      <dsp:txXfrm rot="5400000">
        <a:off x="4429660" y="-1296482"/>
        <a:ext cx="2022038" cy="5120640"/>
      </dsp:txXfrm>
    </dsp:sp>
    <dsp:sp modelId="{2ED86746-5FA9-4455-BAB0-6A2D73435DB8}">
      <dsp:nvSpPr>
        <dsp:cNvPr id="0" name=""/>
        <dsp:cNvSpPr/>
      </dsp:nvSpPr>
      <dsp:spPr>
        <a:xfrm>
          <a:off x="0" y="63"/>
          <a:ext cx="2880360" cy="2527548"/>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latin typeface="Times New Roman" pitchFamily="18" charset="0"/>
              <a:cs typeface="Times New Roman" pitchFamily="18" charset="0"/>
            </a:rPr>
            <a:t>Impacts on Business</a:t>
          </a:r>
          <a:endParaRPr lang="en-US" sz="3400" kern="1200" dirty="0">
            <a:latin typeface="Times New Roman" pitchFamily="18" charset="0"/>
            <a:cs typeface="Times New Roman" pitchFamily="18" charset="0"/>
          </a:endParaRPr>
        </a:p>
      </dsp:txBody>
      <dsp:txXfrm>
        <a:off x="0" y="63"/>
        <a:ext cx="2880360" cy="2527548"/>
      </dsp:txXfrm>
    </dsp:sp>
    <dsp:sp modelId="{2A54A8A0-E017-4BA4-8F66-EFA9F4015BFD}">
      <dsp:nvSpPr>
        <dsp:cNvPr id="0" name=""/>
        <dsp:cNvSpPr/>
      </dsp:nvSpPr>
      <dsp:spPr>
        <a:xfrm rot="5400000">
          <a:off x="4429660" y="1329275"/>
          <a:ext cx="2022038" cy="5120640"/>
        </a:xfrm>
        <a:prstGeom prst="round2SameRect">
          <a:avLst/>
        </a:prstGeom>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Improve AQ in areas near or over standard by providing incentives to reduce emissions from priority sources</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solidFill>
                <a:schemeClr val="tx1"/>
              </a:solidFill>
              <a:latin typeface="Times New Roman" pitchFamily="18" charset="0"/>
              <a:cs typeface="Times New Roman" pitchFamily="18" charset="0"/>
            </a:rPr>
            <a:t>For smaller businesses in nonattainment areas require </a:t>
          </a:r>
          <a:r>
            <a:rPr lang="en-US" sz="2000" kern="1200" dirty="0" smtClean="0">
              <a:solidFill>
                <a:srgbClr val="FF0000"/>
              </a:solidFill>
              <a:latin typeface="Times New Roman" pitchFamily="18" charset="0"/>
              <a:cs typeface="Times New Roman" pitchFamily="18" charset="0"/>
            </a:rPr>
            <a:t>BACT instead of LAER</a:t>
          </a:r>
          <a:endParaRPr lang="en-US" sz="2000" kern="1200" dirty="0">
            <a:solidFill>
              <a:srgbClr val="FF0000"/>
            </a:solidFill>
            <a:latin typeface="Times New Roman" pitchFamily="18" charset="0"/>
            <a:cs typeface="Times New Roman" pitchFamily="18" charset="0"/>
          </a:endParaRPr>
        </a:p>
      </dsp:txBody>
      <dsp:txXfrm rot="5400000">
        <a:off x="4429660" y="1329275"/>
        <a:ext cx="2022038" cy="5120640"/>
      </dsp:txXfrm>
    </dsp:sp>
    <dsp:sp modelId="{A6FF4326-8EDB-49BD-8AA9-B4BD85A5A465}">
      <dsp:nvSpPr>
        <dsp:cNvPr id="0" name=""/>
        <dsp:cNvSpPr/>
      </dsp:nvSpPr>
      <dsp:spPr>
        <a:xfrm>
          <a:off x="0" y="2653988"/>
          <a:ext cx="2880360" cy="2527548"/>
        </a:xfrm>
        <a:prstGeom prst="roundRect">
          <a:avLst/>
        </a:prstGeom>
        <a:solidFill>
          <a:srgbClr val="8D8E8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latin typeface="Times New Roman" pitchFamily="18" charset="0"/>
              <a:cs typeface="Times New Roman" pitchFamily="18" charset="0"/>
            </a:rPr>
            <a:t>Impacts on Environment</a:t>
          </a:r>
          <a:endParaRPr lang="en-US" sz="3400" kern="1200" dirty="0">
            <a:latin typeface="Times New Roman" pitchFamily="18" charset="0"/>
            <a:cs typeface="Times New Roman" pitchFamily="18" charset="0"/>
          </a:endParaRPr>
        </a:p>
      </dsp:txBody>
      <dsp:txXfrm>
        <a:off x="0" y="2653988"/>
        <a:ext cx="2880360" cy="252754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A678F7-31E7-4C39-AF5E-496A1426EC3A}">
      <dsp:nvSpPr>
        <dsp:cNvPr id="0" name=""/>
        <dsp:cNvSpPr/>
      </dsp:nvSpPr>
      <dsp:spPr>
        <a:xfrm>
          <a:off x="4118" y="0"/>
          <a:ext cx="3962102" cy="4525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Times New Roman" pitchFamily="18" charset="0"/>
              <a:cs typeface="Times New Roman" pitchFamily="18" charset="0"/>
            </a:rPr>
            <a:t>Impacts on Business</a:t>
          </a:r>
          <a:endParaRPr lang="en-US" sz="4000" kern="1200" dirty="0">
            <a:latin typeface="Times New Roman" pitchFamily="18" charset="0"/>
            <a:cs typeface="Times New Roman" pitchFamily="18" charset="0"/>
          </a:endParaRPr>
        </a:p>
      </dsp:txBody>
      <dsp:txXfrm>
        <a:off x="4118" y="0"/>
        <a:ext cx="3962102" cy="1357788"/>
      </dsp:txXfrm>
    </dsp:sp>
    <dsp:sp modelId="{63888FFE-0A3D-4354-8455-731A7237A8BC}">
      <dsp:nvSpPr>
        <dsp:cNvPr id="0" name=""/>
        <dsp:cNvSpPr/>
      </dsp:nvSpPr>
      <dsp:spPr>
        <a:xfrm>
          <a:off x="400329" y="1359114"/>
          <a:ext cx="3169681" cy="13646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itchFamily="18" charset="0"/>
              <a:cs typeface="Times New Roman" pitchFamily="18" charset="0"/>
            </a:rPr>
            <a:t>No anticipated impact</a:t>
          </a:r>
          <a:endParaRPr lang="en-US" sz="2200" kern="1200" dirty="0"/>
        </a:p>
      </dsp:txBody>
      <dsp:txXfrm>
        <a:off x="400329" y="1359114"/>
        <a:ext cx="3169681" cy="1364639"/>
      </dsp:txXfrm>
    </dsp:sp>
    <dsp:sp modelId="{E9314CC0-68B3-4DA0-8E82-7AA396E00D38}">
      <dsp:nvSpPr>
        <dsp:cNvPr id="0" name=""/>
        <dsp:cNvSpPr/>
      </dsp:nvSpPr>
      <dsp:spPr>
        <a:xfrm>
          <a:off x="380993" y="2900026"/>
          <a:ext cx="3169681" cy="136463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itchFamily="18" charset="0"/>
              <a:cs typeface="Times New Roman" pitchFamily="18" charset="0"/>
            </a:rPr>
            <a:t>Rules will be easier to use </a:t>
          </a:r>
          <a:r>
            <a:rPr lang="en-US" sz="2200" b="1" kern="1200" smtClean="0">
              <a:solidFill>
                <a:srgbClr val="FF0000"/>
              </a:solidFill>
              <a:latin typeface="Times New Roman" pitchFamily="18" charset="0"/>
              <a:cs typeface="Times New Roman" pitchFamily="18" charset="0"/>
            </a:rPr>
            <a:t>for businesses not familiar with OR program</a:t>
          </a:r>
          <a:endParaRPr lang="en-US" sz="2200" kern="1200" dirty="0">
            <a:latin typeface="Times New Roman" pitchFamily="18" charset="0"/>
            <a:cs typeface="Times New Roman" pitchFamily="18" charset="0"/>
          </a:endParaRPr>
        </a:p>
      </dsp:txBody>
      <dsp:txXfrm>
        <a:off x="380993" y="2900026"/>
        <a:ext cx="3169681" cy="1364639"/>
      </dsp:txXfrm>
    </dsp:sp>
    <dsp:sp modelId="{D86B9A26-F4D0-4F96-91A2-B22B58FDE75E}">
      <dsp:nvSpPr>
        <dsp:cNvPr id="0" name=""/>
        <dsp:cNvSpPr/>
      </dsp:nvSpPr>
      <dsp:spPr>
        <a:xfrm>
          <a:off x="4263378" y="0"/>
          <a:ext cx="3962102" cy="4525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Times New Roman" pitchFamily="18" charset="0"/>
              <a:cs typeface="Times New Roman" pitchFamily="18" charset="0"/>
            </a:rPr>
            <a:t>Impacts on Environment</a:t>
          </a:r>
          <a:endParaRPr lang="en-US" sz="4000" kern="1200" dirty="0">
            <a:latin typeface="Times New Roman" pitchFamily="18" charset="0"/>
            <a:cs typeface="Times New Roman" pitchFamily="18" charset="0"/>
          </a:endParaRPr>
        </a:p>
      </dsp:txBody>
      <dsp:txXfrm>
        <a:off x="4263378" y="0"/>
        <a:ext cx="3962102" cy="1357788"/>
      </dsp:txXfrm>
    </dsp:sp>
    <dsp:sp modelId="{BCD5027B-D291-4B86-B93B-4A039219A4A5}">
      <dsp:nvSpPr>
        <dsp:cNvPr id="0" name=""/>
        <dsp:cNvSpPr/>
      </dsp:nvSpPr>
      <dsp:spPr>
        <a:xfrm>
          <a:off x="4659589" y="1359114"/>
          <a:ext cx="3169681" cy="136463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itchFamily="18" charset="0"/>
              <a:cs typeface="Times New Roman" pitchFamily="18" charset="0"/>
            </a:rPr>
            <a:t>Rules will be easier to use and comply with</a:t>
          </a:r>
          <a:endParaRPr lang="en-US" sz="2200" kern="1200" dirty="0"/>
        </a:p>
      </dsp:txBody>
      <dsp:txXfrm>
        <a:off x="4659589" y="1359114"/>
        <a:ext cx="3169681" cy="1364639"/>
      </dsp:txXfrm>
    </dsp:sp>
    <dsp:sp modelId="{F4F15019-E778-4E55-B265-6F91561A281B}">
      <dsp:nvSpPr>
        <dsp:cNvPr id="0" name=""/>
        <dsp:cNvSpPr/>
      </dsp:nvSpPr>
      <dsp:spPr>
        <a:xfrm>
          <a:off x="4659589" y="2933699"/>
          <a:ext cx="3169681" cy="136463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Maintain overall stringency</a:t>
          </a:r>
          <a:endParaRPr lang="en-US" sz="2200" kern="1200" dirty="0"/>
        </a:p>
      </dsp:txBody>
      <dsp:txXfrm>
        <a:off x="4659589" y="2933699"/>
        <a:ext cx="3169681" cy="13646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A678F7-31E7-4C39-AF5E-496A1426EC3A}">
      <dsp:nvSpPr>
        <dsp:cNvPr id="0" name=""/>
        <dsp:cNvSpPr/>
      </dsp:nvSpPr>
      <dsp:spPr>
        <a:xfrm>
          <a:off x="4118" y="0"/>
          <a:ext cx="3962102" cy="4525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Times New Roman" pitchFamily="18" charset="0"/>
              <a:cs typeface="Times New Roman" pitchFamily="18" charset="0"/>
            </a:rPr>
            <a:t>Issue</a:t>
          </a:r>
          <a:endParaRPr lang="en-US" sz="4000" kern="1200" dirty="0">
            <a:latin typeface="Times New Roman" pitchFamily="18" charset="0"/>
            <a:cs typeface="Times New Roman" pitchFamily="18" charset="0"/>
          </a:endParaRPr>
        </a:p>
      </dsp:txBody>
      <dsp:txXfrm>
        <a:off x="4118" y="0"/>
        <a:ext cx="3962102" cy="1357788"/>
      </dsp:txXfrm>
    </dsp:sp>
    <dsp:sp modelId="{63888FFE-0A3D-4354-8455-731A7237A8BC}">
      <dsp:nvSpPr>
        <dsp:cNvPr id="0" name=""/>
        <dsp:cNvSpPr/>
      </dsp:nvSpPr>
      <dsp:spPr>
        <a:xfrm>
          <a:off x="380993" y="2362196"/>
          <a:ext cx="3169681" cy="8891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Pre-1970 equipment have higher opacity and grain loading standards</a:t>
          </a:r>
          <a:endParaRPr lang="en-US" sz="1900" kern="1200" dirty="0"/>
        </a:p>
      </dsp:txBody>
      <dsp:txXfrm>
        <a:off x="380993" y="2362196"/>
        <a:ext cx="3169681" cy="889170"/>
      </dsp:txXfrm>
    </dsp:sp>
    <dsp:sp modelId="{E9314CC0-68B3-4DA0-8E82-7AA396E00D38}">
      <dsp:nvSpPr>
        <dsp:cNvPr id="0" name=""/>
        <dsp:cNvSpPr/>
      </dsp:nvSpPr>
      <dsp:spPr>
        <a:xfrm>
          <a:off x="380993" y="1295400"/>
          <a:ext cx="3169681" cy="88917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Potential exceedances of PM</a:t>
          </a:r>
          <a:r>
            <a:rPr lang="en-US" sz="1900" kern="1200" baseline="-25000" dirty="0" smtClean="0">
              <a:latin typeface="Times New Roman" pitchFamily="18" charset="0"/>
              <a:cs typeface="Times New Roman" pitchFamily="18" charset="0"/>
            </a:rPr>
            <a:t>2.5</a:t>
          </a:r>
          <a:r>
            <a:rPr lang="en-US" sz="1900" kern="1200" baseline="0" dirty="0" smtClean="0">
              <a:latin typeface="Times New Roman" pitchFamily="18" charset="0"/>
              <a:cs typeface="Times New Roman" pitchFamily="18" charset="0"/>
            </a:rPr>
            <a:t> ambient standards</a:t>
          </a:r>
          <a:endParaRPr lang="en-US" sz="1900" kern="1200" dirty="0">
            <a:latin typeface="Times New Roman" pitchFamily="18" charset="0"/>
            <a:cs typeface="Times New Roman" pitchFamily="18" charset="0"/>
          </a:endParaRPr>
        </a:p>
      </dsp:txBody>
      <dsp:txXfrm>
        <a:off x="380993" y="1295400"/>
        <a:ext cx="3169681" cy="889170"/>
      </dsp:txXfrm>
    </dsp:sp>
    <dsp:sp modelId="{9949A471-DC3F-48B0-9995-26402E9C1990}">
      <dsp:nvSpPr>
        <dsp:cNvPr id="0" name=""/>
        <dsp:cNvSpPr/>
      </dsp:nvSpPr>
      <dsp:spPr>
        <a:xfrm>
          <a:off x="400329" y="3410107"/>
          <a:ext cx="3169681" cy="88917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Standards were adopted when there was a much higher PM ambient standard</a:t>
          </a:r>
          <a:endParaRPr lang="en-US" sz="1900" kern="1200" dirty="0">
            <a:solidFill>
              <a:schemeClr val="bg1"/>
            </a:solidFill>
          </a:endParaRPr>
        </a:p>
      </dsp:txBody>
      <dsp:txXfrm>
        <a:off x="400329" y="3410107"/>
        <a:ext cx="3169681" cy="889170"/>
      </dsp:txXfrm>
    </dsp:sp>
    <dsp:sp modelId="{D86B9A26-F4D0-4F96-91A2-B22B58FDE75E}">
      <dsp:nvSpPr>
        <dsp:cNvPr id="0" name=""/>
        <dsp:cNvSpPr/>
      </dsp:nvSpPr>
      <dsp:spPr>
        <a:xfrm>
          <a:off x="4263378" y="0"/>
          <a:ext cx="3962102" cy="4525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Times New Roman" pitchFamily="18" charset="0"/>
              <a:cs typeface="Times New Roman" pitchFamily="18" charset="0"/>
            </a:rPr>
            <a:t>Recommendation</a:t>
          </a:r>
          <a:endParaRPr lang="en-US" sz="4000" kern="1200" dirty="0">
            <a:latin typeface="Times New Roman" pitchFamily="18" charset="0"/>
            <a:cs typeface="Times New Roman" pitchFamily="18" charset="0"/>
          </a:endParaRPr>
        </a:p>
      </dsp:txBody>
      <dsp:txXfrm>
        <a:off x="4263378" y="0"/>
        <a:ext cx="3962102" cy="1357788"/>
      </dsp:txXfrm>
    </dsp:sp>
    <dsp:sp modelId="{BCD5027B-D291-4B86-B93B-4A039219A4A5}">
      <dsp:nvSpPr>
        <dsp:cNvPr id="0" name=""/>
        <dsp:cNvSpPr/>
      </dsp:nvSpPr>
      <dsp:spPr>
        <a:xfrm>
          <a:off x="4648209" y="2362196"/>
          <a:ext cx="3169681" cy="88917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Reduce grain loading limit from 0.2 to 0.10 gr/dscf</a:t>
          </a:r>
          <a:endParaRPr lang="en-US" sz="1900" kern="1200" dirty="0"/>
        </a:p>
      </dsp:txBody>
      <dsp:txXfrm>
        <a:off x="4648209" y="2362196"/>
        <a:ext cx="3169681" cy="889170"/>
      </dsp:txXfrm>
    </dsp:sp>
    <dsp:sp modelId="{F4F15019-E778-4E55-B265-6F91561A281B}">
      <dsp:nvSpPr>
        <dsp:cNvPr id="0" name=""/>
        <dsp:cNvSpPr/>
      </dsp:nvSpPr>
      <dsp:spPr>
        <a:xfrm>
          <a:off x="4648209" y="1295400"/>
          <a:ext cx="3169681" cy="88917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Reduce opacity limit from 40% to 20%– grate cleaning </a:t>
          </a:r>
          <a:r>
            <a:rPr lang="en-US" sz="1900" kern="1200" dirty="0" smtClean="0">
              <a:solidFill>
                <a:schemeClr val="tx1"/>
              </a:solidFill>
              <a:latin typeface="Times New Roman" pitchFamily="18" charset="0"/>
              <a:cs typeface="Times New Roman" pitchFamily="18" charset="0"/>
            </a:rPr>
            <a:t>allowance provided</a:t>
          </a:r>
          <a:endParaRPr lang="en-US" sz="1900" kern="1200" dirty="0"/>
        </a:p>
      </dsp:txBody>
      <dsp:txXfrm>
        <a:off x="4648209" y="1295400"/>
        <a:ext cx="3169681" cy="889170"/>
      </dsp:txXfrm>
    </dsp:sp>
    <dsp:sp modelId="{04F5C190-7F28-4185-8AE7-2C10E5DFEA24}">
      <dsp:nvSpPr>
        <dsp:cNvPr id="0" name=""/>
        <dsp:cNvSpPr/>
      </dsp:nvSpPr>
      <dsp:spPr>
        <a:xfrm>
          <a:off x="4659589" y="3410107"/>
          <a:ext cx="3169681" cy="889170"/>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strike="noStrike" kern="1200" dirty="0" smtClean="0">
              <a:solidFill>
                <a:schemeClr val="tx1"/>
              </a:solidFill>
              <a:latin typeface="Times New Roman" pitchFamily="18" charset="0"/>
              <a:cs typeface="Times New Roman" pitchFamily="18" charset="0"/>
            </a:rPr>
            <a:t>Phase in changes </a:t>
          </a:r>
          <a:r>
            <a:rPr lang="en-US" sz="1900" kern="1200" dirty="0" smtClean="0">
              <a:latin typeface="Times New Roman" pitchFamily="18" charset="0"/>
              <a:cs typeface="Times New Roman" pitchFamily="18" charset="0"/>
            </a:rPr>
            <a:t>for businesses that need more time to comply</a:t>
          </a:r>
          <a:endParaRPr lang="en-US" sz="1900" kern="1200" dirty="0">
            <a:latin typeface="Times New Roman" pitchFamily="18" charset="0"/>
            <a:cs typeface="Times New Roman" pitchFamily="18" charset="0"/>
          </a:endParaRPr>
        </a:p>
      </dsp:txBody>
      <dsp:txXfrm>
        <a:off x="4659589" y="3410107"/>
        <a:ext cx="3169681" cy="88917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A678F7-31E7-4C39-AF5E-496A1426EC3A}">
      <dsp:nvSpPr>
        <dsp:cNvPr id="0" name=""/>
        <dsp:cNvSpPr/>
      </dsp:nvSpPr>
      <dsp:spPr>
        <a:xfrm>
          <a:off x="4118" y="0"/>
          <a:ext cx="3962102" cy="4525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Times New Roman" pitchFamily="18" charset="0"/>
              <a:cs typeface="Times New Roman" pitchFamily="18" charset="0"/>
            </a:rPr>
            <a:t>Impacts on Business</a:t>
          </a:r>
          <a:endParaRPr lang="en-US" sz="4000" kern="1200" dirty="0">
            <a:latin typeface="Times New Roman" pitchFamily="18" charset="0"/>
            <a:cs typeface="Times New Roman" pitchFamily="18" charset="0"/>
          </a:endParaRPr>
        </a:p>
      </dsp:txBody>
      <dsp:txXfrm>
        <a:off x="4118" y="0"/>
        <a:ext cx="3962102" cy="1357788"/>
      </dsp:txXfrm>
    </dsp:sp>
    <dsp:sp modelId="{63888FFE-0A3D-4354-8455-731A7237A8BC}">
      <dsp:nvSpPr>
        <dsp:cNvPr id="0" name=""/>
        <dsp:cNvSpPr/>
      </dsp:nvSpPr>
      <dsp:spPr>
        <a:xfrm>
          <a:off x="380993" y="2362196"/>
          <a:ext cx="3169681" cy="8891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latin typeface="Times New Roman" pitchFamily="18" charset="0"/>
              <a:cs typeface="Times New Roman" pitchFamily="18" charset="0"/>
            </a:rPr>
            <a:t>11</a:t>
          </a:r>
          <a:r>
            <a:rPr lang="en-US" sz="1900" kern="1200" dirty="0" smtClean="0">
              <a:latin typeface="Times New Roman" pitchFamily="18" charset="0"/>
              <a:cs typeface="Times New Roman" pitchFamily="18" charset="0"/>
            </a:rPr>
            <a:t> wood fired boilers &amp; 2 asphalt plants may not meet lower grain loading standard</a:t>
          </a:r>
          <a:endParaRPr lang="en-US" sz="1900" kern="1200" dirty="0"/>
        </a:p>
      </dsp:txBody>
      <dsp:txXfrm>
        <a:off x="380993" y="2362196"/>
        <a:ext cx="3169681" cy="889170"/>
      </dsp:txXfrm>
    </dsp:sp>
    <dsp:sp modelId="{E9314CC0-68B3-4DA0-8E82-7AA396E00D38}">
      <dsp:nvSpPr>
        <dsp:cNvPr id="0" name=""/>
        <dsp:cNvSpPr/>
      </dsp:nvSpPr>
      <dsp:spPr>
        <a:xfrm>
          <a:off x="380993" y="1295400"/>
          <a:ext cx="3169681" cy="88917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Potential exceedances of PM</a:t>
          </a:r>
          <a:r>
            <a:rPr lang="en-US" sz="1900" kern="1200" baseline="-25000" dirty="0" smtClean="0">
              <a:latin typeface="Times New Roman" pitchFamily="18" charset="0"/>
              <a:cs typeface="Times New Roman" pitchFamily="18" charset="0"/>
            </a:rPr>
            <a:t>2.5</a:t>
          </a:r>
          <a:r>
            <a:rPr lang="en-US" sz="1900" kern="1200" baseline="0" dirty="0" smtClean="0">
              <a:latin typeface="Times New Roman" pitchFamily="18" charset="0"/>
              <a:cs typeface="Times New Roman" pitchFamily="18" charset="0"/>
            </a:rPr>
            <a:t> </a:t>
          </a:r>
          <a:r>
            <a:rPr lang="en-US" sz="1900" kern="1200" dirty="0" smtClean="0">
              <a:latin typeface="Times New Roman" pitchFamily="18" charset="0"/>
              <a:cs typeface="Times New Roman" pitchFamily="18" charset="0"/>
            </a:rPr>
            <a:t>Lower opacity not an </a:t>
          </a:r>
          <a:r>
            <a:rPr lang="en-US" sz="1900" kern="1200" dirty="0" err="1" smtClean="0">
              <a:latin typeface="Times New Roman" pitchFamily="18" charset="0"/>
              <a:cs typeface="Times New Roman" pitchFamily="18" charset="0"/>
            </a:rPr>
            <a:t>issue</a:t>
          </a:r>
          <a:r>
            <a:rPr lang="en-US" sz="1900" kern="1200" baseline="0" dirty="0" err="1" smtClean="0">
              <a:latin typeface="Times New Roman" pitchFamily="18" charset="0"/>
              <a:cs typeface="Times New Roman" pitchFamily="18" charset="0"/>
            </a:rPr>
            <a:t>ambient</a:t>
          </a:r>
          <a:r>
            <a:rPr lang="en-US" sz="1900" kern="1200" baseline="0" dirty="0" smtClean="0">
              <a:latin typeface="Times New Roman" pitchFamily="18" charset="0"/>
              <a:cs typeface="Times New Roman" pitchFamily="18" charset="0"/>
            </a:rPr>
            <a:t> standards</a:t>
          </a:r>
          <a:endParaRPr lang="en-US" sz="1900" kern="1200" dirty="0">
            <a:latin typeface="Times New Roman" pitchFamily="18" charset="0"/>
            <a:cs typeface="Times New Roman" pitchFamily="18" charset="0"/>
          </a:endParaRPr>
        </a:p>
      </dsp:txBody>
      <dsp:txXfrm>
        <a:off x="380993" y="1295400"/>
        <a:ext cx="3169681" cy="889170"/>
      </dsp:txXfrm>
    </dsp:sp>
    <dsp:sp modelId="{9949A471-DC3F-48B0-9995-26402E9C1990}">
      <dsp:nvSpPr>
        <dsp:cNvPr id="0" name=""/>
        <dsp:cNvSpPr/>
      </dsp:nvSpPr>
      <dsp:spPr>
        <a:xfrm>
          <a:off x="400329" y="3410107"/>
          <a:ext cx="3169681" cy="88917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May be able to comply with improved O&amp;M</a:t>
          </a:r>
          <a:endParaRPr lang="en-US" sz="1900" kern="1200" dirty="0">
            <a:solidFill>
              <a:schemeClr val="bg1"/>
            </a:solidFill>
          </a:endParaRPr>
        </a:p>
      </dsp:txBody>
      <dsp:txXfrm>
        <a:off x="400329" y="3410107"/>
        <a:ext cx="3169681" cy="889170"/>
      </dsp:txXfrm>
    </dsp:sp>
    <dsp:sp modelId="{D86B9A26-F4D0-4F96-91A2-B22B58FDE75E}">
      <dsp:nvSpPr>
        <dsp:cNvPr id="0" name=""/>
        <dsp:cNvSpPr/>
      </dsp:nvSpPr>
      <dsp:spPr>
        <a:xfrm>
          <a:off x="4263378" y="0"/>
          <a:ext cx="3962102" cy="4525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latin typeface="Times New Roman" pitchFamily="18" charset="0"/>
              <a:cs typeface="Times New Roman" pitchFamily="18" charset="0"/>
            </a:rPr>
            <a:t>Impacts on Environment</a:t>
          </a:r>
          <a:endParaRPr lang="en-US" sz="4000" kern="1200" dirty="0">
            <a:latin typeface="Times New Roman" pitchFamily="18" charset="0"/>
            <a:cs typeface="Times New Roman" pitchFamily="18" charset="0"/>
          </a:endParaRPr>
        </a:p>
      </dsp:txBody>
      <dsp:txXfrm>
        <a:off x="4263378" y="0"/>
        <a:ext cx="3962102" cy="1357788"/>
      </dsp:txXfrm>
    </dsp:sp>
    <dsp:sp modelId="{BCD5027B-D291-4B86-B93B-4A039219A4A5}">
      <dsp:nvSpPr>
        <dsp:cNvPr id="0" name=""/>
        <dsp:cNvSpPr/>
      </dsp:nvSpPr>
      <dsp:spPr>
        <a:xfrm>
          <a:off x="4648209" y="2362196"/>
          <a:ext cx="3169681" cy="88917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endParaRPr lang="en-US" sz="1900" kern="1200" dirty="0"/>
        </a:p>
      </dsp:txBody>
      <dsp:txXfrm>
        <a:off x="4648209" y="2362196"/>
        <a:ext cx="3169681" cy="889170"/>
      </dsp:txXfrm>
    </dsp:sp>
    <dsp:sp modelId="{F4F15019-E778-4E55-B265-6F91561A281B}">
      <dsp:nvSpPr>
        <dsp:cNvPr id="0" name=""/>
        <dsp:cNvSpPr/>
      </dsp:nvSpPr>
      <dsp:spPr>
        <a:xfrm>
          <a:off x="4648209" y="1295400"/>
          <a:ext cx="3169681" cy="889170"/>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itchFamily="18" charset="0"/>
              <a:cs typeface="Times New Roman" pitchFamily="18" charset="0"/>
            </a:rPr>
            <a:t>Better air quality</a:t>
          </a:r>
          <a:endParaRPr lang="en-US" sz="1900" kern="1200" dirty="0"/>
        </a:p>
      </dsp:txBody>
      <dsp:txXfrm>
        <a:off x="4648209" y="1295400"/>
        <a:ext cx="3169681" cy="889170"/>
      </dsp:txXfrm>
    </dsp:sp>
    <dsp:sp modelId="{04F5C190-7F28-4185-8AE7-2C10E5DFEA24}">
      <dsp:nvSpPr>
        <dsp:cNvPr id="0" name=""/>
        <dsp:cNvSpPr/>
      </dsp:nvSpPr>
      <dsp:spPr>
        <a:xfrm>
          <a:off x="4659589" y="3410107"/>
          <a:ext cx="3169681" cy="889170"/>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endParaRPr lang="en-US" sz="1900" kern="1200" dirty="0">
            <a:latin typeface="Times New Roman" pitchFamily="18" charset="0"/>
            <a:cs typeface="Times New Roman" pitchFamily="18" charset="0"/>
          </a:endParaRPr>
        </a:p>
      </dsp:txBody>
      <dsp:txXfrm>
        <a:off x="4659589" y="3410107"/>
        <a:ext cx="3169681" cy="88917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711CDC-A410-4273-B226-636F55B83048}">
      <dsp:nvSpPr>
        <dsp:cNvPr id="0" name=""/>
        <dsp:cNvSpPr/>
      </dsp:nvSpPr>
      <dsp:spPr>
        <a:xfrm rot="5400000">
          <a:off x="4429660" y="-1296482"/>
          <a:ext cx="2022038" cy="5120640"/>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latin typeface="Times New Roman" pitchFamily="18" charset="0"/>
              <a:cs typeface="Times New Roman" pitchFamily="18" charset="0"/>
            </a:rPr>
            <a:t>New NESHAP standards for previously insignificant sources</a:t>
          </a:r>
          <a:endParaRPr lang="en-US" sz="2500" kern="1200" dirty="0">
            <a:latin typeface="Times New Roman" pitchFamily="18" charset="0"/>
            <a:cs typeface="Times New Roman" pitchFamily="18" charset="0"/>
          </a:endParaRPr>
        </a:p>
        <a:p>
          <a:pPr marL="228600" lvl="1" indent="-228600" algn="l" defTabSz="1111250">
            <a:lnSpc>
              <a:spcPct val="90000"/>
            </a:lnSpc>
            <a:spcBef>
              <a:spcPct val="0"/>
            </a:spcBef>
            <a:spcAft>
              <a:spcPct val="15000"/>
            </a:spcAft>
            <a:buChar char="••"/>
          </a:pPr>
          <a:r>
            <a:rPr lang="en-US" sz="2500" strike="noStrike" kern="1200" dirty="0" smtClean="0">
              <a:solidFill>
                <a:schemeClr val="tx1"/>
              </a:solidFill>
              <a:latin typeface="Times New Roman" pitchFamily="18" charset="0"/>
              <a:cs typeface="Times New Roman" pitchFamily="18" charset="0"/>
            </a:rPr>
            <a:t>Multiple</a:t>
          </a:r>
          <a:r>
            <a:rPr lang="en-US" sz="2500" kern="1200" dirty="0" smtClean="0">
              <a:solidFill>
                <a:schemeClr val="tx1"/>
              </a:solidFill>
              <a:latin typeface="Times New Roman" pitchFamily="18" charset="0"/>
              <a:cs typeface="Times New Roman" pitchFamily="18" charset="0"/>
            </a:rPr>
            <a:t> s</a:t>
          </a:r>
          <a:r>
            <a:rPr lang="en-US" sz="2500" kern="1200" dirty="0" smtClean="0">
              <a:latin typeface="Times New Roman" pitchFamily="18" charset="0"/>
              <a:cs typeface="Times New Roman" pitchFamily="18" charset="0"/>
            </a:rPr>
            <a:t>mall sources in aggregate have potentially significant emissions</a:t>
          </a:r>
          <a:endParaRPr lang="en-US" sz="2500" kern="1200" dirty="0">
            <a:latin typeface="Times New Roman" pitchFamily="18" charset="0"/>
            <a:cs typeface="Times New Roman" pitchFamily="18" charset="0"/>
          </a:endParaRPr>
        </a:p>
      </dsp:txBody>
      <dsp:txXfrm rot="5400000">
        <a:off x="4429660" y="-1296482"/>
        <a:ext cx="2022038" cy="5120640"/>
      </dsp:txXfrm>
    </dsp:sp>
    <dsp:sp modelId="{990EE2E8-547D-46E1-B0DE-F7264FB94993}">
      <dsp:nvSpPr>
        <dsp:cNvPr id="0" name=""/>
        <dsp:cNvSpPr/>
      </dsp:nvSpPr>
      <dsp:spPr>
        <a:xfrm>
          <a:off x="0" y="63"/>
          <a:ext cx="2880360" cy="2527548"/>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itchFamily="18" charset="0"/>
              <a:cs typeface="Times New Roman" pitchFamily="18" charset="0"/>
            </a:rPr>
            <a:t>Issue</a:t>
          </a:r>
          <a:endParaRPr lang="en-US" sz="3600" kern="1200" dirty="0">
            <a:latin typeface="Times New Roman" pitchFamily="18" charset="0"/>
            <a:cs typeface="Times New Roman" pitchFamily="18" charset="0"/>
          </a:endParaRPr>
        </a:p>
      </dsp:txBody>
      <dsp:txXfrm>
        <a:off x="0" y="63"/>
        <a:ext cx="2880360" cy="2527548"/>
      </dsp:txXfrm>
    </dsp:sp>
    <dsp:sp modelId="{3DC5B56B-712F-4CB3-8463-DE3F99DA6E36}">
      <dsp:nvSpPr>
        <dsp:cNvPr id="0" name=""/>
        <dsp:cNvSpPr/>
      </dsp:nvSpPr>
      <dsp:spPr>
        <a:xfrm rot="5400000">
          <a:off x="4429660" y="1357442"/>
          <a:ext cx="2022038" cy="5120640"/>
        </a:xfrm>
        <a:prstGeom prst="round2Same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latin typeface="Times New Roman" pitchFamily="18" charset="0"/>
              <a:cs typeface="Times New Roman" pitchFamily="18" charset="0"/>
            </a:rPr>
            <a:t>Emergency generators and small </a:t>
          </a:r>
          <a:r>
            <a:rPr lang="en-US" sz="2500" kern="1200" dirty="0" smtClean="0">
              <a:solidFill>
                <a:schemeClr val="tx1"/>
              </a:solidFill>
              <a:latin typeface="Times New Roman" pitchFamily="18" charset="0"/>
              <a:cs typeface="Times New Roman" pitchFamily="18" charset="0"/>
            </a:rPr>
            <a:t>boilers were </a:t>
          </a:r>
          <a:r>
            <a:rPr lang="en-US" sz="2500" kern="1200" dirty="0" smtClean="0">
              <a:latin typeface="Times New Roman" pitchFamily="18" charset="0"/>
              <a:cs typeface="Times New Roman" pitchFamily="18" charset="0"/>
            </a:rPr>
            <a:t>originally thought to have insignificant emissions</a:t>
          </a:r>
          <a:endParaRPr lang="en-US" sz="2500" kern="1200" dirty="0">
            <a:latin typeface="Times New Roman" pitchFamily="18" charset="0"/>
            <a:cs typeface="Times New Roman" pitchFamily="18" charset="0"/>
          </a:endParaRPr>
        </a:p>
        <a:p>
          <a:pPr marL="228600" lvl="1" indent="-228600" algn="l" defTabSz="1111250">
            <a:lnSpc>
              <a:spcPct val="90000"/>
            </a:lnSpc>
            <a:spcBef>
              <a:spcPct val="0"/>
            </a:spcBef>
            <a:spcAft>
              <a:spcPct val="15000"/>
            </a:spcAft>
            <a:buChar char="••"/>
          </a:pPr>
          <a:r>
            <a:rPr lang="en-US" sz="2500" kern="1200" dirty="0" smtClean="0">
              <a:latin typeface="Times New Roman" pitchFamily="18" charset="0"/>
              <a:cs typeface="Times New Roman" pitchFamily="18" charset="0"/>
            </a:rPr>
            <a:t>DEQ did not account for them</a:t>
          </a:r>
          <a:endParaRPr lang="en-US" sz="2500" kern="1200" dirty="0">
            <a:latin typeface="Times New Roman" pitchFamily="18" charset="0"/>
            <a:cs typeface="Times New Roman" pitchFamily="18" charset="0"/>
          </a:endParaRPr>
        </a:p>
      </dsp:txBody>
      <dsp:txXfrm rot="5400000">
        <a:off x="4429660" y="1357442"/>
        <a:ext cx="2022038" cy="5120640"/>
      </dsp:txXfrm>
    </dsp:sp>
    <dsp:sp modelId="{24D333B7-5241-401F-9D21-10FB241A969F}">
      <dsp:nvSpPr>
        <dsp:cNvPr id="0" name=""/>
        <dsp:cNvSpPr/>
      </dsp:nvSpPr>
      <dsp:spPr>
        <a:xfrm>
          <a:off x="0" y="2653988"/>
          <a:ext cx="2880360" cy="2527548"/>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latin typeface="Times New Roman" pitchFamily="18" charset="0"/>
              <a:cs typeface="Times New Roman" pitchFamily="18" charset="0"/>
            </a:rPr>
            <a:t>Background/</a:t>
          </a:r>
        </a:p>
        <a:p>
          <a:pPr lvl="0" algn="ctr" defTabSz="1555750">
            <a:lnSpc>
              <a:spcPct val="90000"/>
            </a:lnSpc>
            <a:spcBef>
              <a:spcPct val="0"/>
            </a:spcBef>
            <a:spcAft>
              <a:spcPct val="35000"/>
            </a:spcAft>
          </a:pPr>
          <a:r>
            <a:rPr lang="en-US" sz="3500" kern="1200" dirty="0" smtClean="0">
              <a:latin typeface="Times New Roman" pitchFamily="18" charset="0"/>
              <a:cs typeface="Times New Roman" pitchFamily="18" charset="0"/>
            </a:rPr>
            <a:t>Affected</a:t>
          </a:r>
          <a:endParaRPr lang="en-US" sz="3500" kern="1200" dirty="0">
            <a:latin typeface="Times New Roman" pitchFamily="18" charset="0"/>
            <a:cs typeface="Times New Roman" pitchFamily="18" charset="0"/>
          </a:endParaRPr>
        </a:p>
      </dsp:txBody>
      <dsp:txXfrm>
        <a:off x="0" y="2653988"/>
        <a:ext cx="2880360" cy="252754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A431CB-E0F6-4589-B2B6-D68A46601087}">
      <dsp:nvSpPr>
        <dsp:cNvPr id="0" name=""/>
        <dsp:cNvSpPr/>
      </dsp:nvSpPr>
      <dsp:spPr>
        <a:xfrm rot="5400000">
          <a:off x="4429660" y="-1296482"/>
          <a:ext cx="2022038" cy="5120640"/>
        </a:xfrm>
        <a:prstGeom prst="round2SameRect">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tx1"/>
              </a:solidFill>
              <a:latin typeface="Times New Roman" pitchFamily="18" charset="0"/>
              <a:cs typeface="Times New Roman" pitchFamily="18" charset="0"/>
            </a:rPr>
            <a:t>Require approval to construct, may need a permit, or include in existing permit</a:t>
          </a:r>
          <a:endParaRPr lang="en-US" sz="2200" kern="1200" dirty="0">
            <a:solidFill>
              <a:schemeClr val="tx1"/>
            </a:solidFill>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solidFill>
                <a:schemeClr val="tx1"/>
              </a:solidFill>
              <a:latin typeface="Times New Roman" pitchFamily="18" charset="0"/>
              <a:cs typeface="Times New Roman" pitchFamily="18" charset="0"/>
            </a:rPr>
            <a:t>Rules include provisions to avoid triggering other regulatory requirements solely as </a:t>
          </a:r>
          <a:r>
            <a:rPr lang="en-US" sz="2200" kern="1200" dirty="0" smtClean="0">
              <a:latin typeface="Times New Roman" pitchFamily="18" charset="0"/>
              <a:cs typeface="Times New Roman" pitchFamily="18" charset="0"/>
            </a:rPr>
            <a:t>a result of this rule change</a:t>
          </a:r>
          <a:endParaRPr lang="en-US" sz="2200" kern="1200" dirty="0">
            <a:latin typeface="Times New Roman" pitchFamily="18" charset="0"/>
            <a:cs typeface="Times New Roman" pitchFamily="18" charset="0"/>
          </a:endParaRPr>
        </a:p>
      </dsp:txBody>
      <dsp:txXfrm rot="5400000">
        <a:off x="4429660" y="-1296482"/>
        <a:ext cx="2022038" cy="5120640"/>
      </dsp:txXfrm>
    </dsp:sp>
    <dsp:sp modelId="{1448A0AA-762F-4A47-8365-F2915F8F9FE9}">
      <dsp:nvSpPr>
        <dsp:cNvPr id="0" name=""/>
        <dsp:cNvSpPr/>
      </dsp:nvSpPr>
      <dsp:spPr>
        <a:xfrm>
          <a:off x="0" y="0"/>
          <a:ext cx="2880360" cy="2527548"/>
        </a:xfrm>
        <a:prstGeom prst="roundRect">
          <a:avLst/>
        </a:prstGeom>
        <a:solidFill>
          <a:srgbClr val="745A9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Recommendations</a:t>
          </a:r>
          <a:endParaRPr lang="en-US" sz="2500" kern="1200" dirty="0">
            <a:latin typeface="Times New Roman" pitchFamily="18" charset="0"/>
            <a:cs typeface="Times New Roman" pitchFamily="18" charset="0"/>
          </a:endParaRPr>
        </a:p>
      </dsp:txBody>
      <dsp:txXfrm>
        <a:off x="0" y="0"/>
        <a:ext cx="2880360" cy="2527548"/>
      </dsp:txXfrm>
    </dsp:sp>
    <dsp:sp modelId="{6B937E5D-EF4E-4B79-8D80-BF128AB41978}">
      <dsp:nvSpPr>
        <dsp:cNvPr id="0" name=""/>
        <dsp:cNvSpPr/>
      </dsp:nvSpPr>
      <dsp:spPr>
        <a:xfrm rot="5400000">
          <a:off x="4429660" y="1357442"/>
          <a:ext cx="2022038" cy="5120640"/>
        </a:xfrm>
        <a:prstGeom prst="round2Same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Need to revise a few existing permits </a:t>
          </a:r>
          <a:endParaRPr lang="en-US" sz="2200" kern="1200" dirty="0"/>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May need to issue a few new permits (i.e., general permit)</a:t>
          </a:r>
          <a:endParaRPr lang="en-US" sz="2200" kern="1200" dirty="0">
            <a:latin typeface="Times New Roman" pitchFamily="18" charset="0"/>
            <a:cs typeface="Times New Roman" pitchFamily="18" charset="0"/>
          </a:endParaRPr>
        </a:p>
      </dsp:txBody>
      <dsp:txXfrm rot="5400000">
        <a:off x="4429660" y="1357442"/>
        <a:ext cx="2022038" cy="5120640"/>
      </dsp:txXfrm>
    </dsp:sp>
    <dsp:sp modelId="{24F67B7C-64D8-441E-997D-E3B096D634F0}">
      <dsp:nvSpPr>
        <dsp:cNvPr id="0" name=""/>
        <dsp:cNvSpPr/>
      </dsp:nvSpPr>
      <dsp:spPr>
        <a:xfrm>
          <a:off x="0" y="2653988"/>
          <a:ext cx="2880360" cy="2527548"/>
        </a:xfrm>
        <a:prstGeom prst="round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latin typeface="Times New Roman" pitchFamily="18" charset="0"/>
              <a:cs typeface="Times New Roman" pitchFamily="18" charset="0"/>
            </a:rPr>
            <a:t>DEQ Workload</a:t>
          </a:r>
          <a:endParaRPr lang="en-US" sz="3500" kern="1200" dirty="0">
            <a:latin typeface="Times New Roman" pitchFamily="18" charset="0"/>
            <a:cs typeface="Times New Roman" pitchFamily="18" charset="0"/>
          </a:endParaRPr>
        </a:p>
      </dsp:txBody>
      <dsp:txXfrm>
        <a:off x="0" y="2653988"/>
        <a:ext cx="2880360" cy="252754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23B9EC-B45A-4DCE-B255-DBC5D8C94B98}">
      <dsp:nvSpPr>
        <dsp:cNvPr id="0" name=""/>
        <dsp:cNvSpPr/>
      </dsp:nvSpPr>
      <dsp:spPr>
        <a:xfrm rot="5400000">
          <a:off x="4429660" y="-1323517"/>
          <a:ext cx="2022038" cy="5120640"/>
        </a:xfrm>
        <a:prstGeom prst="round2SameRect">
          <a:avLst/>
        </a:prstGeom>
        <a:solidFill>
          <a:schemeClr val="accent6">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Businesses need to </a:t>
          </a:r>
          <a:r>
            <a:rPr lang="en-US" sz="1800" kern="1200" dirty="0" smtClean="0">
              <a:solidFill>
                <a:schemeClr val="tx1"/>
              </a:solidFill>
              <a:latin typeface="Times New Roman" pitchFamily="18" charset="0"/>
              <a:cs typeface="Times New Roman" pitchFamily="18" charset="0"/>
            </a:rPr>
            <a:t>provide emissions information</a:t>
          </a:r>
          <a:endParaRPr lang="en-US" sz="1800" kern="1200" dirty="0">
            <a:solidFill>
              <a:schemeClr val="tx1"/>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US" sz="1800" kern="1200" dirty="0" smtClean="0">
              <a:solidFill>
                <a:schemeClr val="tx1"/>
              </a:solidFill>
              <a:latin typeface="Times New Roman" pitchFamily="18" charset="0"/>
              <a:cs typeface="Times New Roman" pitchFamily="18" charset="0"/>
            </a:rPr>
            <a:t>A few businesses </a:t>
          </a:r>
          <a:r>
            <a:rPr lang="en-US" sz="1800" kern="1200" dirty="0" smtClean="0">
              <a:latin typeface="Times New Roman" pitchFamily="18" charset="0"/>
              <a:cs typeface="Times New Roman" pitchFamily="18" charset="0"/>
            </a:rPr>
            <a:t>will need permits (data centers)</a:t>
          </a:r>
          <a:endParaRPr lang="en-US"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Future small emission increases may trigger regulatory requirements for some larger businesses</a:t>
          </a:r>
          <a:endParaRPr lang="en-US" sz="1800" kern="1200" dirty="0">
            <a:latin typeface="Times New Roman" pitchFamily="18" charset="0"/>
            <a:cs typeface="Times New Roman" pitchFamily="18" charset="0"/>
          </a:endParaRPr>
        </a:p>
      </dsp:txBody>
      <dsp:txXfrm rot="5400000">
        <a:off x="4429660" y="-1323517"/>
        <a:ext cx="2022038" cy="5120640"/>
      </dsp:txXfrm>
    </dsp:sp>
    <dsp:sp modelId="{2ED86746-5FA9-4455-BAB0-6A2D73435DB8}">
      <dsp:nvSpPr>
        <dsp:cNvPr id="0" name=""/>
        <dsp:cNvSpPr/>
      </dsp:nvSpPr>
      <dsp:spPr>
        <a:xfrm>
          <a:off x="0" y="63"/>
          <a:ext cx="2880360" cy="2527548"/>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latin typeface="Times New Roman" pitchFamily="18" charset="0"/>
              <a:cs typeface="Times New Roman" pitchFamily="18" charset="0"/>
            </a:rPr>
            <a:t>Impacts on Business</a:t>
          </a:r>
          <a:endParaRPr lang="en-US" sz="3400" kern="1200" dirty="0">
            <a:latin typeface="Times New Roman" pitchFamily="18" charset="0"/>
            <a:cs typeface="Times New Roman" pitchFamily="18" charset="0"/>
          </a:endParaRPr>
        </a:p>
      </dsp:txBody>
      <dsp:txXfrm>
        <a:off x="0" y="63"/>
        <a:ext cx="2880360" cy="2527548"/>
      </dsp:txXfrm>
    </dsp:sp>
    <dsp:sp modelId="{2A54A8A0-E017-4BA4-8F66-EFA9F4015BFD}">
      <dsp:nvSpPr>
        <dsp:cNvPr id="0" name=""/>
        <dsp:cNvSpPr/>
      </dsp:nvSpPr>
      <dsp:spPr>
        <a:xfrm rot="5400000">
          <a:off x="4368712" y="1329275"/>
          <a:ext cx="2022038" cy="5120640"/>
        </a:xfrm>
        <a:prstGeom prst="round2SameRect">
          <a:avLst/>
        </a:prstGeom>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Better accounting of emissions from businesses</a:t>
          </a:r>
          <a:endParaRPr lang="en-US" sz="1800" kern="1200" dirty="0">
            <a:latin typeface="Times New Roman" pitchFamily="18" charset="0"/>
            <a:cs typeface="Times New Roman" pitchFamily="18" charset="0"/>
          </a:endParaRPr>
        </a:p>
      </dsp:txBody>
      <dsp:txXfrm rot="5400000">
        <a:off x="4368712" y="1329275"/>
        <a:ext cx="2022038" cy="5120640"/>
      </dsp:txXfrm>
    </dsp:sp>
    <dsp:sp modelId="{A6FF4326-8EDB-49BD-8AA9-B4BD85A5A465}">
      <dsp:nvSpPr>
        <dsp:cNvPr id="0" name=""/>
        <dsp:cNvSpPr/>
      </dsp:nvSpPr>
      <dsp:spPr>
        <a:xfrm>
          <a:off x="0" y="2653988"/>
          <a:ext cx="2880360" cy="2527548"/>
        </a:xfrm>
        <a:prstGeom prst="roundRect">
          <a:avLst/>
        </a:prstGeom>
        <a:solidFill>
          <a:srgbClr val="8D8E8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latin typeface="Times New Roman" pitchFamily="18" charset="0"/>
              <a:cs typeface="Times New Roman" pitchFamily="18" charset="0"/>
            </a:rPr>
            <a:t>Impacts on Environment</a:t>
          </a:r>
          <a:endParaRPr lang="en-US" sz="3400" kern="1200" dirty="0">
            <a:latin typeface="Times New Roman" pitchFamily="18" charset="0"/>
            <a:cs typeface="Times New Roman" pitchFamily="18" charset="0"/>
          </a:endParaRPr>
        </a:p>
      </dsp:txBody>
      <dsp:txXfrm>
        <a:off x="0" y="2653988"/>
        <a:ext cx="2880360" cy="252754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711CDC-A410-4273-B226-636F55B83048}">
      <dsp:nvSpPr>
        <dsp:cNvPr id="0" name=""/>
        <dsp:cNvSpPr/>
      </dsp:nvSpPr>
      <dsp:spPr>
        <a:xfrm rot="5400000">
          <a:off x="4429660" y="-1296482"/>
          <a:ext cx="2022038" cy="5120640"/>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latin typeface="Times New Roman" pitchFamily="18" charset="0"/>
              <a:cs typeface="Times New Roman" pitchFamily="18" charset="0"/>
            </a:rPr>
            <a:t>Need prevention provisions in problem areas</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ct val="15000"/>
            </a:spcAft>
            <a:buChar char="••"/>
          </a:pPr>
          <a:r>
            <a:rPr lang="en-US" sz="2100" kern="1200" dirty="0" smtClean="0">
              <a:latin typeface="Times New Roman" pitchFamily="18" charset="0"/>
              <a:cs typeface="Times New Roman" pitchFamily="18" charset="0"/>
            </a:rPr>
            <a:t>Need incentives to address priority sources</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ct val="15000"/>
            </a:spcAft>
            <a:buChar char="••"/>
          </a:pPr>
          <a:r>
            <a:rPr lang="en-US" sz="2100" kern="1200" dirty="0" smtClean="0">
              <a:latin typeface="Times New Roman" pitchFamily="18" charset="0"/>
              <a:cs typeface="Times New Roman" pitchFamily="18" charset="0"/>
            </a:rPr>
            <a:t>Current rules prevent environmentally beneficial projects from going forward</a:t>
          </a:r>
          <a:endParaRPr lang="en-US" sz="2100" kern="1200" dirty="0">
            <a:latin typeface="Times New Roman" pitchFamily="18" charset="0"/>
            <a:cs typeface="Times New Roman" pitchFamily="18" charset="0"/>
          </a:endParaRPr>
        </a:p>
      </dsp:txBody>
      <dsp:txXfrm rot="5400000">
        <a:off x="4429660" y="-1296482"/>
        <a:ext cx="2022038" cy="5120640"/>
      </dsp:txXfrm>
    </dsp:sp>
    <dsp:sp modelId="{990EE2E8-547D-46E1-B0DE-F7264FB94993}">
      <dsp:nvSpPr>
        <dsp:cNvPr id="0" name=""/>
        <dsp:cNvSpPr/>
      </dsp:nvSpPr>
      <dsp:spPr>
        <a:xfrm>
          <a:off x="0" y="63"/>
          <a:ext cx="2880360" cy="2527548"/>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itchFamily="18" charset="0"/>
              <a:cs typeface="Times New Roman" pitchFamily="18" charset="0"/>
            </a:rPr>
            <a:t>Issue</a:t>
          </a:r>
          <a:endParaRPr lang="en-US" sz="3600" kern="1200" dirty="0">
            <a:latin typeface="Times New Roman" pitchFamily="18" charset="0"/>
            <a:cs typeface="Times New Roman" pitchFamily="18" charset="0"/>
          </a:endParaRPr>
        </a:p>
      </dsp:txBody>
      <dsp:txXfrm>
        <a:off x="0" y="63"/>
        <a:ext cx="2880360" cy="2527548"/>
      </dsp:txXfrm>
    </dsp:sp>
    <dsp:sp modelId="{3DC5B56B-712F-4CB3-8463-DE3F99DA6E36}">
      <dsp:nvSpPr>
        <dsp:cNvPr id="0" name=""/>
        <dsp:cNvSpPr/>
      </dsp:nvSpPr>
      <dsp:spPr>
        <a:xfrm rot="5400000">
          <a:off x="4429660" y="1357442"/>
          <a:ext cx="2022038" cy="5120640"/>
        </a:xfrm>
        <a:prstGeom prst="round2Same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latin typeface="Times New Roman" pitchFamily="18" charset="0"/>
              <a:cs typeface="Times New Roman" pitchFamily="18" charset="0"/>
            </a:rPr>
            <a:t>The requirement for EPA redesignation delays implementing appropriate programs</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ct val="15000"/>
            </a:spcAft>
            <a:buChar char="••"/>
          </a:pPr>
          <a:r>
            <a:rPr lang="en-US" sz="2100" kern="1200" dirty="0" smtClean="0">
              <a:latin typeface="Times New Roman" pitchFamily="18" charset="0"/>
              <a:cs typeface="Times New Roman" pitchFamily="18" charset="0"/>
            </a:rPr>
            <a:t>Current program treats large and small businesses the same but the federal program treats them differently</a:t>
          </a:r>
          <a:endParaRPr lang="en-US" sz="2100" kern="1200" dirty="0">
            <a:latin typeface="Times New Roman" pitchFamily="18" charset="0"/>
            <a:cs typeface="Times New Roman" pitchFamily="18" charset="0"/>
          </a:endParaRPr>
        </a:p>
      </dsp:txBody>
      <dsp:txXfrm rot="5400000">
        <a:off x="4429660" y="1357442"/>
        <a:ext cx="2022038" cy="5120640"/>
      </dsp:txXfrm>
    </dsp:sp>
    <dsp:sp modelId="{24D333B7-5241-401F-9D21-10FB241A969F}">
      <dsp:nvSpPr>
        <dsp:cNvPr id="0" name=""/>
        <dsp:cNvSpPr/>
      </dsp:nvSpPr>
      <dsp:spPr>
        <a:xfrm>
          <a:off x="0" y="2653988"/>
          <a:ext cx="2880360" cy="2527548"/>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latin typeface="Times New Roman" pitchFamily="18" charset="0"/>
              <a:cs typeface="Times New Roman" pitchFamily="18" charset="0"/>
            </a:rPr>
            <a:t>Background/</a:t>
          </a:r>
        </a:p>
        <a:p>
          <a:pPr lvl="0" algn="ctr" defTabSz="1555750">
            <a:lnSpc>
              <a:spcPct val="90000"/>
            </a:lnSpc>
            <a:spcBef>
              <a:spcPct val="0"/>
            </a:spcBef>
            <a:spcAft>
              <a:spcPct val="35000"/>
            </a:spcAft>
          </a:pPr>
          <a:r>
            <a:rPr lang="en-US" sz="3500" kern="1200" dirty="0" smtClean="0">
              <a:latin typeface="Times New Roman" pitchFamily="18" charset="0"/>
              <a:cs typeface="Times New Roman" pitchFamily="18" charset="0"/>
            </a:rPr>
            <a:t>Affected</a:t>
          </a:r>
          <a:endParaRPr lang="en-US" sz="3500" kern="1200" dirty="0">
            <a:latin typeface="Times New Roman" pitchFamily="18" charset="0"/>
            <a:cs typeface="Times New Roman" pitchFamily="18" charset="0"/>
          </a:endParaRPr>
        </a:p>
      </dsp:txBody>
      <dsp:txXfrm>
        <a:off x="0" y="2653988"/>
        <a:ext cx="2880360" cy="252754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A431CB-E0F6-4589-B2B6-D68A46601087}">
      <dsp:nvSpPr>
        <dsp:cNvPr id="0" name=""/>
        <dsp:cNvSpPr/>
      </dsp:nvSpPr>
      <dsp:spPr>
        <a:xfrm rot="5400000">
          <a:off x="4429660" y="-1296482"/>
          <a:ext cx="2022038" cy="5120640"/>
        </a:xfrm>
        <a:prstGeom prst="round2SameRect">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Establish </a:t>
          </a:r>
          <a:r>
            <a:rPr lang="en-US" sz="2000" b="1" kern="1200" dirty="0" smtClean="0">
              <a:solidFill>
                <a:srgbClr val="C00000"/>
              </a:solidFill>
              <a:latin typeface="Times New Roman" pitchFamily="18" charset="0"/>
              <a:cs typeface="Times New Roman" pitchFamily="18" charset="0"/>
            </a:rPr>
            <a:t>sustainment</a:t>
          </a:r>
          <a:r>
            <a:rPr lang="en-US" sz="2000" kern="1200" dirty="0" smtClean="0">
              <a:latin typeface="Times New Roman" pitchFamily="18" charset="0"/>
              <a:cs typeface="Times New Roman" pitchFamily="18" charset="0"/>
            </a:rPr>
            <a:t> areas to help prevent nonattainment</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Establish </a:t>
          </a:r>
          <a:r>
            <a:rPr lang="en-US" sz="2000" b="1" kern="1200" dirty="0" smtClean="0">
              <a:solidFill>
                <a:srgbClr val="00B0F0"/>
              </a:solidFill>
              <a:latin typeface="Times New Roman" pitchFamily="18" charset="0"/>
              <a:cs typeface="Times New Roman" pitchFamily="18" charset="0"/>
            </a:rPr>
            <a:t>reattainment</a:t>
          </a:r>
          <a:r>
            <a:rPr lang="en-US" sz="2000" kern="1200" dirty="0" smtClean="0">
              <a:latin typeface="Times New Roman" pitchFamily="18" charset="0"/>
              <a:cs typeface="Times New Roman" pitchFamily="18" charset="0"/>
            </a:rPr>
            <a:t> areas to remove barriers to development</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Separate Major NSR from non-Major NSR</a:t>
          </a:r>
          <a:endParaRPr lang="en-US" sz="2000" kern="1200" dirty="0">
            <a:latin typeface="Times New Roman" pitchFamily="18" charset="0"/>
            <a:cs typeface="Times New Roman" pitchFamily="18" charset="0"/>
          </a:endParaRPr>
        </a:p>
      </dsp:txBody>
      <dsp:txXfrm rot="5400000">
        <a:off x="4429660" y="-1296482"/>
        <a:ext cx="2022038" cy="5120640"/>
      </dsp:txXfrm>
    </dsp:sp>
    <dsp:sp modelId="{1448A0AA-762F-4A47-8365-F2915F8F9FE9}">
      <dsp:nvSpPr>
        <dsp:cNvPr id="0" name=""/>
        <dsp:cNvSpPr/>
      </dsp:nvSpPr>
      <dsp:spPr>
        <a:xfrm>
          <a:off x="0" y="0"/>
          <a:ext cx="2880360" cy="2527548"/>
        </a:xfrm>
        <a:prstGeom prst="roundRect">
          <a:avLst/>
        </a:prstGeom>
        <a:solidFill>
          <a:srgbClr val="745A9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Recommendations</a:t>
          </a:r>
          <a:endParaRPr lang="en-US" sz="2500" kern="1200" dirty="0">
            <a:latin typeface="Times New Roman" pitchFamily="18" charset="0"/>
            <a:cs typeface="Times New Roman" pitchFamily="18" charset="0"/>
          </a:endParaRPr>
        </a:p>
      </dsp:txBody>
      <dsp:txXfrm>
        <a:off x="0" y="0"/>
        <a:ext cx="2880360" cy="2527548"/>
      </dsp:txXfrm>
    </dsp:sp>
    <dsp:sp modelId="{6B937E5D-EF4E-4B79-8D80-BF128AB41978}">
      <dsp:nvSpPr>
        <dsp:cNvPr id="0" name=""/>
        <dsp:cNvSpPr/>
      </dsp:nvSpPr>
      <dsp:spPr>
        <a:xfrm rot="5400000">
          <a:off x="4429660" y="1357442"/>
          <a:ext cx="2022038" cy="5120640"/>
        </a:xfrm>
        <a:prstGeom prst="round2Same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Training for NSR permit writers to learn program revisions</a:t>
          </a:r>
          <a:endParaRPr lang="en-US" sz="2000" kern="1200" dirty="0"/>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Potentially fewer major NSR permit actions</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Identify areas and develop prevention plans (e.g., PM Advance)</a:t>
          </a:r>
          <a:endParaRPr lang="en-US" sz="2000" kern="1200" dirty="0">
            <a:latin typeface="Times New Roman" pitchFamily="18" charset="0"/>
            <a:cs typeface="Times New Roman" pitchFamily="18" charset="0"/>
          </a:endParaRPr>
        </a:p>
      </dsp:txBody>
      <dsp:txXfrm rot="5400000">
        <a:off x="4429660" y="1357442"/>
        <a:ext cx="2022038" cy="5120640"/>
      </dsp:txXfrm>
    </dsp:sp>
    <dsp:sp modelId="{24F67B7C-64D8-441E-997D-E3B096D634F0}">
      <dsp:nvSpPr>
        <dsp:cNvPr id="0" name=""/>
        <dsp:cNvSpPr/>
      </dsp:nvSpPr>
      <dsp:spPr>
        <a:xfrm>
          <a:off x="0" y="2653988"/>
          <a:ext cx="2880360" cy="2527548"/>
        </a:xfrm>
        <a:prstGeom prst="round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latin typeface="Times New Roman" pitchFamily="18" charset="0"/>
              <a:cs typeface="Times New Roman" pitchFamily="18" charset="0"/>
            </a:rPr>
            <a:t>DEQ Workload</a:t>
          </a:r>
          <a:endParaRPr lang="en-US" sz="3500" kern="1200" dirty="0">
            <a:latin typeface="Times New Roman" pitchFamily="18" charset="0"/>
            <a:cs typeface="Times New Roman" pitchFamily="18" charset="0"/>
          </a:endParaRPr>
        </a:p>
      </dsp:txBody>
      <dsp:txXfrm>
        <a:off x="0" y="2653988"/>
        <a:ext cx="2880360" cy="252754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7/15/2013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 xmlns:p14="http://schemas.microsoft.com/office/powerpoint/2010/main"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Thank you for coming.....</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DEQ is taking a comprehensive approach in this rulemaking that will move the AQ program ahead effectively</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The AQ program needs to be maintained to keep the permitting program working well so we decided to undertake this rulemaking to not only maintain the program but to improve it.  </a:t>
            </a:r>
          </a:p>
          <a:p>
            <a:pPr>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This is an overview of the proposed changes to the  grain loading standards.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“Sensitive  areas” are designated because of air quality problems</a:t>
            </a: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If impacts are up to 75% of standard, we run the risk of violating the standard. This is a huge risk for public health and economic development.  It affects our ability to deal with new facilities in an airshed.</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The same concept is used in the Clean Air Act….new standards for newer sources.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DEQ believed that older units would be retired pr </a:t>
            </a:r>
            <a:r>
              <a:rPr lang="en-US" sz="1600" dirty="0" err="1" smtClean="0">
                <a:latin typeface="Times New Roman" pitchFamily="18" charset="0"/>
                <a:cs typeface="Times New Roman" pitchFamily="18" charset="0"/>
              </a:rPr>
              <a:t>modifed</a:t>
            </a:r>
            <a:r>
              <a:rPr lang="en-US" sz="1600" dirty="0" smtClean="0">
                <a:latin typeface="Times New Roman" pitchFamily="18" charset="0"/>
                <a:cs typeface="Times New Roman" pitchFamily="18" charset="0"/>
              </a:rPr>
              <a:t>/updated but this is not the case.  Older sources use up a lot of the PM standard so that puts areas at risk.  Even if the unit is not a large percentage of the airshed, it is still impacting public health.  If it created a problem we would have to address it so we are addressing it now before there is a problem.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Other states??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that were built before 1970</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65176" lvl="1" indent="-265176">
              <a:buClr>
                <a:srgbClr val="00B0F0"/>
              </a:buClr>
              <a:buFont typeface="Arial" pitchFamily="34" charset="0"/>
              <a:buChar char="•"/>
            </a:pPr>
            <a:r>
              <a:rPr lang="en-US" sz="1600" dirty="0" smtClean="0">
                <a:solidFill>
                  <a:prstClr val="black"/>
                </a:solidFill>
                <a:latin typeface="Times New Roman"/>
                <a:ea typeface="Calibri"/>
              </a:rPr>
              <a:t>DEQ has a list of categorically insignificant activities in our rules that include such things as lawn maintenance and emergency generators</a:t>
            </a:r>
          </a:p>
          <a:p>
            <a:pPr marL="265176" lvl="1" indent="-265176">
              <a:buClr>
                <a:srgbClr val="00B0F0"/>
              </a:buClr>
              <a:buFont typeface="Arial" pitchFamily="34" charset="0"/>
              <a:buChar char="•"/>
            </a:pPr>
            <a:endParaRPr lang="en-US" sz="1600" dirty="0" smtClean="0">
              <a:solidFill>
                <a:prstClr val="black"/>
              </a:solidFill>
              <a:latin typeface="Times New Roman"/>
              <a:ea typeface="Calibri"/>
            </a:endParaRPr>
          </a:p>
          <a:p>
            <a:pPr marL="265176" lvl="1" indent="-265176">
              <a:buClr>
                <a:srgbClr val="00B0F0"/>
              </a:buClr>
              <a:buFont typeface="Arial" pitchFamily="34" charset="0"/>
              <a:buChar char="•"/>
            </a:pPr>
            <a:r>
              <a:rPr lang="en-US" sz="1600" dirty="0" smtClean="0">
                <a:solidFill>
                  <a:prstClr val="black"/>
                </a:solidFill>
                <a:latin typeface="Times New Roman"/>
                <a:ea typeface="Calibri"/>
              </a:rPr>
              <a:t>Categorically insignificant activities versus aggregate.  The entire category of CIA were just not counted.  </a:t>
            </a:r>
          </a:p>
          <a:p>
            <a:pPr marL="265176" lvl="1" indent="-265176">
              <a:buClr>
                <a:srgbClr val="00B0F0"/>
              </a:buClr>
              <a:buFont typeface="Arial" pitchFamily="34" charset="0"/>
              <a:buChar char="•"/>
            </a:pPr>
            <a:endParaRPr lang="en-US" sz="1600" dirty="0" smtClean="0">
              <a:solidFill>
                <a:prstClr val="black"/>
              </a:solidFill>
              <a:latin typeface="Times New Roman"/>
              <a:ea typeface="Calibri"/>
            </a:endParaRPr>
          </a:p>
          <a:p>
            <a:pPr marL="265176" lvl="1" indent="-265176">
              <a:buClr>
                <a:srgbClr val="00B0F0"/>
              </a:buClr>
              <a:buFont typeface="Arial" pitchFamily="34" charset="0"/>
              <a:buChar char="•"/>
            </a:pPr>
            <a:r>
              <a:rPr lang="en-US" sz="1600" dirty="0" smtClean="0">
                <a:solidFill>
                  <a:prstClr val="black"/>
                </a:solidFill>
                <a:latin typeface="Times New Roman"/>
                <a:ea typeface="Calibri"/>
              </a:rPr>
              <a:t>In the past, CIA were not included in permits</a:t>
            </a:r>
          </a:p>
          <a:p>
            <a:pPr marL="265176" lvl="1" indent="-265176">
              <a:buClr>
                <a:srgbClr val="00B0F0"/>
              </a:buClr>
              <a:buFont typeface="Arial" pitchFamily="34" charset="0"/>
              <a:buChar char="•"/>
            </a:pPr>
            <a:endParaRPr lang="en-US" sz="1600" dirty="0" smtClean="0">
              <a:solidFill>
                <a:prstClr val="black"/>
              </a:solidFill>
              <a:latin typeface="Times New Roman"/>
              <a:ea typeface="Calibri"/>
            </a:endParaRPr>
          </a:p>
          <a:p>
            <a:pPr marL="265176" lvl="1" indent="-265176">
              <a:buClr>
                <a:srgbClr val="00B0F0"/>
              </a:buClr>
              <a:buNone/>
            </a:pPr>
            <a:r>
              <a:rPr lang="en-US" sz="1600" dirty="0" smtClean="0">
                <a:solidFill>
                  <a:prstClr val="black"/>
                </a:solidFill>
                <a:latin typeface="Times New Roman"/>
                <a:ea typeface="Calibri"/>
              </a:rPr>
              <a:t>Currently all categorically insignificant, now significant if:</a:t>
            </a:r>
          </a:p>
          <a:p>
            <a:pPr marL="265176" lvl="1" indent="-265176">
              <a:buClr>
                <a:srgbClr val="00B0F0"/>
              </a:buClr>
              <a:buFont typeface="Arial" pitchFamily="34" charset="0"/>
              <a:buChar char="•"/>
            </a:pPr>
            <a:r>
              <a:rPr lang="en-US" sz="1600" dirty="0" smtClean="0">
                <a:solidFill>
                  <a:prstClr val="black"/>
                </a:solidFill>
                <a:latin typeface="Times New Roman"/>
                <a:ea typeface="Calibri"/>
              </a:rPr>
              <a:t>rated individually at </a:t>
            </a:r>
            <a:r>
              <a:rPr lang="en-US" sz="1600" dirty="0" smtClean="0">
                <a:latin typeface="Times New Roman"/>
                <a:ea typeface="Calibri"/>
              </a:rPr>
              <a:t>greater</a:t>
            </a:r>
            <a:r>
              <a:rPr lang="en-US" sz="1600" dirty="0" smtClean="0">
                <a:solidFill>
                  <a:prstClr val="black"/>
                </a:solidFill>
                <a:latin typeface="Times New Roman"/>
                <a:ea typeface="Calibri"/>
              </a:rPr>
              <a:t> than 500 horsepower; or</a:t>
            </a:r>
          </a:p>
          <a:p>
            <a:pPr marL="265176" lvl="1" indent="-265176">
              <a:buClr>
                <a:srgbClr val="00B0F0"/>
              </a:buClr>
              <a:buFont typeface="Arial" pitchFamily="34" charset="0"/>
              <a:buChar char="•"/>
            </a:pPr>
            <a:endParaRPr lang="en-US" sz="1600" dirty="0" smtClean="0">
              <a:solidFill>
                <a:prstClr val="black"/>
              </a:solidFill>
              <a:latin typeface="Times New Roman"/>
              <a:ea typeface="Calibri"/>
            </a:endParaRPr>
          </a:p>
          <a:p>
            <a:pPr>
              <a:buClr>
                <a:srgbClr val="00B0F0"/>
              </a:buClr>
              <a:buSzPct val="100000"/>
              <a:buFont typeface="Arial" pitchFamily="34" charset="0"/>
              <a:buChar char="•"/>
            </a:pPr>
            <a:r>
              <a:rPr lang="en-US" sz="1600" dirty="0" smtClean="0">
                <a:solidFill>
                  <a:prstClr val="black"/>
                </a:solidFill>
                <a:latin typeface="Times New Roman"/>
                <a:ea typeface="Calibri"/>
              </a:rPr>
              <a:t>emissions in aggregate are greater than </a:t>
            </a:r>
            <a:r>
              <a:rPr lang="en-US" sz="1600" b="1" dirty="0" smtClean="0">
                <a:solidFill>
                  <a:srgbClr val="FF0000"/>
                </a:solidFill>
                <a:latin typeface="Times New Roman"/>
                <a:ea typeface="Calibri"/>
              </a:rPr>
              <a:t>10</a:t>
            </a:r>
            <a:r>
              <a:rPr lang="en-US" sz="1600" dirty="0" smtClean="0">
                <a:solidFill>
                  <a:prstClr val="black"/>
                </a:solidFill>
                <a:latin typeface="Times New Roman"/>
                <a:ea typeface="Calibri"/>
              </a:rPr>
              <a:t> tons/year based on the readiness and maintenance testing hours of operation</a:t>
            </a:r>
          </a:p>
          <a:p>
            <a:pPr>
              <a:buClr>
                <a:srgbClr val="00B0F0"/>
              </a:buClr>
              <a:buSzPct val="100000"/>
              <a:buFont typeface="Arial" pitchFamily="34" charset="0"/>
              <a:buChar char="•"/>
            </a:pPr>
            <a:endParaRPr lang="en-US" sz="1600" dirty="0" smtClean="0">
              <a:solidFill>
                <a:prstClr val="black"/>
              </a:solidFill>
              <a:latin typeface="Times New Roman"/>
              <a:ea typeface="Calibri"/>
            </a:endParaRPr>
          </a:p>
          <a:p>
            <a:pPr>
              <a:buClr>
                <a:srgbClr val="00B0F0"/>
              </a:buClr>
              <a:buSzPct val="100000"/>
              <a:buFont typeface="Wingdings" pitchFamily="2" charset="2"/>
              <a:buChar char="v"/>
            </a:pPr>
            <a:r>
              <a:rPr lang="en-US" sz="1600" dirty="0" smtClean="0">
                <a:solidFill>
                  <a:prstClr val="black"/>
                </a:solidFill>
                <a:latin typeface="Times New Roman"/>
                <a:ea typeface="Calibri"/>
              </a:rPr>
              <a:t>General permit for few sources plus changes to other permits</a:t>
            </a:r>
          </a:p>
          <a:p>
            <a:endParaRPr lang="en-US" sz="1600"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DEQ is not going back and second guess past permitting.  The consequence is that if a company has these small units, it could trigger permitting in the future with a very small increase in emissions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For example, internet service providers or cloud storage areas are sources that need a lot of energy.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0B0F0"/>
              </a:buClr>
              <a:buFont typeface="Arial" pitchFamily="34" charset="0"/>
              <a:buChar char="•"/>
            </a:pPr>
            <a:r>
              <a:rPr lang="en-US" sz="1600" dirty="0" smtClean="0">
                <a:solidFill>
                  <a:prstClr val="black"/>
                </a:solidFill>
                <a:latin typeface="Times New Roman"/>
                <a:ea typeface="Calibri"/>
              </a:rPr>
              <a:t>Currently considered categorically insignificant no matter how many at a source</a:t>
            </a:r>
          </a:p>
          <a:p>
            <a:pPr>
              <a:buClr>
                <a:srgbClr val="00B0F0"/>
              </a:buClr>
              <a:buFont typeface="Arial" pitchFamily="34" charset="0"/>
              <a:buChar char="•"/>
            </a:pPr>
            <a:endParaRPr lang="en-US" sz="1600" dirty="0" smtClean="0">
              <a:solidFill>
                <a:prstClr val="black"/>
              </a:solidFill>
              <a:latin typeface="Times New Roman"/>
              <a:ea typeface="Calibri"/>
            </a:endParaRPr>
          </a:p>
          <a:p>
            <a:pPr>
              <a:buClr>
                <a:srgbClr val="00B0F0"/>
              </a:buClr>
              <a:buFont typeface="Arial" pitchFamily="34" charset="0"/>
              <a:buChar char="•"/>
            </a:pPr>
            <a:r>
              <a:rPr lang="en-US" sz="1600" dirty="0" smtClean="0">
                <a:solidFill>
                  <a:prstClr val="black"/>
                </a:solidFill>
                <a:latin typeface="Times New Roman"/>
                <a:ea typeface="Calibri"/>
              </a:rPr>
              <a:t>Proposed rule will no longer consider small boilers categorically insignificant if emissions in aggregate are greater than the de </a:t>
            </a:r>
            <a:r>
              <a:rPr lang="en-US" sz="1600" dirty="0" err="1" smtClean="0">
                <a:solidFill>
                  <a:prstClr val="black"/>
                </a:solidFill>
                <a:latin typeface="Times New Roman"/>
                <a:ea typeface="Calibri"/>
              </a:rPr>
              <a:t>minimis</a:t>
            </a:r>
            <a:r>
              <a:rPr lang="en-US" sz="1600" dirty="0" smtClean="0">
                <a:solidFill>
                  <a:prstClr val="black"/>
                </a:solidFill>
                <a:latin typeface="Times New Roman"/>
                <a:ea typeface="Calibri"/>
              </a:rPr>
              <a:t> levels</a:t>
            </a:r>
          </a:p>
          <a:p>
            <a:pPr>
              <a:buClr>
                <a:srgbClr val="00B0F0"/>
              </a:buClr>
              <a:buFont typeface="Arial" pitchFamily="34" charset="0"/>
              <a:buChar char="•"/>
            </a:pPr>
            <a:endParaRPr lang="en-US" sz="1600" dirty="0" smtClean="0">
              <a:solidFill>
                <a:prstClr val="black"/>
              </a:solidFill>
              <a:latin typeface="Times New Roman"/>
              <a:ea typeface="Calibri"/>
            </a:endParaRPr>
          </a:p>
          <a:p>
            <a:pPr>
              <a:buClr>
                <a:srgbClr val="00B0F0"/>
              </a:buClr>
              <a:buFont typeface="Arial" pitchFamily="34" charset="0"/>
              <a:buChar char="•"/>
            </a:pPr>
            <a:r>
              <a:rPr lang="en-US" sz="1600" dirty="0" smtClean="0">
                <a:solidFill>
                  <a:prstClr val="black"/>
                </a:solidFill>
                <a:latin typeface="Times New Roman"/>
                <a:ea typeface="Calibri"/>
              </a:rPr>
              <a:t>Some businesses that have these units are already on permits.  Adding emissions may cause some sources to go over permitting thresholds.  This will ensure we are tracking all emissions for applicability.  It won’t change the stringency but will provide better tracking.  </a:t>
            </a: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latin typeface="Times New Roman" pitchFamily="18" charset="0"/>
                <a:cs typeface="Times New Roman" pitchFamily="18" charset="0"/>
              </a:rPr>
              <a:t>An example of making our rules easier to make sure the language is easy to understand so businesses know exactly what they have to do to comply.  </a:t>
            </a:r>
          </a:p>
          <a:p>
            <a:pPr marL="285750" indent="-285750">
              <a:buFont typeface="Arial" pitchFamily="34" charset="0"/>
              <a:buChar char="•"/>
            </a:pPr>
            <a:r>
              <a:rPr lang="en-US" sz="1600" dirty="0" smtClean="0">
                <a:latin typeface="Times New Roman" pitchFamily="18" charset="0"/>
                <a:cs typeface="Times New Roman" pitchFamily="18" charset="0"/>
              </a:rPr>
              <a:t>While providing more flexibility for smaller sources, DEQ will ensure that air quality requirements will be maintained.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 xmlns:p14="http://schemas.microsoft.com/office/powerpoint/2010/main" val="220321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no longer considered insignificant.  More stringent or have to get a permit?  Not more stringent.</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would PSD permitting be for Dallasport, WA?</a:t>
            </a:r>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spcBef>
                <a:spcPts val="250"/>
              </a:spcBef>
              <a:spcAft>
                <a:spcPts val="600"/>
              </a:spcAft>
              <a:buClr>
                <a:srgbClr val="00B0F0"/>
              </a:buClr>
              <a:buSzPct val="80000"/>
              <a:buFont typeface="Arial" pitchFamily="34" charset="0"/>
              <a:buChar char="•"/>
              <a:defRPr/>
            </a:pPr>
            <a:r>
              <a:rPr lang="en-US" sz="2200" dirty="0" smtClean="0">
                <a:solidFill>
                  <a:sysClr val="windowText" lastClr="000000"/>
                </a:solidFill>
                <a:latin typeface="Times New Roman" pitchFamily="18" charset="0"/>
                <a:cs typeface="Times New Roman" pitchFamily="18" charset="0"/>
              </a:rPr>
              <a:t>Define “Reattainment” Area:  </a:t>
            </a:r>
          </a:p>
          <a:p>
            <a:pPr lvl="1">
              <a:spcBef>
                <a:spcPts val="250"/>
              </a:spcBef>
              <a:spcAft>
                <a:spcPts val="600"/>
              </a:spcAft>
              <a:buClr>
                <a:srgbClr val="00B0F0"/>
              </a:buClr>
              <a:buSzPct val="100000"/>
              <a:buFont typeface="Arial" pitchFamily="34" charset="0"/>
              <a:buChar char="•"/>
              <a:defRPr/>
            </a:pPr>
            <a:r>
              <a:rPr lang="en-US" sz="2200" dirty="0" smtClean="0">
                <a:solidFill>
                  <a:sysClr val="windowText" lastClr="000000"/>
                </a:solidFill>
                <a:latin typeface="Times New Roman" pitchFamily="18" charset="0"/>
                <a:cs typeface="Times New Roman" pitchFamily="18" charset="0"/>
              </a:rPr>
              <a:t>Nonattainment Area that has 3 years of “clean” data but not yet re-designated as attainment by EPA (undesignated maintenance area)</a:t>
            </a:r>
          </a:p>
          <a:p>
            <a:pPr lvl="0">
              <a:spcBef>
                <a:spcPts val="250"/>
              </a:spcBef>
              <a:spcAft>
                <a:spcPts val="600"/>
              </a:spcAft>
              <a:buClr>
                <a:srgbClr val="00B0F0"/>
              </a:buClr>
              <a:buSzPct val="80000"/>
              <a:buFont typeface="Arial" pitchFamily="34" charset="0"/>
              <a:buChar char="•"/>
              <a:defRPr/>
            </a:pPr>
            <a:r>
              <a:rPr lang="en-US" sz="2200" dirty="0" smtClean="0">
                <a:solidFill>
                  <a:sysClr val="windowText" lastClr="000000"/>
                </a:solidFill>
                <a:latin typeface="Times New Roman" pitchFamily="18" charset="0"/>
                <a:cs typeface="Times New Roman" pitchFamily="18" charset="0"/>
              </a:rPr>
              <a:t>Define “Sustainment” Area: </a:t>
            </a:r>
          </a:p>
          <a:p>
            <a:pPr lvl="1">
              <a:spcBef>
                <a:spcPts val="250"/>
              </a:spcBef>
              <a:spcAft>
                <a:spcPts val="600"/>
              </a:spcAft>
              <a:buClr>
                <a:srgbClr val="00B0F0"/>
              </a:buClr>
              <a:buSzPct val="100000"/>
              <a:buFont typeface="Arial" pitchFamily="34" charset="0"/>
              <a:buChar char="•"/>
              <a:defRPr/>
            </a:pPr>
            <a:r>
              <a:rPr lang="en-US" sz="2200" dirty="0" smtClean="0">
                <a:solidFill>
                  <a:sysClr val="windowText" lastClr="000000"/>
                </a:solidFill>
                <a:latin typeface="Times New Roman" pitchFamily="18" charset="0"/>
                <a:cs typeface="Times New Roman" pitchFamily="18" charset="0"/>
              </a:rPr>
              <a:t>Area with monitoring data close to or exceeding ambient standard but not yet designated NAA by EPA (undesignated nonattainment area)</a:t>
            </a:r>
          </a:p>
          <a:p>
            <a:pPr lvl="0">
              <a:spcAft>
                <a:spcPts val="600"/>
              </a:spcAft>
              <a:buClr>
                <a:srgbClr val="00B0F0"/>
              </a:buClr>
            </a:pPr>
            <a:r>
              <a:rPr lang="en-US" sz="2200" dirty="0" smtClean="0">
                <a:latin typeface="Times New Roman" pitchFamily="18" charset="0"/>
                <a:cs typeface="Times New Roman" pitchFamily="18" charset="0"/>
              </a:rPr>
              <a:t>Lakeview will be first  “Sustainment” Area</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Will help address AQ problems</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Could allow construction of smaller sources that currently couldn’t get permitted</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Will provide incentives for sources to get offsets are from “priority” sources (woodstoves)</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Will require pre-construction ambient monitoring for large sources</a:t>
            </a: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a:buFont typeface="Arial" pitchFamily="34" charset="0"/>
              <a:buChar char="•"/>
            </a:pPr>
            <a:r>
              <a:rPr lang="en-US" dirty="0" smtClean="0"/>
              <a:t>Provides additional protection for areas at risk</a:t>
            </a:r>
          </a:p>
          <a:p>
            <a:pPr>
              <a:buFont typeface="Arial" pitchFamily="34" charset="0"/>
              <a:buChar char="•"/>
            </a:pPr>
            <a:r>
              <a:rPr lang="en-US" dirty="0" smtClean="0"/>
              <a:t>Prevents NAA</a:t>
            </a:r>
          </a:p>
          <a:p>
            <a:pPr>
              <a:buFont typeface="Arial" pitchFamily="34" charset="0"/>
              <a:buChar char="•"/>
            </a:pPr>
            <a:r>
              <a:rPr lang="en-US" dirty="0" smtClean="0"/>
              <a:t> Preconstruction monitoring could throw off financing.  RST?  Timelines?</a:t>
            </a:r>
          </a:p>
          <a:p>
            <a:pPr>
              <a:buFont typeface="Arial" pitchFamily="34" charset="0"/>
              <a:buChar char="•"/>
            </a:pPr>
            <a:endParaRPr lang="en-US" dirty="0" smtClean="0"/>
          </a:p>
          <a:p>
            <a:endParaRPr lang="en-US" dirty="0" smtClean="0"/>
          </a:p>
          <a:p>
            <a:pPr>
              <a:buFont typeface="Arial" pitchFamily="34" charset="0"/>
              <a:buChar char="•"/>
            </a:pPr>
            <a:r>
              <a:rPr lang="en-US" dirty="0" smtClean="0"/>
              <a:t>Opens the door for Lakeview</a:t>
            </a:r>
          </a:p>
          <a:p>
            <a:pPr>
              <a:buFont typeface="Arial" pitchFamily="34" charset="0"/>
              <a:buChar char="•"/>
            </a:pPr>
            <a:r>
              <a:rPr lang="en-US" dirty="0" smtClean="0"/>
              <a:t>Enables smaller sources to build at BACT before redesignated as maintenance</a:t>
            </a: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these tables now or later?</a:t>
            </a:r>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The PM standards we are updating are the general statewide standards for opacity and grain loading.  We’ll talk more about that later.</a:t>
            </a:r>
          </a:p>
          <a:p>
            <a:pPr>
              <a:buFont typeface="Arial" pitchFamily="34" charset="0"/>
              <a:buChar char="•"/>
            </a:pPr>
            <a:r>
              <a:rPr lang="en-US" sz="1600" dirty="0" smtClean="0">
                <a:latin typeface="Times New Roman" pitchFamily="18" charset="0"/>
                <a:cs typeface="Times New Roman" pitchFamily="18" charset="0"/>
              </a:rPr>
              <a:t>  The NSR rules apply when major sources want to build or modify.  </a:t>
            </a:r>
          </a:p>
          <a:p>
            <a:pPr>
              <a:buFont typeface="Arial" pitchFamily="34" charset="0"/>
              <a:buChar char="•"/>
            </a:pPr>
            <a:r>
              <a:rPr lang="en-US" sz="1600" dirty="0" smtClean="0">
                <a:latin typeface="Times New Roman" pitchFamily="18" charset="0"/>
                <a:cs typeface="Times New Roman" pitchFamily="18" charset="0"/>
              </a:rPr>
              <a:t>  Net Air Quality Benefit ensures that sources contribute to the AQ solution rather </a:t>
            </a:r>
            <a:r>
              <a:rPr lang="en-US" sz="1600" dirty="0" err="1" smtClean="0">
                <a:latin typeface="Times New Roman" pitchFamily="18" charset="0"/>
                <a:cs typeface="Times New Roman" pitchFamily="18" charset="0"/>
              </a:rPr>
              <a:t>thn</a:t>
            </a:r>
            <a:r>
              <a:rPr lang="en-US" sz="1600" dirty="0" smtClean="0">
                <a:latin typeface="Times New Roman" pitchFamily="18" charset="0"/>
                <a:cs typeface="Times New Roman" pitchFamily="18" charset="0"/>
              </a:rPr>
              <a:t> the problem</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Clr>
                <a:srgbClr val="00B0F0"/>
              </a:buClr>
            </a:pPr>
            <a:r>
              <a:rPr lang="en-US" sz="2200" dirty="0" smtClean="0">
                <a:latin typeface="Times New Roman" pitchFamily="18" charset="0"/>
                <a:cs typeface="Times New Roman" pitchFamily="18" charset="0"/>
              </a:rPr>
              <a:t>Redefine Net Air Quality Benefit for Federal Major Sources</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Require 1.2:1 offsets </a:t>
            </a:r>
            <a:r>
              <a:rPr lang="en-US" sz="2200" b="1" dirty="0" smtClean="0">
                <a:solidFill>
                  <a:srgbClr val="FF0000"/>
                </a:solidFill>
                <a:latin typeface="Times New Roman" pitchFamily="18" charset="0"/>
                <a:cs typeface="Times New Roman" pitchFamily="18" charset="0"/>
              </a:rPr>
              <a:t>or</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Reduce ratio to 1.0:1 by offsetting emissions with “priority” source emissions:</a:t>
            </a:r>
          </a:p>
          <a:p>
            <a:pPr lvl="2">
              <a:spcAft>
                <a:spcPts val="600"/>
              </a:spcAft>
              <a:buClr>
                <a:srgbClr val="00B0F0"/>
              </a:buClr>
              <a:buFont typeface="Wingdings" pitchFamily="2" charset="2"/>
              <a:buChar char="ü"/>
            </a:pPr>
            <a:r>
              <a:rPr lang="en-US" sz="2200" dirty="0" smtClean="0">
                <a:latin typeface="Times New Roman" pitchFamily="18" charset="0"/>
                <a:cs typeface="Times New Roman" pitchFamily="18" charset="0"/>
              </a:rPr>
              <a:t>Woodstoves </a:t>
            </a:r>
          </a:p>
          <a:p>
            <a:pPr lvl="2">
              <a:spcAft>
                <a:spcPts val="600"/>
              </a:spcAft>
              <a:buClr>
                <a:srgbClr val="00B0F0"/>
              </a:buClr>
              <a:buFont typeface="Wingdings" pitchFamily="2" charset="2"/>
              <a:buChar char="ü"/>
            </a:pPr>
            <a:r>
              <a:rPr lang="en-US" sz="2200"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Modeling</a:t>
            </a:r>
          </a:p>
          <a:p>
            <a:pPr lvl="1">
              <a:spcAft>
                <a:spcPts val="600"/>
              </a:spcAft>
              <a:buClr>
                <a:srgbClr val="00B0F0"/>
              </a:buClr>
              <a:buFont typeface="Arial" pitchFamily="34" charset="0"/>
              <a:buChar char="•"/>
            </a:pPr>
            <a:endParaRPr lang="en-US" sz="2200" dirty="0" smtClean="0">
              <a:latin typeface="Times New Roman" pitchFamily="18" charset="0"/>
              <a:cs typeface="Times New Roman" pitchFamily="18" charset="0"/>
            </a:endParaRPr>
          </a:p>
          <a:p>
            <a:pPr>
              <a:buClr>
                <a:srgbClr val="00B0F0"/>
              </a:buClr>
            </a:pPr>
            <a:r>
              <a:rPr lang="en-US" sz="2200" dirty="0" smtClean="0">
                <a:latin typeface="Times New Roman" pitchFamily="18" charset="0"/>
                <a:cs typeface="Times New Roman" pitchFamily="18" charset="0"/>
              </a:rPr>
              <a:t>Give non-federal major sources more flexibility for NAQB:</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Allow </a:t>
            </a:r>
            <a:r>
              <a:rPr lang="en-US" sz="2200" u="sng" dirty="0" smtClean="0">
                <a:latin typeface="Times New Roman" pitchFamily="18" charset="0"/>
                <a:cs typeface="Times New Roman" pitchFamily="18" charset="0"/>
              </a:rPr>
              <a:t>&lt;</a:t>
            </a:r>
            <a:r>
              <a:rPr lang="en-US" sz="2200" dirty="0" smtClean="0">
                <a:latin typeface="Times New Roman" pitchFamily="18" charset="0"/>
                <a:cs typeface="Times New Roman" pitchFamily="18" charset="0"/>
              </a:rPr>
              <a:t> 1.0:1 offsets</a:t>
            </a:r>
          </a:p>
          <a:p>
            <a:pPr lvl="2">
              <a:spcAft>
                <a:spcPts val="600"/>
              </a:spcAft>
              <a:buClr>
                <a:srgbClr val="00B0F0"/>
              </a:buClr>
            </a:pPr>
            <a:r>
              <a:rPr lang="en-US" sz="2200" dirty="0" smtClean="0">
                <a:latin typeface="Times New Roman" pitchFamily="18" charset="0"/>
                <a:cs typeface="Times New Roman" pitchFamily="18" charset="0"/>
              </a:rPr>
              <a:t>Reduce ratio to 0.5:1 by offsetting emissions with “priority” source emissions:</a:t>
            </a:r>
          </a:p>
          <a:p>
            <a:pPr lvl="3">
              <a:spcAft>
                <a:spcPts val="600"/>
              </a:spcAft>
              <a:buClr>
                <a:srgbClr val="00B0F0"/>
              </a:buClr>
              <a:buFont typeface="Wingdings" pitchFamily="2" charset="2"/>
              <a:buChar char="ü"/>
            </a:pPr>
            <a:r>
              <a:rPr lang="en-US" sz="2200" dirty="0" smtClean="0">
                <a:latin typeface="Times New Roman" pitchFamily="18" charset="0"/>
                <a:cs typeface="Times New Roman" pitchFamily="18" charset="0"/>
              </a:rPr>
              <a:t>Woodstoves </a:t>
            </a:r>
          </a:p>
          <a:p>
            <a:pPr lvl="3">
              <a:spcAft>
                <a:spcPts val="600"/>
              </a:spcAft>
              <a:buClr>
                <a:srgbClr val="00B0F0"/>
              </a:buClr>
              <a:buFont typeface="Wingdings" pitchFamily="2" charset="2"/>
              <a:buChar char="ü"/>
            </a:pPr>
            <a:r>
              <a:rPr lang="en-US" sz="2200"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sz="2200" dirty="0" smtClean="0">
                <a:latin typeface="Times New Roman" pitchFamily="18" charset="0"/>
                <a:cs typeface="Times New Roman" pitchFamily="18" charset="0"/>
              </a:rPr>
              <a:t>NAQB modeling</a:t>
            </a: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Lakeview example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37</a:t>
            </a:fld>
            <a:endParaRPr lang="en-US" dirty="0"/>
          </a:p>
        </p:txBody>
      </p:sp>
    </p:spTree>
    <p:extLst>
      <p:ext uri="{BB962C8B-B14F-4D97-AF65-F5344CB8AC3E}">
        <p14:creationId xmlns="" xmlns:p14="http://schemas.microsoft.com/office/powerpoint/2010/main" val="3618869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38</a:t>
            </a:fld>
            <a:endParaRPr lang="en-US" dirty="0"/>
          </a:p>
        </p:txBody>
      </p:sp>
    </p:spTree>
    <p:extLst>
      <p:ext uri="{BB962C8B-B14F-4D97-AF65-F5344CB8AC3E}">
        <p14:creationId xmlns="" xmlns:p14="http://schemas.microsoft.com/office/powerpoint/2010/main" val="3111554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39</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40</a:t>
            </a:fld>
            <a:endParaRPr lang="en-US" dirty="0"/>
          </a:p>
        </p:txBody>
      </p:sp>
    </p:spTree>
    <p:extLst>
      <p:ext uri="{BB962C8B-B14F-4D97-AF65-F5344CB8AC3E}">
        <p14:creationId xmlns="" xmlns:p14="http://schemas.microsoft.com/office/powerpoint/2010/main" val="1955573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41</a:t>
            </a:fld>
            <a:endParaRPr lang="en-US" dirty="0"/>
          </a:p>
        </p:txBody>
      </p:sp>
    </p:spTree>
    <p:extLst>
      <p:ext uri="{BB962C8B-B14F-4D97-AF65-F5344CB8AC3E}">
        <p14:creationId xmlns="" xmlns:p14="http://schemas.microsoft.com/office/powerpoint/2010/main" val="4107494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42</a:t>
            </a:fld>
            <a:endParaRPr lang="en-US" dirty="0"/>
          </a:p>
        </p:txBody>
      </p:sp>
    </p:spTree>
    <p:extLst>
      <p:ext uri="{BB962C8B-B14F-4D97-AF65-F5344CB8AC3E}">
        <p14:creationId xmlns="" xmlns:p14="http://schemas.microsoft.com/office/powerpoint/2010/main" val="1765508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Concern about how splitting could affect NSR/PSD.  The topic doesn’t come up very often but when it does, each case is unique.  We are clarifying how to split up the emissions when a business splits up.</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If Company A sells a portion of its business to Company B, now we have 2 separate sources.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MOVE SPSLITTING TO </a:t>
            </a:r>
            <a:r>
              <a:rPr lang="en-US" sz="1600" smtClean="0">
                <a:latin typeface="Times New Roman" pitchFamily="18" charset="0"/>
                <a:cs typeface="Times New Roman" pitchFamily="18" charset="0"/>
              </a:rPr>
              <a:t>AFTER NSR.</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Same major industrial classification or 2-digit SIC as original business.  A business can’t change from a pulp mill to a power plant.</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45</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47</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48</a:t>
            </a:fld>
            <a:endParaRPr lang="en-US" dirty="0"/>
          </a:p>
        </p:txBody>
      </p:sp>
    </p:spTree>
    <p:extLst>
      <p:ext uri="{BB962C8B-B14F-4D97-AF65-F5344CB8AC3E}">
        <p14:creationId xmlns="" xmlns:p14="http://schemas.microsoft.com/office/powerpoint/2010/main" val="46726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6</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buFont typeface="Arial" pitchFamily="34" charset="0"/>
              <a:buChar char="•"/>
              <a:defRPr/>
            </a:pPr>
            <a:r>
              <a:rPr lang="en-US" sz="1600" dirty="0" smtClean="0">
                <a:solidFill>
                  <a:sysClr val="windowText" lastClr="000000"/>
                </a:solidFill>
                <a:latin typeface="Times New Roman"/>
                <a:ea typeface="Calibri"/>
                <a:cs typeface="Times New Roman"/>
              </a:rPr>
              <a:t>  Spray paint rules were part of plan to reduce ozone from consumer products.  EPA adopted national rules that are based on the reactivity of the VOC.  OR rules are just limits on weights so sources cannot comply with both rules at the same time.</a:t>
            </a:r>
          </a:p>
          <a:p>
            <a:pPr lvl="0">
              <a:lnSpc>
                <a:spcPct val="115000"/>
              </a:lnSpc>
              <a:buClr>
                <a:srgbClr val="F07F09"/>
              </a:buClr>
              <a:buSzPct val="80000"/>
              <a:buFont typeface="Arial" pitchFamily="34" charset="0"/>
              <a:buChar char="•"/>
              <a:defRPr/>
            </a:pPr>
            <a:endParaRPr lang="en-US" sz="1600" dirty="0" smtClean="0">
              <a:solidFill>
                <a:sysClr val="windowText" lastClr="000000"/>
              </a:solidFill>
              <a:latin typeface="Times New Roman"/>
              <a:cs typeface="Times New Roman"/>
            </a:endParaRPr>
          </a:p>
          <a:p>
            <a:pPr lvl="0">
              <a:lnSpc>
                <a:spcPct val="115000"/>
              </a:lnSpc>
              <a:buClr>
                <a:srgbClr val="F07F09"/>
              </a:buClr>
              <a:buSzPct val="80000"/>
              <a:buFont typeface="Arial" pitchFamily="34" charset="0"/>
              <a:buChar char="•"/>
              <a:defRPr/>
            </a:pPr>
            <a:r>
              <a:rPr lang="en-US" sz="1600" dirty="0" smtClean="0">
                <a:solidFill>
                  <a:sysClr val="windowText" lastClr="000000"/>
                </a:solidFill>
                <a:latin typeface="Times New Roman"/>
                <a:cs typeface="Times New Roman"/>
              </a:rPr>
              <a:t>  DEQ worked with the western states on a SO</a:t>
            </a:r>
            <a:r>
              <a:rPr lang="en-US" sz="1600" baseline="-25000" dirty="0" smtClean="0">
                <a:solidFill>
                  <a:sysClr val="windowText" lastClr="000000"/>
                </a:solidFill>
                <a:latin typeface="Times New Roman"/>
                <a:cs typeface="Times New Roman"/>
              </a:rPr>
              <a:t>2</a:t>
            </a:r>
            <a:r>
              <a:rPr lang="en-US" sz="1600" dirty="0" smtClean="0">
                <a:solidFill>
                  <a:sysClr val="windowText" lastClr="000000"/>
                </a:solidFill>
                <a:latin typeface="Times New Roman"/>
                <a:cs typeface="Times New Roman"/>
              </a:rPr>
              <a:t> trading program but dropped out because it was not cost effective. There are now specific rules but PGE is not involved in trading. </a:t>
            </a:r>
            <a:endParaRPr lang="en-US" sz="1600" dirty="0" smtClean="0">
              <a:solidFill>
                <a:sysClr val="windowText" lastClr="000000"/>
              </a:solidFill>
              <a:latin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Repeal rules for sources that no longer exist in Oregon. Sources would still need to address new source rules – more stringent than existing rules</a:t>
            </a: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r>
              <a:rPr lang="en-US" sz="1600" dirty="0" smtClean="0">
                <a:solidFill>
                  <a:sysClr val="windowText" lastClr="000000"/>
                </a:solidFill>
                <a:latin typeface="Times New Roman"/>
              </a:rPr>
              <a:t>End of section, any questions on rule clean-up?</a:t>
            </a:r>
          </a:p>
          <a:p>
            <a:pPr lvl="0">
              <a:buClr>
                <a:srgbClr val="00B0F0"/>
              </a:buClr>
              <a:buSzPct val="100000"/>
              <a:buFont typeface="Arial" pitchFamily="34" charset="0"/>
              <a:buChar char="•"/>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 xmlns:p14="http://schemas.microsoft.com/office/powerpoint/2010/main"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7/15/2013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7/15/2013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7/15/2013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7/15/2013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7/15/2013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7/15/2013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comments" Target="../comments/comment2.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6" name="TextBox 5"/>
          <p:cNvSpPr txBox="1"/>
          <p:nvPr/>
        </p:nvSpPr>
        <p:spPr>
          <a:xfrm>
            <a:off x="762000" y="1828800"/>
            <a:ext cx="7848600" cy="4083169"/>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Comprehensive Rule</a:t>
            </a:r>
            <a:r>
              <a:rPr lang="en-US" sz="4400" b="1" strike="sngStrike" dirty="0" smtClean="0">
                <a:latin typeface="Times New Roman" pitchFamily="18" charset="0"/>
                <a:cs typeface="Times New Roman" pitchFamily="18" charset="0"/>
              </a:rPr>
              <a:t>s</a:t>
            </a:r>
            <a:r>
              <a:rPr lang="en-US" sz="4400" b="1" dirty="0" smtClean="0">
                <a:latin typeface="Times New Roman" pitchFamily="18" charset="0"/>
                <a:cs typeface="Times New Roman" pitchFamily="18" charset="0"/>
              </a:rPr>
              <a:t> </a:t>
            </a:r>
          </a:p>
          <a:p>
            <a:pPr algn="ctr"/>
            <a:r>
              <a:rPr lang="en-US" sz="4400" b="1" dirty="0" smtClean="0">
                <a:latin typeface="Times New Roman" pitchFamily="18" charset="0"/>
                <a:cs typeface="Times New Roman" pitchFamily="18" charset="0"/>
              </a:rPr>
              <a:t>Overhaul</a:t>
            </a: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2590800" cy="1051560"/>
          </a:xfrm>
        </p:spPr>
        <p:txBody>
          <a:bodyPr/>
          <a:lstStyle/>
          <a:p>
            <a:r>
              <a:rPr lang="en-US" sz="3600" b="1" dirty="0" smtClean="0">
                <a:latin typeface="Times New Roman" pitchFamily="18" charset="0"/>
                <a:cs typeface="Times New Roman" pitchFamily="18" charset="0"/>
              </a:rPr>
              <a:t>Opacity</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905000"/>
            <a:ext cx="7315200" cy="3733800"/>
          </a:xfrm>
        </p:spPr>
        <p:txBody>
          <a:bodyPr>
            <a:normAutofit/>
          </a:bodyPr>
          <a:lstStyle/>
          <a:p>
            <a:pPr lvl="0">
              <a:buClr>
                <a:srgbClr val="00B0F0"/>
              </a:buClr>
            </a:pPr>
            <a:r>
              <a:rPr lang="en-US" dirty="0" smtClean="0">
                <a:latin typeface="Times New Roman" pitchFamily="18" charset="0"/>
                <a:cs typeface="Times New Roman" pitchFamily="18" charset="0"/>
              </a:rPr>
              <a:t>Change opacity from 3 minute aggregate in 60 minutes to 6-minute averages – EPA Method 9 (consistent with other states)</a:t>
            </a:r>
          </a:p>
          <a:p>
            <a:pPr lvl="0">
              <a:buClr>
                <a:srgbClr val="00B0F0"/>
              </a:buClr>
            </a:pPr>
            <a:endParaRPr lang="en-US" dirty="0" smtClean="0">
              <a:latin typeface="Times New Roman" pitchFamily="18" charset="0"/>
              <a:cs typeface="Times New Roman" pitchFamily="18" charset="0"/>
            </a:endParaRPr>
          </a:p>
          <a:p>
            <a:pPr lvl="0">
              <a:buClr>
                <a:srgbClr val="00B0F0"/>
              </a:buClr>
            </a:pPr>
            <a:r>
              <a:rPr lang="en-US" dirty="0" smtClean="0">
                <a:latin typeface="Times New Roman" pitchFamily="18" charset="0"/>
                <a:cs typeface="Times New Roman" pitchFamily="18" charset="0"/>
              </a:rPr>
              <a:t>Repeal 4-county 20% opacity for 30 seconds for non-fuel burning equipment</a:t>
            </a:r>
          </a:p>
          <a:p>
            <a:pPr>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183880" cy="4648200"/>
          </a:xfrm>
        </p:spPr>
        <p:txBody>
          <a:bodyPr>
            <a:normAutofit/>
          </a:bodyPr>
          <a:lstStyle/>
          <a:p>
            <a:pPr>
              <a:buClr>
                <a:srgbClr val="00B0F0"/>
              </a:buClr>
            </a:pPr>
            <a:r>
              <a:rPr lang="en-US" dirty="0" smtClean="0">
                <a:latin typeface="Times New Roman" pitchFamily="18" charset="0"/>
                <a:cs typeface="Times New Roman" pitchFamily="18" charset="0"/>
              </a:rPr>
              <a:t>Change opacity limit from 40% to </a:t>
            </a:r>
            <a:endParaRPr lang="en-US" dirty="0">
              <a:latin typeface="Times New Roman" pitchFamily="18" charset="0"/>
              <a:cs typeface="Times New Roman" pitchFamily="18" charset="0"/>
            </a:endParaRPr>
          </a:p>
          <a:p>
            <a:pPr marL="400050" lvl="1" indent="0">
              <a:buClr>
                <a:srgbClr val="00B0F0"/>
              </a:buClr>
              <a:buNone/>
            </a:pPr>
            <a:r>
              <a:rPr lang="en-US" sz="3200" dirty="0" smtClean="0">
                <a:latin typeface="Times New Roman" pitchFamily="18" charset="0"/>
                <a:cs typeface="Times New Roman" pitchFamily="18" charset="0"/>
              </a:rPr>
              <a:t>20% for old equipment (before 06/01/70) outside special control areas</a:t>
            </a:r>
          </a:p>
          <a:p>
            <a:pPr>
              <a:buClr>
                <a:srgbClr val="00B0F0"/>
              </a:buClr>
            </a:pPr>
            <a:r>
              <a:rPr lang="en-US" dirty="0" smtClean="0">
                <a:latin typeface="Times New Roman" pitchFamily="18" charset="0"/>
                <a:cs typeface="Times New Roman" pitchFamily="18" charset="0"/>
              </a:rPr>
              <a:t>Grate cleaning or soot blowing operations get one six minute period per hour at 40% opacity</a:t>
            </a:r>
          </a:p>
          <a:p>
            <a:pPr>
              <a:buClr>
                <a:srgbClr val="00B0F0"/>
              </a:buClr>
            </a:pPr>
            <a:r>
              <a:rPr lang="en-US" dirty="0" smtClean="0">
                <a:latin typeface="Times New Roman" pitchFamily="18" charset="0"/>
                <a:cs typeface="Times New Roman" pitchFamily="18" charset="0"/>
              </a:rPr>
              <a:t>Defer compliance until January 1, 2015 for businesses outside special control areas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11</a:t>
            </a:fld>
            <a:endParaRPr lang="en-US" dirty="0"/>
          </a:p>
        </p:txBody>
      </p:sp>
      <p:sp>
        <p:nvSpPr>
          <p:cNvPr id="5" name="Title 1"/>
          <p:cNvSpPr>
            <a:spLocks noGrp="1"/>
          </p:cNvSpPr>
          <p:nvPr>
            <p:ph type="title"/>
          </p:nvPr>
        </p:nvSpPr>
        <p:spPr>
          <a:xfrm>
            <a:off x="457200" y="914400"/>
            <a:ext cx="2590800" cy="1051560"/>
          </a:xfrm>
        </p:spPr>
        <p:txBody>
          <a:bodyPr/>
          <a:lstStyle/>
          <a:p>
            <a:r>
              <a:rPr lang="en-US" sz="3600" b="1" dirty="0" smtClean="0">
                <a:latin typeface="Times New Roman" pitchFamily="18" charset="0"/>
                <a:cs typeface="Times New Roman" pitchFamily="18" charset="0"/>
              </a:rPr>
              <a:t>Opacity</a:t>
            </a:r>
            <a:endParaRPr lang="en-US" sz="36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3200" y="685800"/>
            <a:ext cx="2479444" cy="1614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12</a:t>
            </a:fld>
            <a:endParaRPr lang="en-US" dirty="0">
              <a:solidFill>
                <a:srgbClr val="E3DED1">
                  <a:shade val="50000"/>
                </a:srgbClr>
              </a:solidFill>
            </a:endParaRPr>
          </a:p>
        </p:txBody>
      </p:sp>
      <p:sp>
        <p:nvSpPr>
          <p:cNvPr id="5" name="Title 1"/>
          <p:cNvSpPr>
            <a:spLocks noGrp="1"/>
          </p:cNvSpPr>
          <p:nvPr>
            <p:ph type="title"/>
          </p:nvPr>
        </p:nvSpPr>
        <p:spPr>
          <a:xfrm>
            <a:off x="533400" y="685800"/>
            <a:ext cx="3657600" cy="1051560"/>
          </a:xfrm>
        </p:spPr>
        <p:txBody>
          <a:bodyPr/>
          <a:lstStyle/>
          <a:p>
            <a:r>
              <a:rPr lang="en-US" sz="3600" b="1" dirty="0" smtClean="0">
                <a:latin typeface="Times New Roman" pitchFamily="18" charset="0"/>
                <a:cs typeface="Times New Roman" pitchFamily="18" charset="0"/>
              </a:rPr>
              <a:t>Grain loading</a:t>
            </a:r>
            <a:endParaRPr lang="en-US" sz="3600" b="1" dirty="0">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152400" y="1699345"/>
          <a:ext cx="8534400" cy="3380883"/>
        </p:xfrm>
        <a:graphic>
          <a:graphicData uri="http://schemas.openxmlformats.org/drawingml/2006/table">
            <a:tbl>
              <a:tblPr firstRow="1" bandRow="1">
                <a:tableStyleId>{5C22544A-7EE6-4342-B048-85BDC9FD1C3A}</a:tableStyleId>
              </a:tblPr>
              <a:tblGrid>
                <a:gridCol w="2590800"/>
                <a:gridCol w="1981200"/>
                <a:gridCol w="2209800"/>
                <a:gridCol w="1752600"/>
              </a:tblGrid>
              <a:tr h="318686">
                <a:tc>
                  <a:txBody>
                    <a:bodyPr/>
                    <a:lstStyle/>
                    <a:p>
                      <a:pPr algn="ctr"/>
                      <a:r>
                        <a:rPr lang="en-US" dirty="0" smtClean="0"/>
                        <a:t>Source</a:t>
                      </a:r>
                      <a:endParaRPr lang="en-US" dirty="0"/>
                    </a:p>
                  </a:txBody>
                  <a:tcPr/>
                </a:tc>
                <a:tc gridSpan="3">
                  <a:txBody>
                    <a:bodyPr/>
                    <a:lstStyle/>
                    <a:p>
                      <a:pPr algn="ctr"/>
                      <a:r>
                        <a:rPr lang="en-US" dirty="0" smtClean="0"/>
                        <a:t>Grain Loading</a:t>
                      </a:r>
                      <a:r>
                        <a:rPr lang="en-US" baseline="0" dirty="0" smtClean="0"/>
                        <a:t> Standards (gr/dscf)</a:t>
                      </a:r>
                      <a:endParaRPr lang="en-US" dirty="0"/>
                    </a:p>
                  </a:txBody>
                  <a:tcPr/>
                </a:tc>
                <a:tc hMerge="1">
                  <a:txBody>
                    <a:bodyPr/>
                    <a:lstStyle/>
                    <a:p>
                      <a:endParaRPr lang="en-US" dirty="0"/>
                    </a:p>
                  </a:txBody>
                  <a:tcPr/>
                </a:tc>
                <a:tc hMerge="1">
                  <a:txBody>
                    <a:bodyPr/>
                    <a:lstStyle/>
                    <a:p>
                      <a:endParaRPr lang="en-US" dirty="0"/>
                    </a:p>
                  </a:txBody>
                  <a:tcPr/>
                </a:tc>
              </a:tr>
              <a:tr h="557700">
                <a:tc>
                  <a:txBody>
                    <a:bodyPr/>
                    <a:lstStyle/>
                    <a:p>
                      <a:endParaRPr lang="en-US" dirty="0"/>
                    </a:p>
                  </a:txBody>
                  <a:tcPr/>
                </a:tc>
                <a:tc>
                  <a:txBody>
                    <a:bodyPr/>
                    <a:lstStyle/>
                    <a:p>
                      <a:pPr algn="ctr"/>
                      <a:r>
                        <a:rPr lang="en-US" dirty="0" smtClean="0"/>
                        <a:t>Current Limit</a:t>
                      </a:r>
                      <a:endParaRPr lang="en-US" dirty="0"/>
                    </a:p>
                  </a:txBody>
                  <a:tcPr/>
                </a:tc>
                <a:tc>
                  <a:txBody>
                    <a:bodyPr/>
                    <a:lstStyle/>
                    <a:p>
                      <a:pPr algn="ctr"/>
                      <a:r>
                        <a:rPr lang="en-US" dirty="0" smtClean="0"/>
                        <a:t>Effective upon Rule</a:t>
                      </a:r>
                      <a:r>
                        <a:rPr lang="en-US" baseline="0" dirty="0" smtClean="0"/>
                        <a:t> Adoption</a:t>
                      </a:r>
                      <a:endParaRPr lang="en-US" dirty="0"/>
                    </a:p>
                  </a:txBody>
                  <a:tcPr/>
                </a:tc>
                <a:tc>
                  <a:txBody>
                    <a:bodyPr/>
                    <a:lstStyle/>
                    <a:p>
                      <a:pPr algn="ctr"/>
                      <a:r>
                        <a:rPr lang="en-US" dirty="0" smtClean="0"/>
                        <a:t>2019</a:t>
                      </a:r>
                      <a:endParaRPr lang="en-US" dirty="0"/>
                    </a:p>
                  </a:txBody>
                  <a:tcPr/>
                </a:tc>
              </a:tr>
              <a:tr h="51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Built before 06/01/70</a:t>
                      </a:r>
                    </a:p>
                  </a:txBody>
                  <a:tcPr/>
                </a:tc>
                <a:tc>
                  <a:txBody>
                    <a:bodyPr/>
                    <a:lstStyle/>
                    <a:p>
                      <a:pPr algn="ctr"/>
                      <a:r>
                        <a:rPr lang="en-US" dirty="0" smtClean="0"/>
                        <a:t>0.2</a:t>
                      </a:r>
                      <a:endParaRPr lang="en-US" dirty="0"/>
                    </a:p>
                  </a:txBody>
                  <a:tcPr/>
                </a:tc>
                <a:tc>
                  <a:txBody>
                    <a:bodyPr/>
                    <a:lstStyle/>
                    <a:p>
                      <a:pPr algn="ctr"/>
                      <a:r>
                        <a:rPr lang="en-US" dirty="0" smtClean="0"/>
                        <a:t>0.20 </a:t>
                      </a:r>
                      <a:endParaRPr lang="en-US" dirty="0"/>
                    </a:p>
                  </a:txBody>
                  <a:tcPr/>
                </a:tc>
                <a:tc>
                  <a:txBody>
                    <a:bodyPr/>
                    <a:lstStyle/>
                    <a:p>
                      <a:pPr algn="ctr"/>
                      <a:r>
                        <a:rPr lang="en-US" dirty="0" smtClean="0"/>
                        <a:t>0.10</a:t>
                      </a:r>
                      <a:endParaRPr lang="en-US" dirty="0"/>
                    </a:p>
                  </a:txBody>
                  <a:tcPr/>
                </a:tc>
              </a:tr>
              <a:tr h="898390">
                <a:tc>
                  <a:txBody>
                    <a:bodyPr/>
                    <a:lstStyle/>
                    <a:p>
                      <a:pPr algn="l"/>
                      <a:r>
                        <a:rPr lang="en-US" dirty="0" smtClean="0"/>
                        <a:t>Built</a:t>
                      </a:r>
                      <a:r>
                        <a:rPr lang="en-US" baseline="0" dirty="0" smtClean="0"/>
                        <a:t> a</a:t>
                      </a:r>
                      <a:r>
                        <a:rPr lang="en-US" dirty="0" smtClean="0"/>
                        <a:t>fter 06/01/70 within 5 miles of “sensitive” area</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0.10</a:t>
                      </a:r>
                    </a:p>
                  </a:txBody>
                  <a:tcPr/>
                </a:tc>
                <a:tc>
                  <a:txBody>
                    <a:bodyPr/>
                    <a:lstStyle/>
                    <a:p>
                      <a:pPr algn="ctr"/>
                      <a:r>
                        <a:rPr lang="en-US" dirty="0" smtClean="0"/>
                        <a:t>0.10</a:t>
                      </a:r>
                      <a:endParaRPr lang="en-US" dirty="0"/>
                    </a:p>
                  </a:txBody>
                  <a:tcPr/>
                </a:tc>
              </a:tr>
              <a:tr h="949418">
                <a:tc>
                  <a:txBody>
                    <a:bodyPr/>
                    <a:lstStyle/>
                    <a:p>
                      <a:pPr algn="l"/>
                      <a:r>
                        <a:rPr lang="en-US" dirty="0" smtClean="0"/>
                        <a:t>Built</a:t>
                      </a:r>
                      <a:r>
                        <a:rPr lang="en-US" baseline="0" dirty="0" smtClean="0"/>
                        <a:t> a</a:t>
                      </a:r>
                      <a:r>
                        <a:rPr lang="en-US" dirty="0" smtClean="0"/>
                        <a:t>fter 06/01/70 outside 5 miles of “sensitive” area </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a:t>
                      </a:r>
                    </a:p>
                  </a:txBody>
                  <a:tcPr/>
                </a:tc>
                <a:tc>
                  <a:txBody>
                    <a:bodyPr/>
                    <a:lstStyle/>
                    <a:p>
                      <a:pPr algn="ctr"/>
                      <a:r>
                        <a:rPr lang="en-US" dirty="0" smtClean="0"/>
                        <a:t>0.10</a:t>
                      </a:r>
                      <a:endParaRPr lang="en-US" dirty="0"/>
                    </a:p>
                  </a:txBody>
                  <a:tcPr/>
                </a:tc>
              </a:tr>
            </a:tbl>
          </a:graphicData>
        </a:graphic>
      </p:graphicFrame>
      <p:sp>
        <p:nvSpPr>
          <p:cNvPr id="31745" name="Rectangle 1"/>
          <p:cNvSpPr>
            <a:spLocks noChangeArrowheads="1"/>
          </p:cNvSpPr>
          <p:nvPr/>
        </p:nvSpPr>
        <p:spPr bwMode="auto">
          <a:xfrm>
            <a:off x="381000" y="5332512"/>
            <a:ext cx="510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smtClean="0">
                <a:solidFill>
                  <a:prstClr val="black"/>
                </a:solidFill>
                <a:latin typeface="Times New Roman" pitchFamily="18" charset="0"/>
                <a:ea typeface="Calibri" pitchFamily="34" charset="0"/>
                <a:cs typeface="Times New Roman" pitchFamily="18" charset="0"/>
              </a:rPr>
              <a:t>“sensitive area” = sustainment area, nonattainment area, reattainment area, or maintenance area </a:t>
            </a:r>
            <a:endParaRPr lang="en-US" sz="2000" dirty="0" smtClean="0">
              <a:solidFill>
                <a:prstClr val="black"/>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1200" y="4605424"/>
            <a:ext cx="2362200" cy="19547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70167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876800"/>
          </a:xfrm>
        </p:spPr>
        <p:txBody>
          <a:bodyPr>
            <a:normAutofit/>
          </a:bodyPr>
          <a:lstStyle/>
          <a:p>
            <a:pPr lvl="0">
              <a:buClr>
                <a:srgbClr val="00B0F0"/>
              </a:buClr>
            </a:pPr>
            <a:r>
              <a:rPr lang="en-US" dirty="0" smtClean="0">
                <a:latin typeface="Times New Roman" pitchFamily="18" charset="0"/>
                <a:cs typeface="Times New Roman" pitchFamily="18" charset="0"/>
              </a:rPr>
              <a:t>Analysis of a typical source with 40% opacity and 0.2 gr/dscf </a:t>
            </a:r>
          </a:p>
          <a:p>
            <a:pPr lvl="0">
              <a:buClr>
                <a:srgbClr val="00B0F0"/>
              </a:buClr>
            </a:pPr>
            <a:r>
              <a:rPr lang="en-US" dirty="0" smtClean="0">
                <a:latin typeface="Times New Roman" pitchFamily="18" charset="0"/>
                <a:cs typeface="Times New Roman" pitchFamily="18" charset="0"/>
              </a:rPr>
              <a:t>Located in Klamath Falls PM2.5 NAA</a:t>
            </a:r>
          </a:p>
          <a:p>
            <a:pPr lvl="0">
              <a:buClr>
                <a:srgbClr val="00B0F0"/>
              </a:buClr>
            </a:pPr>
            <a:r>
              <a:rPr lang="en-US" dirty="0" smtClean="0">
                <a:latin typeface="Times New Roman" pitchFamily="18" charset="0"/>
                <a:cs typeface="Times New Roman" pitchFamily="18" charset="0"/>
              </a:rPr>
              <a:t>Single source impacts approximately 30% of ambient standard</a:t>
            </a:r>
          </a:p>
          <a:p>
            <a:pPr lvl="0">
              <a:buClr>
                <a:srgbClr val="00B0F0"/>
              </a:buClr>
            </a:pPr>
            <a:r>
              <a:rPr lang="en-US" dirty="0" smtClean="0">
                <a:latin typeface="Times New Roman" pitchFamily="18" charset="0"/>
                <a:cs typeface="Times New Roman" pitchFamily="18" charset="0"/>
              </a:rPr>
              <a:t>Add background (e.g., woodstove emissions) and impacts approximately 75% of standard.</a:t>
            </a:r>
          </a:p>
        </p:txBody>
      </p:sp>
      <p:sp>
        <p:nvSpPr>
          <p:cNvPr id="4" name="Slide Number Placeholder 3"/>
          <p:cNvSpPr>
            <a:spLocks noGrp="1"/>
          </p:cNvSpPr>
          <p:nvPr>
            <p:ph type="sldNum" sz="quarter" idx="12"/>
          </p:nvPr>
        </p:nvSpPr>
        <p:spPr/>
        <p:txBody>
          <a:bodyPr/>
          <a:lstStyle/>
          <a:p>
            <a:fld id="{5054A28A-D49E-49FA-AA6C-AAFB5BCB984B}"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Justification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876800"/>
          </a:xfrm>
        </p:spPr>
        <p:txBody>
          <a:bodyPr>
            <a:normAutofit/>
          </a:bodyPr>
          <a:lstStyle/>
          <a:p>
            <a:pPr lvl="0">
              <a:buClr>
                <a:srgbClr val="00B0F0"/>
              </a:buClr>
            </a:pPr>
            <a:r>
              <a:rPr lang="en-US" dirty="0" smtClean="0">
                <a:latin typeface="Times New Roman" pitchFamily="18" charset="0"/>
                <a:cs typeface="Times New Roman" pitchFamily="18" charset="0"/>
              </a:rPr>
              <a:t>Other affected businesses are located in areas similar to Klamath Falls:</a:t>
            </a:r>
          </a:p>
          <a:p>
            <a:pPr lvl="1">
              <a:buClr>
                <a:srgbClr val="00B0F0"/>
              </a:buClr>
            </a:pPr>
            <a:r>
              <a:rPr lang="en-US" dirty="0" smtClean="0">
                <a:latin typeface="Times New Roman" pitchFamily="18" charset="0"/>
                <a:cs typeface="Times New Roman" pitchFamily="18" charset="0"/>
              </a:rPr>
              <a:t>Small communities that rely on woodstoves to heat homes</a:t>
            </a:r>
          </a:p>
          <a:p>
            <a:pPr lvl="1">
              <a:buClr>
                <a:srgbClr val="00B0F0"/>
              </a:buClr>
            </a:pPr>
            <a:r>
              <a:rPr lang="en-US" dirty="0" smtClean="0">
                <a:latin typeface="Times New Roman" pitchFamily="18" charset="0"/>
                <a:cs typeface="Times New Roman" pitchFamily="18" charset="0"/>
              </a:rPr>
              <a:t>Similar terrain</a:t>
            </a:r>
          </a:p>
          <a:p>
            <a:pPr lvl="1">
              <a:buClr>
                <a:srgbClr val="00B0F0"/>
              </a:buClr>
            </a:pPr>
            <a:r>
              <a:rPr lang="en-US" dirty="0" smtClean="0">
                <a:latin typeface="Times New Roman" pitchFamily="18" charset="0"/>
                <a:cs typeface="Times New Roman" pitchFamily="18" charset="0"/>
              </a:rPr>
              <a:t>Similar weather with potential for air stagnation periods in winter time.</a:t>
            </a:r>
          </a:p>
          <a:p>
            <a:pPr>
              <a:buClr>
                <a:srgbClr val="00B0F0"/>
              </a:buClr>
            </a:pPr>
            <a:r>
              <a:rPr lang="en-US" dirty="0" smtClean="0">
                <a:latin typeface="Times New Roman" pitchFamily="18" charset="0"/>
                <a:cs typeface="Times New Roman" pitchFamily="18" charset="0"/>
              </a:rPr>
              <a:t>Help prevent violations of the PM2.5 ambient air quality standard</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25963"/>
          </a:xfrm>
        </p:spPr>
        <p:txBody>
          <a:bodyPr>
            <a:noAutofit/>
          </a:bodyPr>
          <a:lstStyle/>
          <a:p>
            <a:pPr>
              <a:buClr>
                <a:srgbClr val="00B0F0"/>
              </a:buClr>
            </a:pPr>
            <a:r>
              <a:rPr lang="en-US" sz="2700" dirty="0" smtClean="0">
                <a:latin typeface="Times New Roman" pitchFamily="18" charset="0"/>
                <a:cs typeface="Times New Roman" pitchFamily="18" charset="0"/>
              </a:rPr>
              <a:t>Many of the units have tested below the proposed limits, but do not comply all of the time.</a:t>
            </a:r>
          </a:p>
          <a:p>
            <a:pPr>
              <a:buClr>
                <a:srgbClr val="00B0F0"/>
              </a:buClr>
            </a:pPr>
            <a:r>
              <a:rPr lang="en-US" sz="2700" dirty="0" smtClean="0">
                <a:latin typeface="Times New Roman" pitchFamily="18" charset="0"/>
                <a:cs typeface="Times New Roman" pitchFamily="18" charset="0"/>
              </a:rPr>
              <a:t>What will businesses have to do to comply with grain loading?</a:t>
            </a:r>
          </a:p>
          <a:p>
            <a:pPr lvl="1">
              <a:buClr>
                <a:srgbClr val="00B0F0"/>
              </a:buClr>
              <a:buFont typeface="Arial" pitchFamily="34" charset="0"/>
              <a:buChar char="•"/>
            </a:pPr>
            <a:r>
              <a:rPr lang="en-US" sz="2700" dirty="0" smtClean="0">
                <a:latin typeface="Times New Roman" pitchFamily="18" charset="0"/>
                <a:cs typeface="Times New Roman" pitchFamily="18" charset="0"/>
              </a:rPr>
              <a:t>Tuning: 1977 </a:t>
            </a:r>
            <a:r>
              <a:rPr lang="en-US" sz="2700" dirty="0" smtClean="0">
                <a:solidFill>
                  <a:prstClr val="black"/>
                </a:solidFill>
                <a:latin typeface="Times New Roman" pitchFamily="18" charset="0"/>
                <a:cs typeface="Times New Roman" pitchFamily="18" charset="0"/>
              </a:rPr>
              <a:t>28 MMBtu </a:t>
            </a:r>
            <a:r>
              <a:rPr lang="en-US" sz="2700" dirty="0" smtClean="0">
                <a:latin typeface="Times New Roman" pitchFamily="18" charset="0"/>
                <a:cs typeface="Times New Roman" pitchFamily="18" charset="0"/>
              </a:rPr>
              <a:t>wood fired boiler; pre-test out of compliance; post-test less than 0.1 gr/dscf</a:t>
            </a:r>
          </a:p>
          <a:p>
            <a:pPr lvl="1">
              <a:buClr>
                <a:srgbClr val="00B0F0"/>
              </a:buClr>
              <a:buFont typeface="Arial" pitchFamily="34" charset="0"/>
              <a:buChar char="•"/>
            </a:pPr>
            <a:r>
              <a:rPr lang="en-US" sz="2700" dirty="0" smtClean="0">
                <a:latin typeface="Times New Roman" pitchFamily="18" charset="0"/>
                <a:cs typeface="Times New Roman" pitchFamily="18" charset="0"/>
              </a:rPr>
              <a:t>Consistent and dry fuel</a:t>
            </a:r>
          </a:p>
          <a:p>
            <a:pPr lvl="1">
              <a:buClr>
                <a:srgbClr val="00B0F0"/>
              </a:buClr>
              <a:buFont typeface="Arial" pitchFamily="34" charset="0"/>
              <a:buChar char="•"/>
            </a:pPr>
            <a:r>
              <a:rPr lang="en-US" sz="2700" dirty="0" smtClean="0">
                <a:latin typeface="Times New Roman" pitchFamily="18" charset="0"/>
                <a:cs typeface="Times New Roman" pitchFamily="18" charset="0"/>
              </a:rPr>
              <a:t>Some may need improved combustion controls, ESP, or will convert to natural gas</a:t>
            </a:r>
            <a:endParaRPr lang="en-US" sz="27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15</a:t>
            </a:fld>
            <a:endParaRPr lang="en-US" dirty="0"/>
          </a:p>
        </p:txBody>
      </p:sp>
      <p:sp>
        <p:nvSpPr>
          <p:cNvPr id="6" name="Title 1"/>
          <p:cNvSpPr>
            <a:spLocks noGrp="1"/>
          </p:cNvSpPr>
          <p:nvPr>
            <p:ph type="title"/>
          </p:nvPr>
        </p:nvSpPr>
        <p:spPr>
          <a:xfrm>
            <a:off x="152400" y="1219200"/>
            <a:ext cx="8991600" cy="914400"/>
          </a:xfrm>
        </p:spPr>
        <p:txBody>
          <a:bodyPr/>
          <a:lstStyle/>
          <a:p>
            <a:r>
              <a:rPr lang="en-US" sz="3600" b="1" dirty="0" smtClean="0">
                <a:latin typeface="Times New Roman" pitchFamily="18" charset="0"/>
                <a:cs typeface="Times New Roman" pitchFamily="18" charset="0"/>
              </a:rPr>
              <a:t>Grain loading – </a:t>
            </a:r>
            <a:r>
              <a:rPr lang="en-US" sz="2800" b="1" dirty="0" smtClean="0">
                <a:latin typeface="Times New Roman" pitchFamily="18" charset="0"/>
                <a:cs typeface="Times New Roman" pitchFamily="18" charset="0"/>
              </a:rPr>
              <a:t>businesses may not meet 0.10 gr/dscf</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16</a:t>
            </a:fld>
            <a:endParaRPr lang="en-US" dirty="0">
              <a:solidFill>
                <a:srgbClr val="E3DED1">
                  <a:shade val="50000"/>
                </a:srgbClr>
              </a:solidFill>
            </a:endParaRPr>
          </a:p>
        </p:txBody>
      </p:sp>
      <p:graphicFrame>
        <p:nvGraphicFramePr>
          <p:cNvPr id="8" name="Table 7"/>
          <p:cNvGraphicFramePr>
            <a:graphicFrameLocks noGrp="1"/>
          </p:cNvGraphicFramePr>
          <p:nvPr>
            <p:extLst>
              <p:ext uri="{D42A27DB-BD31-4B8C-83A1-F6EECF244321}">
                <p14:modId xmlns="" xmlns:p14="http://schemas.microsoft.com/office/powerpoint/2010/main" val="847455391"/>
              </p:ext>
            </p:extLst>
          </p:nvPr>
        </p:nvGraphicFramePr>
        <p:xfrm>
          <a:off x="288518" y="2971800"/>
          <a:ext cx="8534401" cy="3200400"/>
        </p:xfrm>
        <a:graphic>
          <a:graphicData uri="http://schemas.openxmlformats.org/drawingml/2006/table">
            <a:tbl>
              <a:tblPr/>
              <a:tblGrid>
                <a:gridCol w="2133600"/>
                <a:gridCol w="882869"/>
                <a:gridCol w="2074227"/>
                <a:gridCol w="3443705"/>
              </a:tblGrid>
              <a:tr h="457200">
                <a:tc>
                  <a:txBody>
                    <a:bodyPr/>
                    <a:lstStyle/>
                    <a:p>
                      <a:pPr marL="0" marR="0" algn="ctr">
                        <a:spcBef>
                          <a:spcPts val="0"/>
                        </a:spcBef>
                        <a:spcAft>
                          <a:spcPts val="0"/>
                        </a:spcAft>
                      </a:pPr>
                      <a:r>
                        <a:rPr lang="en-US" sz="1400" b="1" dirty="0">
                          <a:latin typeface="Times New Roman"/>
                          <a:ea typeface="Times New Roman"/>
                        </a:rPr>
                        <a:t>Source</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Permit No.</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Emissions Unit</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Comment</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Boise Cascade (Pilot Rock)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30-0016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3 wood-fired boilers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latin typeface="Times New Roman"/>
                          <a:ea typeface="Times New Roman"/>
                        </a:rPr>
                        <a:t>0.06</a:t>
                      </a:r>
                      <a:r>
                        <a:rPr lang="en-US" sz="1400" dirty="0" smtClean="0">
                          <a:latin typeface="Times New Roman"/>
                          <a:ea typeface="Times New Roman"/>
                        </a:rPr>
                        <a:t>-</a:t>
                      </a:r>
                      <a:r>
                        <a:rPr lang="en-US" sz="1400" dirty="0" smtClean="0">
                          <a:solidFill>
                            <a:srgbClr val="FF0000"/>
                          </a:solidFill>
                          <a:latin typeface="Times New Roman"/>
                          <a:ea typeface="Times New Roman"/>
                        </a:rPr>
                        <a:t>0</a:t>
                      </a:r>
                      <a:r>
                        <a:rPr lang="en-US" sz="1400" b="1" u="none" dirty="0" smtClean="0">
                          <a:solidFill>
                            <a:srgbClr val="FF0000"/>
                          </a:solidFill>
                          <a:latin typeface="Times New Roman"/>
                          <a:ea typeface="Times New Roman"/>
                        </a:rPr>
                        <a:t>.19</a:t>
                      </a:r>
                      <a:endParaRPr lang="en-US" sz="1400" u="none"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Collins (Fremont Sawmill)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19-0002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latin typeface="Times New Roman"/>
                          <a:ea typeface="Times New Roman"/>
                        </a:rPr>
                        <a:t>2 </a:t>
                      </a:r>
                      <a:r>
                        <a:rPr lang="en-US" sz="1400" dirty="0">
                          <a:latin typeface="Times New Roman"/>
                          <a:ea typeface="Times New Roman"/>
                        </a:rPr>
                        <a:t>wood-fired boilers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u="none" dirty="0" smtClean="0">
                          <a:latin typeface="Times New Roman"/>
                          <a:ea typeface="Times New Roman"/>
                        </a:rPr>
                        <a:t>0.08 - </a:t>
                      </a:r>
                      <a:r>
                        <a:rPr lang="en-US" sz="1400" b="1" u="none" dirty="0" smtClean="0">
                          <a:solidFill>
                            <a:srgbClr val="FF0000"/>
                          </a:solidFill>
                          <a:latin typeface="Times New Roman"/>
                          <a:ea typeface="Times New Roman"/>
                        </a:rPr>
                        <a:t>0.13</a:t>
                      </a:r>
                      <a:endParaRPr lang="en-US" sz="1400" u="none"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Columbia Forest Products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18-0014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2 wood-fired </a:t>
                      </a:r>
                      <a:r>
                        <a:rPr lang="en-US" sz="1400" dirty="0" smtClean="0">
                          <a:latin typeface="Times New Roman"/>
                          <a:ea typeface="Times New Roman"/>
                        </a:rPr>
                        <a:t>boilers</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latin typeface="Times New Roman"/>
                          <a:ea typeface="Times New Roman"/>
                        </a:rPr>
                        <a:t>0.08</a:t>
                      </a:r>
                      <a:r>
                        <a:rPr lang="en-US" sz="1400" dirty="0" smtClean="0">
                          <a:latin typeface="Times New Roman"/>
                          <a:ea typeface="Times New Roman"/>
                        </a:rPr>
                        <a:t> </a:t>
                      </a:r>
                      <a:r>
                        <a:rPr lang="en-US" sz="1400" dirty="0">
                          <a:latin typeface="Times New Roman"/>
                          <a:ea typeface="Times New Roman"/>
                        </a:rPr>
                        <a:t>– </a:t>
                      </a:r>
                      <a:r>
                        <a:rPr lang="en-US" sz="1400" b="1" u="none" dirty="0" smtClean="0">
                          <a:solidFill>
                            <a:srgbClr val="FF0000"/>
                          </a:solidFill>
                          <a:latin typeface="Times New Roman"/>
                          <a:ea typeface="Times New Roman"/>
                        </a:rPr>
                        <a:t>0.19</a:t>
                      </a:r>
                      <a:endParaRPr lang="en-US" sz="1400" u="none"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smtClean="0">
                          <a:solidFill>
                            <a:schemeClr val="tx1"/>
                          </a:solidFill>
                          <a:latin typeface="Times New Roman"/>
                          <a:ea typeface="Times New Roman"/>
                        </a:rPr>
                        <a:t>Interfor</a:t>
                      </a:r>
                      <a:r>
                        <a:rPr lang="en-US" sz="1400" baseline="0" dirty="0" smtClean="0">
                          <a:solidFill>
                            <a:schemeClr val="tx1"/>
                          </a:solidFill>
                          <a:latin typeface="Times New Roman"/>
                          <a:ea typeface="Times New Roman"/>
                        </a:rPr>
                        <a:t> Pacific</a:t>
                      </a:r>
                      <a:endParaRPr lang="en-US" sz="14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chemeClr val="tx1"/>
                          </a:solidFill>
                          <a:latin typeface="Times New Roman"/>
                          <a:ea typeface="Times New Roman"/>
                        </a:rPr>
                        <a:t>18-0005</a:t>
                      </a:r>
                      <a:endParaRPr lang="en-US" sz="14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400" kern="1200" dirty="0" smtClean="0">
                          <a:solidFill>
                            <a:schemeClr val="tx1"/>
                          </a:solidFill>
                          <a:latin typeface="Times New Roman"/>
                          <a:ea typeface="Times New Roman"/>
                          <a:cs typeface="+mn-cs"/>
                        </a:rPr>
                        <a:t>2</a:t>
                      </a:r>
                      <a:r>
                        <a:rPr lang="en-US" sz="1400" kern="1200" baseline="0" dirty="0" smtClean="0">
                          <a:solidFill>
                            <a:schemeClr val="tx1"/>
                          </a:solidFill>
                          <a:latin typeface="Times New Roman"/>
                          <a:ea typeface="Times New Roman"/>
                          <a:cs typeface="+mn-cs"/>
                        </a:rPr>
                        <a:t> wood-fired boilers</a:t>
                      </a:r>
                      <a:endParaRPr lang="en-US" sz="1400" kern="1200" dirty="0">
                        <a:solidFill>
                          <a:schemeClr val="tx1"/>
                        </a:solidFill>
                        <a:latin typeface="Times New Roman"/>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solidFill>
                            <a:schemeClr val="tx1"/>
                          </a:solidFill>
                          <a:latin typeface="Times New Roman"/>
                          <a:ea typeface="Times New Roman"/>
                        </a:rPr>
                        <a:t>0.086</a:t>
                      </a:r>
                      <a:r>
                        <a:rPr lang="en-US" sz="1400" baseline="0" dirty="0" smtClean="0">
                          <a:solidFill>
                            <a:srgbClr val="FF0000"/>
                          </a:solidFill>
                          <a:latin typeface="Times New Roman"/>
                          <a:ea typeface="Times New Roman"/>
                        </a:rPr>
                        <a:t> </a:t>
                      </a:r>
                      <a:r>
                        <a:rPr lang="en-US" sz="1400" baseline="0" dirty="0" smtClean="0">
                          <a:solidFill>
                            <a:schemeClr val="tx1"/>
                          </a:solidFill>
                          <a:latin typeface="Times New Roman"/>
                          <a:ea typeface="Times New Roman"/>
                        </a:rPr>
                        <a:t>-</a:t>
                      </a:r>
                      <a:r>
                        <a:rPr lang="en-US" sz="1400" baseline="0" dirty="0" smtClean="0">
                          <a:solidFill>
                            <a:srgbClr val="FF0000"/>
                          </a:solidFill>
                          <a:latin typeface="Times New Roman"/>
                          <a:ea typeface="Times New Roman"/>
                        </a:rPr>
                        <a:t> </a:t>
                      </a:r>
                      <a:r>
                        <a:rPr lang="en-US" sz="1400" b="1" baseline="0" dirty="0" smtClean="0">
                          <a:solidFill>
                            <a:srgbClr val="FF0000"/>
                          </a:solidFill>
                          <a:latin typeface="Times New Roman"/>
                          <a:ea typeface="Times New Roman"/>
                        </a:rPr>
                        <a:t>0.21</a:t>
                      </a:r>
                      <a:endParaRPr lang="en-US" sz="1400" b="1"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Frank Lumber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22-2525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400" kern="1200" dirty="0" smtClean="0">
                          <a:solidFill>
                            <a:schemeClr val="tx1"/>
                          </a:solidFill>
                          <a:latin typeface="Times New Roman"/>
                          <a:ea typeface="Times New Roman"/>
                          <a:cs typeface="+mn-cs"/>
                        </a:rPr>
                        <a:t>Wood fired boiler </a:t>
                      </a:r>
                      <a:endParaRPr lang="en-US" sz="1400" kern="1200" dirty="0">
                        <a:solidFill>
                          <a:schemeClr val="tx1"/>
                        </a:solidFill>
                        <a:latin typeface="Times New Roman"/>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FF0000"/>
                          </a:solidFill>
                          <a:latin typeface="Times New Roman"/>
                          <a:ea typeface="Times New Roman"/>
                        </a:rPr>
                        <a:t>0.137</a:t>
                      </a:r>
                      <a:r>
                        <a:rPr lang="en-US" sz="1400" dirty="0">
                          <a:latin typeface="Times New Roman"/>
                          <a:ea typeface="Times New Roman"/>
                        </a:rPr>
                        <a:t> </a:t>
                      </a:r>
                      <a:r>
                        <a:rPr lang="en-US" sz="1400" dirty="0" smtClean="0">
                          <a:latin typeface="Times New Roman"/>
                          <a:ea typeface="Times New Roman"/>
                        </a:rPr>
                        <a:t>, multiclone</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Swanson Group </a:t>
                      </a:r>
                      <a:r>
                        <a:rPr lang="en-US" sz="1400" dirty="0" smtClean="0">
                          <a:latin typeface="Times New Roman"/>
                          <a:ea typeface="Times New Roman"/>
                        </a:rPr>
                        <a:t>(Roseburg)</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10-0030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Wood fired boiler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u="none" dirty="0">
                          <a:solidFill>
                            <a:srgbClr val="FF0000"/>
                          </a:solidFill>
                          <a:latin typeface="Times New Roman"/>
                          <a:ea typeface="Times New Roman"/>
                        </a:rPr>
                        <a:t>0.17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533400" y="1447800"/>
            <a:ext cx="6724148" cy="1200329"/>
          </a:xfrm>
          <a:prstGeom prst="rect">
            <a:avLst/>
          </a:prstGeom>
          <a:noFill/>
        </p:spPr>
        <p:txBody>
          <a:bodyPr wrap="none" rtlCol="0">
            <a:spAutoFit/>
          </a:bodyPr>
          <a:lstStyle/>
          <a:p>
            <a:pPr marL="285750" indent="-285750">
              <a:buFont typeface="Arial" pitchFamily="34" charset="0"/>
              <a:buChar char="•"/>
            </a:pPr>
            <a:r>
              <a:rPr lang="en-US" sz="2400" dirty="0" smtClean="0">
                <a:latin typeface="Times New Roman" pitchFamily="18" charset="0"/>
                <a:cs typeface="Times New Roman" pitchFamily="18" charset="0"/>
              </a:rPr>
              <a:t>Categories most affected by grain loading change: </a:t>
            </a:r>
          </a:p>
          <a:p>
            <a:pPr marL="742950" lvl="1" indent="-285750">
              <a:buFont typeface="Arial" pitchFamily="34" charset="0"/>
              <a:buChar char="•"/>
            </a:pPr>
            <a:r>
              <a:rPr lang="en-US" sz="2400" dirty="0" smtClean="0">
                <a:latin typeface="Times New Roman" pitchFamily="18" charset="0"/>
                <a:cs typeface="Times New Roman" pitchFamily="18" charset="0"/>
              </a:rPr>
              <a:t>Pre – 1970 wood fired boilers </a:t>
            </a:r>
          </a:p>
          <a:p>
            <a:pPr marL="285750" indent="-285750">
              <a:buFont typeface="Arial" pitchFamily="34" charset="0"/>
              <a:buChar char="•"/>
            </a:pPr>
            <a:r>
              <a:rPr lang="en-US" sz="2400" dirty="0" smtClean="0">
                <a:latin typeface="Times New Roman" pitchFamily="18" charset="0"/>
                <a:cs typeface="Times New Roman" pitchFamily="18" charset="0"/>
              </a:rPr>
              <a:t>Grain loading ranges from 0.06 to 0.21 gr/dscf</a:t>
            </a:r>
            <a:endParaRPr lang="en-US" sz="2400" dirty="0">
              <a:latin typeface="Times New Roman" pitchFamily="18" charset="0"/>
              <a:cs typeface="Times New Roman" pitchFamily="18" charset="0"/>
            </a:endParaRPr>
          </a:p>
        </p:txBody>
      </p:sp>
      <p:sp>
        <p:nvSpPr>
          <p:cNvPr id="9" name="&quot;No&quot; Symbol 8"/>
          <p:cNvSpPr/>
          <p:nvPr/>
        </p:nvSpPr>
        <p:spPr>
          <a:xfrm>
            <a:off x="7620000" y="838200"/>
            <a:ext cx="1295400" cy="12192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1106806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17</a:t>
            </a:fld>
            <a:endParaRPr lang="en-US" dirty="0"/>
          </a:p>
        </p:txBody>
      </p:sp>
      <p:graphicFrame>
        <p:nvGraphicFramePr>
          <p:cNvPr id="6" name="Diagram 5"/>
          <p:cNvGraphicFramePr/>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noGrp="1"/>
          </p:cNvSpPr>
          <p:nvPr>
            <p:ph type="title"/>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Permitting Small Sources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18</a:t>
            </a:fld>
            <a:endParaRPr lang="en-US" dirty="0"/>
          </a:p>
        </p:txBody>
      </p:sp>
      <p:graphicFrame>
        <p:nvGraphicFramePr>
          <p:cNvPr id="6" name="Diagram 5"/>
          <p:cNvGraphicFramePr/>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Permitting Small Sources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19</a:t>
            </a:fld>
            <a:endParaRPr lang="en-US" dirty="0"/>
          </a:p>
        </p:txBody>
      </p:sp>
      <p:graphicFrame>
        <p:nvGraphicFramePr>
          <p:cNvPr id="6" name="Diagram 5"/>
          <p:cNvGraphicFramePr/>
          <p:nvPr>
            <p:extLst>
              <p:ext uri="{D42A27DB-BD31-4B8C-83A1-F6EECF244321}">
                <p14:modId xmlns="" xmlns:p14="http://schemas.microsoft.com/office/powerpoint/2010/main" val="977587938"/>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Permitting Small Sources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Make </a:t>
            </a:r>
            <a:r>
              <a:rPr lang="en-US" dirty="0" smtClean="0">
                <a:latin typeface="Times New Roman" pitchFamily="18" charset="0"/>
                <a:cs typeface="Times New Roman" pitchFamily="18" charset="0"/>
              </a:rPr>
              <a:t>rules clearer and easier to comply with</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Update rules</a:t>
            </a:r>
          </a:p>
          <a:p>
            <a:r>
              <a:rPr lang="en-US" dirty="0" smtClean="0">
                <a:latin typeface="Times New Roman" pitchFamily="18" charset="0"/>
                <a:cs typeface="Times New Roman" pitchFamily="18" charset="0"/>
              </a:rPr>
              <a:t>Address </a:t>
            </a:r>
            <a:r>
              <a:rPr lang="en-US" dirty="0" smtClean="0">
                <a:latin typeface="Times New Roman" pitchFamily="18" charset="0"/>
                <a:cs typeface="Times New Roman" pitchFamily="18" charset="0"/>
              </a:rPr>
              <a:t>air quality </a:t>
            </a:r>
            <a:r>
              <a:rPr lang="en-US" dirty="0" smtClean="0">
                <a:latin typeface="Times New Roman" pitchFamily="18" charset="0"/>
                <a:cs typeface="Times New Roman" pitchFamily="18" charset="0"/>
              </a:rPr>
              <a:t>problems </a:t>
            </a:r>
            <a:r>
              <a:rPr lang="en-US" dirty="0" smtClean="0">
                <a:latin typeface="Times New Roman" pitchFamily="18" charset="0"/>
                <a:cs typeface="Times New Roman" pitchFamily="18" charset="0"/>
              </a:rPr>
              <a:t>while providing more </a:t>
            </a:r>
            <a:r>
              <a:rPr lang="en-US" dirty="0" smtClean="0">
                <a:latin typeface="Times New Roman" pitchFamily="18" charset="0"/>
                <a:cs typeface="Times New Roman" pitchFamily="18" charset="0"/>
              </a:rPr>
              <a:t>flexibility for smaller businesses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Provide incentives to address air quality problems</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20</a:t>
            </a:fld>
            <a:endParaRPr lang="en-US" dirty="0"/>
          </a:p>
        </p:txBody>
      </p:sp>
      <p:sp>
        <p:nvSpPr>
          <p:cNvPr id="8" name="Content Placeholder 2"/>
          <p:cNvSpPr txBox="1">
            <a:spLocks/>
          </p:cNvSpPr>
          <p:nvPr/>
        </p:nvSpPr>
        <p:spPr>
          <a:xfrm>
            <a:off x="762000" y="1371600"/>
            <a:ext cx="5486400" cy="1295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p:txBody>
      </p:sp>
      <p:sp>
        <p:nvSpPr>
          <p:cNvPr id="9" name="Content Placeholder 2"/>
          <p:cNvSpPr txBox="1">
            <a:spLocks/>
          </p:cNvSpPr>
          <p:nvPr/>
        </p:nvSpPr>
        <p:spPr>
          <a:xfrm>
            <a:off x="914400" y="3124200"/>
            <a:ext cx="7772400" cy="3048000"/>
          </a:xfrm>
          <a:prstGeom prst="rect">
            <a:avLst/>
          </a:prstGeom>
        </p:spPr>
        <p:txBody>
          <a:bodyPr vert="horz" lIns="182880" tIns="91440">
            <a:normAutofit fontScale="92500"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502920" lvl="2" indent="-265176">
              <a:buClr>
                <a:srgbClr val="00B0F0"/>
              </a:buClr>
              <a:buFont typeface="Arial" pitchFamily="34" charset="0"/>
              <a:buChar char="•"/>
            </a:pPr>
            <a:r>
              <a:rPr lang="en-US" sz="3200" dirty="0" smtClean="0">
                <a:latin typeface="Times New Roman"/>
                <a:ea typeface="Calibri"/>
              </a:rPr>
              <a:t>Any individual engine </a:t>
            </a:r>
            <a:r>
              <a:rPr lang="en-US" sz="3200" dirty="0" smtClean="0">
                <a:solidFill>
                  <a:prstClr val="black"/>
                </a:solidFill>
                <a:latin typeface="Times New Roman"/>
                <a:ea typeface="Calibri"/>
              </a:rPr>
              <a:t>rated at </a:t>
            </a:r>
            <a:r>
              <a:rPr lang="en-US" sz="3200" dirty="0" smtClean="0">
                <a:latin typeface="Times New Roman"/>
                <a:ea typeface="Calibri"/>
              </a:rPr>
              <a:t>greater</a:t>
            </a:r>
            <a:r>
              <a:rPr lang="en-US" sz="3200" dirty="0" smtClean="0">
                <a:solidFill>
                  <a:prstClr val="black"/>
                </a:solidFill>
                <a:latin typeface="Times New Roman"/>
                <a:ea typeface="Calibri"/>
              </a:rPr>
              <a:t> than 500 horsepower; or</a:t>
            </a:r>
          </a:p>
          <a:p>
            <a:pPr marL="502920" lvl="2" indent="-265176">
              <a:buClr>
                <a:srgbClr val="00B0F0"/>
              </a:buClr>
              <a:buFont typeface="Arial" pitchFamily="34" charset="0"/>
              <a:buChar char="•"/>
            </a:pPr>
            <a:endParaRPr lang="en-US" sz="2000" dirty="0" smtClean="0">
              <a:solidFill>
                <a:prstClr val="black"/>
              </a:solidFill>
              <a:latin typeface="Times New Roman"/>
              <a:ea typeface="Calibri"/>
            </a:endParaRPr>
          </a:p>
          <a:p>
            <a:pPr lvl="1">
              <a:buClr>
                <a:srgbClr val="00B0F0"/>
              </a:buClr>
              <a:buFont typeface="Arial" pitchFamily="34" charset="0"/>
              <a:buChar char="•"/>
            </a:pPr>
            <a:r>
              <a:rPr lang="en-US" sz="3200" dirty="0" smtClean="0">
                <a:solidFill>
                  <a:prstClr val="black"/>
                </a:solidFill>
                <a:latin typeface="Times New Roman"/>
                <a:ea typeface="Calibri"/>
              </a:rPr>
              <a:t>emissions </a:t>
            </a:r>
            <a:r>
              <a:rPr lang="en-US" sz="3200" dirty="0">
                <a:solidFill>
                  <a:prstClr val="black"/>
                </a:solidFill>
                <a:latin typeface="Times New Roman"/>
                <a:ea typeface="Calibri"/>
              </a:rPr>
              <a:t>in aggregate are greater than </a:t>
            </a:r>
            <a:r>
              <a:rPr lang="en-US" sz="3200" dirty="0" smtClean="0">
                <a:solidFill>
                  <a:prstClr val="black"/>
                </a:solidFill>
                <a:latin typeface="Times New Roman"/>
                <a:ea typeface="Calibri"/>
              </a:rPr>
              <a:t>de minimis levels of 1 ton/year based </a:t>
            </a:r>
            <a:r>
              <a:rPr lang="en-US" sz="3200" dirty="0">
                <a:solidFill>
                  <a:prstClr val="black"/>
                </a:solidFill>
                <a:latin typeface="Times New Roman"/>
                <a:ea typeface="Calibri"/>
              </a:rPr>
              <a:t>on the readiness and </a:t>
            </a:r>
            <a:r>
              <a:rPr lang="en-US" sz="3200" dirty="0" smtClean="0">
                <a:solidFill>
                  <a:prstClr val="black"/>
                </a:solidFill>
                <a:latin typeface="Times New Roman"/>
                <a:ea typeface="Calibri"/>
              </a:rPr>
              <a:t>maintenance testing </a:t>
            </a:r>
            <a:r>
              <a:rPr lang="en-US" sz="3200" dirty="0">
                <a:solidFill>
                  <a:prstClr val="black"/>
                </a:solidFill>
                <a:latin typeface="Times New Roman"/>
                <a:ea typeface="Calibri"/>
              </a:rPr>
              <a:t>hours of </a:t>
            </a:r>
            <a:r>
              <a:rPr lang="en-US" sz="3200" dirty="0" smtClean="0">
                <a:solidFill>
                  <a:prstClr val="black"/>
                </a:solidFill>
                <a:latin typeface="Times New Roman"/>
                <a:ea typeface="Calibri"/>
              </a:rPr>
              <a:t>operation</a:t>
            </a: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
        <p:nvSpPr>
          <p:cNvPr id="12" name="Content Placeholder 2"/>
          <p:cNvSpPr txBox="1">
            <a:spLocks/>
          </p:cNvSpPr>
          <p:nvPr/>
        </p:nvSpPr>
        <p:spPr>
          <a:xfrm>
            <a:off x="762000" y="609600"/>
            <a:ext cx="8686800" cy="106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None/>
              <a:tabLst/>
              <a:defRPr/>
            </a:pPr>
            <a:r>
              <a:rPr kumimoji="0" lang="en-US" sz="36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Permit emergency generators and pumps</a:t>
            </a:r>
          </a:p>
        </p:txBody>
      </p:sp>
      <p:pic>
        <p:nvPicPr>
          <p:cNvPr id="10"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l="8999" r="11999"/>
          <a:stretch>
            <a:fillRect/>
          </a:stretch>
        </p:blipFill>
        <p:spPr bwMode="auto">
          <a:xfrm>
            <a:off x="6553200" y="1447800"/>
            <a:ext cx="2407928" cy="1427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838200" y="1371600"/>
            <a:ext cx="6705600" cy="1981200"/>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9800" dirty="0" smtClean="0">
                <a:solidFill>
                  <a:prstClr val="black"/>
                </a:solidFill>
                <a:latin typeface="Times New Roman"/>
                <a:ea typeface="Calibri"/>
              </a:rPr>
              <a:t>Currently all categorically insignificant</a:t>
            </a:r>
          </a:p>
          <a:p>
            <a:pPr marL="265176" lvl="1" indent="-265176">
              <a:buClr>
                <a:srgbClr val="00B0F0"/>
              </a:buClr>
              <a:buFont typeface="Arial" pitchFamily="34" charset="0"/>
              <a:buChar char="•"/>
            </a:pPr>
            <a:endParaRPr lang="en-US" sz="9800" dirty="0" smtClean="0">
              <a:solidFill>
                <a:prstClr val="black"/>
              </a:solidFill>
              <a:latin typeface="Times New Roman"/>
              <a:ea typeface="Calibri"/>
            </a:endParaRPr>
          </a:p>
          <a:p>
            <a:pPr marL="265176" lvl="1" indent="-265176">
              <a:buClr>
                <a:srgbClr val="00B0F0"/>
              </a:buClr>
              <a:buFont typeface="Arial" pitchFamily="34" charset="0"/>
              <a:buChar char="•"/>
            </a:pPr>
            <a:r>
              <a:rPr lang="en-US" sz="9800" dirty="0" smtClean="0">
                <a:solidFill>
                  <a:prstClr val="black"/>
                </a:solidFill>
                <a:latin typeface="Times New Roman"/>
                <a:ea typeface="Calibri"/>
              </a:rPr>
              <a:t>Proposed significant if:</a:t>
            </a: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Tree>
    <p:extLst>
      <p:ext uri="{BB962C8B-B14F-4D97-AF65-F5344CB8AC3E}">
        <p14:creationId xmlns="" xmlns:p14="http://schemas.microsoft.com/office/powerpoint/2010/main" val="1925980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pPr marL="457200" marR="0" lvl="1" indent="0" defTabSz="914400" rtl="0" eaLnBrk="1" fontAlgn="auto" latinLnBrk="0" hangingPunct="1">
              <a:lnSpc>
                <a:spcPct val="100000"/>
              </a:lnSpc>
              <a:spcBef>
                <a:spcPts val="0"/>
              </a:spcBef>
              <a:spcAft>
                <a:spcPts val="0"/>
              </a:spcAft>
              <a:tabLst/>
              <a:defRPr/>
            </a:pPr>
            <a:r>
              <a:rPr lang="en-US" sz="3600" b="1" kern="1200" dirty="0">
                <a:latin typeface="Times New Roman" pitchFamily="18" charset="0"/>
                <a:ea typeface="+mn-ea"/>
                <a:cs typeface="Times New Roman" pitchFamily="18" charset="0"/>
              </a:rPr>
              <a:t>Permit </a:t>
            </a:r>
            <a:r>
              <a:rPr lang="en-US" sz="3600" b="1" kern="1200" dirty="0" smtClean="0">
                <a:solidFill>
                  <a:prstClr val="black"/>
                </a:solidFill>
                <a:latin typeface="Times New Roman" pitchFamily="18" charset="0"/>
                <a:ea typeface="+mn-ea"/>
                <a:cs typeface="Times New Roman" pitchFamily="18" charset="0"/>
              </a:rPr>
              <a:t>small </a:t>
            </a:r>
            <a:r>
              <a:rPr lang="en-US" sz="3600" b="1" kern="1200" dirty="0">
                <a:solidFill>
                  <a:prstClr val="black"/>
                </a:solidFill>
                <a:latin typeface="Times New Roman" pitchFamily="18" charset="0"/>
                <a:ea typeface="+mn-ea"/>
                <a:cs typeface="Times New Roman" pitchFamily="18" charset="0"/>
              </a:rPr>
              <a:t>fuel burning equipment</a:t>
            </a:r>
            <a:r>
              <a:rPr lang="en-US" sz="3200" kern="1200" dirty="0">
                <a:solidFill>
                  <a:prstClr val="black"/>
                </a:solidFill>
                <a:latin typeface="Times New Roman" pitchFamily="18" charset="0"/>
                <a:ea typeface="+mn-ea"/>
                <a:cs typeface="Times New Roman" pitchFamily="18" charset="0"/>
              </a:rPr>
              <a:t/>
            </a:r>
            <a:br>
              <a:rPr lang="en-US" sz="3200" kern="12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533400" y="1676400"/>
            <a:ext cx="8229600" cy="1371600"/>
          </a:xfrm>
        </p:spPr>
        <p:txBody>
          <a:bodyPr>
            <a:noAutofit/>
          </a:bodyPr>
          <a:lstStyle/>
          <a:p>
            <a:pPr>
              <a:buClr>
                <a:srgbClr val="00B0F0"/>
              </a:buClr>
            </a:pPr>
            <a:r>
              <a:rPr lang="en-US" dirty="0" smtClean="0">
                <a:solidFill>
                  <a:prstClr val="black"/>
                </a:solidFill>
                <a:latin typeface="Times New Roman"/>
                <a:ea typeface="Calibri"/>
              </a:rPr>
              <a:t>Currently considered categorically insignificant no matter how many at a source</a:t>
            </a:r>
          </a:p>
          <a:p>
            <a:pPr>
              <a:buClr>
                <a:srgbClr val="00B0F0"/>
              </a:buClr>
              <a:buFont typeface="Wingdings" pitchFamily="2" charset="2"/>
              <a:buChar char="v"/>
            </a:pP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21</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38800" y="3200400"/>
            <a:ext cx="3048000" cy="22864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533400" y="2895600"/>
            <a:ext cx="5029200" cy="3048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00B0F0"/>
              </a:buClr>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Times New Roman"/>
                <a:ea typeface="Calibri"/>
                <a:cs typeface="+mn-cs"/>
              </a:rPr>
              <a:t>Proposed rule considers small boilers significant if emissions in aggregate are greater than the de minimis levels</a:t>
            </a:r>
          </a:p>
          <a:p>
            <a:pPr marL="342900" marR="0" lvl="0" indent="-342900" algn="l" defTabSz="914400" rtl="0" eaLnBrk="1" fontAlgn="auto" latinLnBrk="0" hangingPunct="1">
              <a:lnSpc>
                <a:spcPct val="100000"/>
              </a:lnSpc>
              <a:spcBef>
                <a:spcPct val="20000"/>
              </a:spcBef>
              <a:spcAft>
                <a:spcPts val="0"/>
              </a:spcAft>
              <a:buClr>
                <a:srgbClr val="00B0F0"/>
              </a:buClr>
              <a:buSzTx/>
              <a:buFont typeface="Wingdings" pitchFamily="2" charset="2"/>
              <a:buChar char="v"/>
              <a:tabLst/>
              <a:defRPr/>
            </a:pPr>
            <a:endParaRPr kumimoji="0" lang="en-US"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22</a:t>
            </a:fld>
            <a:endParaRPr lang="en-US" dirty="0"/>
          </a:p>
        </p:txBody>
      </p:sp>
      <p:graphicFrame>
        <p:nvGraphicFramePr>
          <p:cNvPr id="6" name="Diagram 5"/>
          <p:cNvGraphicFramePr/>
          <p:nvPr>
            <p:extLst>
              <p:ext uri="{D42A27DB-BD31-4B8C-83A1-F6EECF244321}">
                <p14:modId xmlns="" xmlns:p14="http://schemas.microsoft.com/office/powerpoint/2010/main" val="3337258255"/>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noGrp="1"/>
          </p:cNvSpPr>
          <p:nvPr>
            <p:ph type="title"/>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23</a:t>
            </a:fld>
            <a:endParaRPr lang="en-US" dirty="0"/>
          </a:p>
        </p:txBody>
      </p:sp>
      <p:graphicFrame>
        <p:nvGraphicFramePr>
          <p:cNvPr id="6" name="Diagram 5"/>
          <p:cNvGraphicFramePr/>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24</a:t>
            </a:fld>
            <a:endParaRPr lang="en-US" dirty="0"/>
          </a:p>
        </p:txBody>
      </p:sp>
      <p:graphicFrame>
        <p:nvGraphicFramePr>
          <p:cNvPr id="6" name="Diagram 5"/>
          <p:cNvGraphicFramePr/>
          <p:nvPr>
            <p:extLst>
              <p:ext uri="{D42A27DB-BD31-4B8C-83A1-F6EECF244321}">
                <p14:modId xmlns="" xmlns:p14="http://schemas.microsoft.com/office/powerpoint/2010/main" val="4241976277"/>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382000" cy="525780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Separate Major New Source Review from State New Source Review</a:t>
            </a:r>
          </a:p>
          <a:p>
            <a:pPr>
              <a:spcAft>
                <a:spcPts val="600"/>
              </a:spcAft>
              <a:buClr>
                <a:srgbClr val="00B0F0"/>
              </a:buClr>
            </a:pPr>
            <a:endParaRPr lang="en-US" sz="1200" dirty="0" smtClean="0">
              <a:latin typeface="Times New Roman" pitchFamily="18" charset="0"/>
              <a:cs typeface="Times New Roman" pitchFamily="18" charset="0"/>
            </a:endParaRPr>
          </a:p>
          <a:p>
            <a:pPr lvl="0">
              <a:spcAft>
                <a:spcPts val="600"/>
              </a:spcAft>
              <a:buClr>
                <a:srgbClr val="00B0F0"/>
              </a:buClr>
            </a:pPr>
            <a:r>
              <a:rPr lang="en-US" dirty="0" smtClean="0">
                <a:latin typeface="Times New Roman" pitchFamily="18" charset="0"/>
                <a:cs typeface="Times New Roman" pitchFamily="18" charset="0"/>
              </a:rPr>
              <a:t>Redefine Major Source for Major NSR</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Federal major = 100 tpy in NAA, reattainment or maintenance area</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Federal major = 100/250 tpy in attainment and sustainment areas (retain current federal major definition)</a:t>
            </a:r>
          </a:p>
          <a:p>
            <a:pPr lvl="0">
              <a:spcAft>
                <a:spcPts val="600"/>
              </a:spcAft>
            </a:pP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25</a:t>
            </a:fld>
            <a:endParaRPr lang="en-US" dirty="0"/>
          </a:p>
        </p:txBody>
      </p:sp>
      <p:sp>
        <p:nvSpPr>
          <p:cNvPr id="6"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382000" cy="4572000"/>
          </a:xfrm>
        </p:spPr>
        <p:txBody>
          <a:bodyPr>
            <a:normAutofit/>
          </a:bodyPr>
          <a:lstStyle/>
          <a:p>
            <a:pPr>
              <a:spcAft>
                <a:spcPts val="600"/>
              </a:spcAft>
              <a:buClr>
                <a:srgbClr val="0CA4C2"/>
              </a:buClr>
            </a:pPr>
            <a:r>
              <a:rPr lang="en-US" dirty="0" smtClean="0">
                <a:latin typeface="Times New Roman" pitchFamily="18" charset="0"/>
                <a:cs typeface="Times New Roman" pitchFamily="18" charset="0"/>
              </a:rPr>
              <a:t>Establish “state NSR” (equivalent stringency) program for</a:t>
            </a:r>
          </a:p>
          <a:p>
            <a:pPr lvl="1">
              <a:spcAft>
                <a:spcPts val="600"/>
              </a:spcAft>
              <a:buClr>
                <a:srgbClr val="0CA4C2"/>
              </a:buClr>
              <a:buFont typeface="Arial" pitchFamily="34" charset="0"/>
              <a:buChar char="•"/>
            </a:pPr>
            <a:r>
              <a:rPr lang="en-US" dirty="0" smtClean="0">
                <a:latin typeface="Times New Roman" pitchFamily="18" charset="0"/>
                <a:cs typeface="Times New Roman" pitchFamily="18" charset="0"/>
              </a:rPr>
              <a:t> New businesses with SER to federal major source emission levels</a:t>
            </a:r>
          </a:p>
          <a:p>
            <a:pPr lvl="1">
              <a:spcAft>
                <a:spcPts val="600"/>
              </a:spcAft>
              <a:buClr>
                <a:srgbClr val="0CA4C2"/>
              </a:buClr>
              <a:buFont typeface="Arial" pitchFamily="34" charset="0"/>
              <a:buChar char="•"/>
            </a:pPr>
            <a:r>
              <a:rPr lang="en-US" dirty="0" smtClean="0">
                <a:latin typeface="Times New Roman" pitchFamily="18" charset="0"/>
                <a:cs typeface="Times New Roman" pitchFamily="18" charset="0"/>
              </a:rPr>
              <a:t>Major modifications at existing businesses with SER to federal major source emission levels</a:t>
            </a:r>
          </a:p>
          <a:p>
            <a:pPr lvl="1">
              <a:spcAft>
                <a:spcPts val="600"/>
              </a:spcAft>
              <a:buClr>
                <a:srgbClr val="0CA4C2"/>
              </a:buClr>
              <a:buFont typeface="Arial" pitchFamily="34" charset="0"/>
              <a:buChar char="•"/>
            </a:pPr>
            <a:r>
              <a:rPr lang="en-US" dirty="0" smtClean="0">
                <a:latin typeface="Times New Roman" pitchFamily="18" charset="0"/>
                <a:cs typeface="Times New Roman" pitchFamily="18" charset="0"/>
              </a:rPr>
              <a:t>Federal major sources with PSEL increases more than SER that are not due to a major modification.</a:t>
            </a: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26</a:t>
            </a:fld>
            <a:endParaRPr lang="en-US" dirty="0"/>
          </a:p>
        </p:txBody>
      </p:sp>
      <p:sp>
        <p:nvSpPr>
          <p:cNvPr id="6"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7924800" cy="4876800"/>
          </a:xfrm>
        </p:spPr>
        <p:txBody>
          <a:bodyPr>
            <a:normAutofit lnSpcReduction="10000"/>
          </a:bodyPr>
          <a:lstStyle/>
          <a:p>
            <a:pPr lvl="0">
              <a:spcAft>
                <a:spcPts val="600"/>
              </a:spcAft>
              <a:buClr>
                <a:srgbClr val="00B0F0"/>
              </a:buClr>
            </a:pPr>
            <a:r>
              <a:rPr lang="en-US" dirty="0" smtClean="0">
                <a:latin typeface="Times New Roman" pitchFamily="18" charset="0"/>
                <a:cs typeface="Times New Roman" pitchFamily="18" charset="0"/>
              </a:rPr>
              <a:t>Define “Reattainment” Area:  </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Nonattainment Area that has 3 years of “clean” data but not yet re-designated as attainment by EPA</a:t>
            </a:r>
          </a:p>
          <a:p>
            <a:pPr lvl="0">
              <a:spcAft>
                <a:spcPts val="600"/>
              </a:spcAft>
              <a:buClr>
                <a:srgbClr val="00B0F0"/>
              </a:buClr>
            </a:pPr>
            <a:r>
              <a:rPr lang="en-US" dirty="0" smtClean="0">
                <a:latin typeface="Times New Roman" pitchFamily="18" charset="0"/>
                <a:cs typeface="Times New Roman" pitchFamily="18" charset="0"/>
              </a:rPr>
              <a:t>Define “Sustainment” Areas </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Area with monitoring data close to or exceeding ambient standard but not yet designated NAA by EPA</a:t>
            </a:r>
          </a:p>
          <a:p>
            <a:pPr>
              <a:buClr>
                <a:srgbClr val="00B0F0"/>
              </a:buClr>
            </a:pPr>
            <a:r>
              <a:rPr lang="en-US" dirty="0" smtClean="0">
                <a:latin typeface="Times New Roman" pitchFamily="18" charset="0"/>
                <a:cs typeface="Times New Roman" pitchFamily="18" charset="0"/>
              </a:rPr>
              <a:t>Procedures for designating areas reattainment or sustainment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27</a:t>
            </a:fld>
            <a:endParaRPr lang="en-US" dirty="0"/>
          </a:p>
        </p:txBody>
      </p:sp>
      <p:sp>
        <p:nvSpPr>
          <p:cNvPr id="6"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28</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2164657247"/>
              </p:ext>
            </p:extLst>
          </p:nvPr>
        </p:nvGraphicFramePr>
        <p:xfrm>
          <a:off x="304800" y="1905001"/>
          <a:ext cx="8610600" cy="3817461"/>
        </p:xfrm>
        <a:graphic>
          <a:graphicData uri="http://schemas.openxmlformats.org/drawingml/2006/table">
            <a:tbl>
              <a:tblPr firstRow="1" bandRow="1">
                <a:tableStyleId>{5C22544A-7EE6-4342-B048-85BDC9FD1C3A}</a:tableStyleId>
              </a:tblPr>
              <a:tblGrid>
                <a:gridCol w="1435100"/>
                <a:gridCol w="1435100"/>
                <a:gridCol w="1435100"/>
                <a:gridCol w="1435100"/>
                <a:gridCol w="1435100"/>
                <a:gridCol w="1435100"/>
              </a:tblGrid>
              <a:tr h="381308">
                <a:tc>
                  <a:txBody>
                    <a:bodyPr/>
                    <a:lstStyle/>
                    <a:p>
                      <a:pPr algn="ctr"/>
                      <a:r>
                        <a:rPr lang="en-US" sz="1400" b="1" dirty="0" smtClean="0">
                          <a:latin typeface="Times New Roman" pitchFamily="18" charset="0"/>
                          <a:cs typeface="Times New Roman" pitchFamily="18" charset="0"/>
                        </a:rPr>
                        <a:t>Source</a:t>
                      </a:r>
                      <a:endParaRPr lang="en-US" sz="1400" b="1" dirty="0">
                        <a:latin typeface="Times New Roman" pitchFamily="18" charset="0"/>
                        <a:cs typeface="Times New Roman" pitchFamily="18" charset="0"/>
                      </a:endParaRPr>
                    </a:p>
                  </a:txBody>
                  <a:tcPr/>
                </a:tc>
                <a:tc>
                  <a:txBody>
                    <a:bodyPr/>
                    <a:lstStyle/>
                    <a:p>
                      <a:pPr algn="ctr"/>
                      <a:r>
                        <a:rPr lang="en-US" sz="1400" b="1" dirty="0" smtClean="0">
                          <a:latin typeface="Times New Roman" pitchFamily="18" charset="0"/>
                          <a:cs typeface="Times New Roman" pitchFamily="18" charset="0"/>
                        </a:rPr>
                        <a:t>Attainment</a:t>
                      </a:r>
                      <a:endParaRPr lang="en-US" sz="1400" b="1" dirty="0">
                        <a:latin typeface="Times New Roman" pitchFamily="18" charset="0"/>
                        <a:cs typeface="Times New Roman" pitchFamily="18" charset="0"/>
                      </a:endParaRPr>
                    </a:p>
                  </a:txBody>
                  <a:tcPr/>
                </a:tc>
                <a:tc>
                  <a:txBody>
                    <a:bodyPr/>
                    <a:lstStyle/>
                    <a:p>
                      <a:pPr algn="ctr"/>
                      <a:r>
                        <a:rPr lang="en-US" sz="1400" b="1" dirty="0" smtClean="0">
                          <a:solidFill>
                            <a:schemeClr val="tx1"/>
                          </a:solidFill>
                          <a:latin typeface="Times New Roman" pitchFamily="18" charset="0"/>
                          <a:cs typeface="Times New Roman" pitchFamily="18" charset="0"/>
                        </a:rPr>
                        <a:t>Sustainment</a:t>
                      </a:r>
                      <a:endParaRPr lang="en-US" sz="1400" b="1" dirty="0">
                        <a:solidFill>
                          <a:schemeClr val="tx1"/>
                        </a:solidFill>
                        <a:latin typeface="Times New Roman" pitchFamily="18" charset="0"/>
                        <a:cs typeface="Times New Roman" pitchFamily="18" charset="0"/>
                      </a:endParaRPr>
                    </a:p>
                  </a:txBody>
                  <a:tcPr/>
                </a:tc>
                <a:tc>
                  <a:txBody>
                    <a:bodyPr/>
                    <a:lstStyle/>
                    <a:p>
                      <a:pPr algn="ctr"/>
                      <a:r>
                        <a:rPr lang="en-US" sz="1400" b="1" dirty="0" smtClean="0">
                          <a:latin typeface="Times New Roman" pitchFamily="18" charset="0"/>
                          <a:cs typeface="Times New Roman" pitchFamily="18" charset="0"/>
                        </a:rPr>
                        <a:t>Nonattainment</a:t>
                      </a:r>
                      <a:endParaRPr lang="en-US" sz="1400" b="1" dirty="0">
                        <a:latin typeface="Times New Roman" pitchFamily="18" charset="0"/>
                        <a:cs typeface="Times New Roman" pitchFamily="18" charset="0"/>
                      </a:endParaRPr>
                    </a:p>
                  </a:txBody>
                  <a:tcPr/>
                </a:tc>
                <a:tc>
                  <a:txBody>
                    <a:bodyPr/>
                    <a:lstStyle/>
                    <a:p>
                      <a:pPr algn="ctr"/>
                      <a:r>
                        <a:rPr lang="en-US" sz="1400" b="1" dirty="0" smtClean="0">
                          <a:solidFill>
                            <a:schemeClr val="tx1"/>
                          </a:solidFill>
                          <a:latin typeface="Times New Roman" pitchFamily="18" charset="0"/>
                          <a:cs typeface="Times New Roman" pitchFamily="18" charset="0"/>
                        </a:rPr>
                        <a:t>Reattainment</a:t>
                      </a:r>
                      <a:endParaRPr lang="en-US" sz="1400" b="1" dirty="0">
                        <a:solidFill>
                          <a:schemeClr val="tx1"/>
                        </a:solidFill>
                        <a:latin typeface="Times New Roman" pitchFamily="18" charset="0"/>
                        <a:cs typeface="Times New Roman" pitchFamily="18" charset="0"/>
                      </a:endParaRPr>
                    </a:p>
                  </a:txBody>
                  <a:tcPr/>
                </a:tc>
                <a:tc>
                  <a:txBody>
                    <a:bodyPr/>
                    <a:lstStyle/>
                    <a:p>
                      <a:pPr algn="ctr"/>
                      <a:r>
                        <a:rPr lang="en-US" sz="1400" b="1" dirty="0" smtClean="0">
                          <a:latin typeface="Times New Roman" pitchFamily="18" charset="0"/>
                          <a:cs typeface="Times New Roman" pitchFamily="18" charset="0"/>
                        </a:rPr>
                        <a:t>Maintenance</a:t>
                      </a:r>
                      <a:endParaRPr lang="en-US" sz="1400" b="1" dirty="0">
                        <a:latin typeface="Times New Roman" pitchFamily="18" charset="0"/>
                        <a:cs typeface="Times New Roman" pitchFamily="18" charset="0"/>
                      </a:endParaRPr>
                    </a:p>
                  </a:txBody>
                  <a:tcPr/>
                </a:tc>
              </a:tr>
              <a:tr h="1050164">
                <a:tc>
                  <a:txBody>
                    <a:bodyPr/>
                    <a:lstStyle/>
                    <a:p>
                      <a:r>
                        <a:rPr lang="en-US" sz="1400" dirty="0" smtClean="0">
                          <a:latin typeface="Times New Roman" pitchFamily="18" charset="0"/>
                          <a:cs typeface="Times New Roman" pitchFamily="18" charset="0"/>
                        </a:rPr>
                        <a:t>Federal</a:t>
                      </a:r>
                      <a:r>
                        <a:rPr lang="en-US" sz="1400" baseline="0" dirty="0" smtClean="0">
                          <a:latin typeface="Times New Roman" pitchFamily="18" charset="0"/>
                          <a:cs typeface="Times New Roman" pitchFamily="18" charset="0"/>
                        </a:rPr>
                        <a:t> major (new or modified source)</a:t>
                      </a:r>
                      <a:endParaRPr lang="en-US" sz="1400" dirty="0">
                        <a:latin typeface="Times New Roman" pitchFamily="18" charset="0"/>
                        <a:cs typeface="Times New Roman" pitchFamily="18" charset="0"/>
                      </a:endParaRPr>
                    </a:p>
                  </a:txBody>
                  <a:tcPr/>
                </a:tc>
                <a:tc>
                  <a:txBody>
                    <a:bodyPr/>
                    <a:lstStyle/>
                    <a:p>
                      <a:pPr>
                        <a:buFont typeface="Arial" pitchFamily="34" charset="0"/>
                        <a:buNone/>
                      </a:pPr>
                      <a:r>
                        <a:rPr lang="en-US" sz="1400" dirty="0" smtClean="0">
                          <a:latin typeface="Times New Roman" pitchFamily="18" charset="0"/>
                          <a:cs typeface="Times New Roman" pitchFamily="18" charset="0"/>
                        </a:rPr>
                        <a:t>PSD:</a:t>
                      </a:r>
                    </a:p>
                    <a:p>
                      <a:pPr>
                        <a:buFont typeface="Arial" pitchFamily="34" charset="0"/>
                        <a:buChar char="•"/>
                      </a:pPr>
                      <a:r>
                        <a:rPr lang="en-US" sz="1400" dirty="0" smtClean="0">
                          <a:latin typeface="Times New Roman" pitchFamily="18" charset="0"/>
                          <a:cs typeface="Times New Roman" pitchFamily="18" charset="0"/>
                        </a:rPr>
                        <a:t>BACT</a:t>
                      </a:r>
                    </a:p>
                    <a:p>
                      <a:pPr>
                        <a:buFont typeface="Arial" pitchFamily="34" charset="0"/>
                        <a:buChar char="•"/>
                      </a:pPr>
                      <a:r>
                        <a:rPr lang="en-US" sz="1400" dirty="0" smtClean="0">
                          <a:latin typeface="Times New Roman" pitchFamily="18" charset="0"/>
                          <a:cs typeface="Times New Roman" pitchFamily="18" charset="0"/>
                        </a:rPr>
                        <a:t>Modeling</a:t>
                      </a:r>
                    </a:p>
                  </a:txBody>
                  <a:tcPr/>
                </a:tc>
                <a:tc>
                  <a:txBody>
                    <a:bodyPr/>
                    <a:lstStyle/>
                    <a:p>
                      <a:pPr>
                        <a:buFont typeface="Arial" pitchFamily="34" charset="0"/>
                        <a:buChar char="•"/>
                      </a:pPr>
                      <a:r>
                        <a:rPr lang="en-US" sz="1400" dirty="0" smtClean="0">
                          <a:latin typeface="Times New Roman" pitchFamily="18" charset="0"/>
                          <a:cs typeface="Times New Roman" pitchFamily="18" charset="0"/>
                        </a:rPr>
                        <a:t>PSD</a:t>
                      </a:r>
                    </a:p>
                    <a:p>
                      <a:pPr>
                        <a:buFont typeface="Arial" pitchFamily="34" charset="0"/>
                        <a:buChar char="•"/>
                      </a:pPr>
                      <a:r>
                        <a:rPr lang="en-US" sz="1400" dirty="0" smtClean="0">
                          <a:latin typeface="Times New Roman" pitchFamily="18" charset="0"/>
                          <a:cs typeface="Times New Roman" pitchFamily="18" charset="0"/>
                        </a:rPr>
                        <a:t>Pre-construction</a:t>
                      </a:r>
                      <a:r>
                        <a:rPr lang="en-US" sz="1400" baseline="0" dirty="0" smtClean="0">
                          <a:latin typeface="Times New Roman" pitchFamily="18" charset="0"/>
                          <a:cs typeface="Times New Roman" pitchFamily="18" charset="0"/>
                        </a:rPr>
                        <a:t> monitoring </a:t>
                      </a:r>
                      <a:r>
                        <a:rPr lang="en-US" sz="1400" b="1" baseline="0" dirty="0" smtClean="0">
                          <a:solidFill>
                            <a:srgbClr val="FF0000"/>
                          </a:solidFill>
                          <a:latin typeface="Times New Roman" pitchFamily="18" charset="0"/>
                          <a:cs typeface="Times New Roman" pitchFamily="18" charset="0"/>
                        </a:rPr>
                        <a:t>OR</a:t>
                      </a:r>
                      <a:r>
                        <a:rPr lang="en-US" sz="1400" baseline="0" dirty="0" smtClean="0">
                          <a:latin typeface="Times New Roman" pitchFamily="18" charset="0"/>
                          <a:cs typeface="Times New Roman" pitchFamily="18" charset="0"/>
                        </a:rPr>
                        <a:t> c</a:t>
                      </a:r>
                      <a:r>
                        <a:rPr lang="en-US" sz="1400" dirty="0" smtClean="0">
                          <a:latin typeface="Times New Roman" pitchFamily="18" charset="0"/>
                          <a:cs typeface="Times New Roman" pitchFamily="18" charset="0"/>
                        </a:rPr>
                        <a:t>an’t build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Times New Roman" pitchFamily="18" charset="0"/>
                          <a:cs typeface="Times New Roman" pitchFamily="18" charset="0"/>
                        </a:rPr>
                        <a:t>Offsets (</a:t>
                      </a:r>
                      <a:r>
                        <a:rPr lang="en-US" sz="1400" u="sng" dirty="0" smtClean="0">
                          <a:latin typeface="Times New Roman" pitchFamily="18" charset="0"/>
                          <a:cs typeface="Times New Roman" pitchFamily="18" charset="0"/>
                        </a:rPr>
                        <a:t>&lt;</a:t>
                      </a:r>
                      <a:r>
                        <a:rPr lang="en-US" sz="1400" dirty="0" smtClean="0">
                          <a:latin typeface="Times New Roman" pitchFamily="18" charset="0"/>
                          <a:cs typeface="Times New Roman" pitchFamily="18" charset="0"/>
                        </a:rPr>
                        <a:t>1.0:1)</a:t>
                      </a:r>
                    </a:p>
                  </a:txBody>
                  <a:tcPr/>
                </a:tc>
                <a:tc>
                  <a:txBody>
                    <a:bodyPr/>
                    <a:lstStyle/>
                    <a:p>
                      <a:pPr>
                        <a:buFont typeface="Arial" pitchFamily="34" charset="0"/>
                        <a:buChar char="•"/>
                      </a:pPr>
                      <a:r>
                        <a:rPr lang="en-US" sz="1400" dirty="0" smtClean="0">
                          <a:latin typeface="Times New Roman" pitchFamily="18" charset="0"/>
                          <a:cs typeface="Times New Roman" pitchFamily="18" charset="0"/>
                        </a:rPr>
                        <a:t>LAER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Times New Roman" pitchFamily="18" charset="0"/>
                          <a:cs typeface="Times New Roman" pitchFamily="18" charset="0"/>
                        </a:rPr>
                        <a:t>Offsets (</a:t>
                      </a:r>
                      <a:r>
                        <a:rPr lang="en-US" sz="1400" u="sng" dirty="0" smtClean="0">
                          <a:latin typeface="Times New Roman" pitchFamily="18" charset="0"/>
                          <a:cs typeface="Times New Roman" pitchFamily="18" charset="0"/>
                        </a:rPr>
                        <a:t>&lt;</a:t>
                      </a:r>
                      <a:r>
                        <a:rPr lang="en-US" sz="1400" dirty="0" smtClean="0">
                          <a:latin typeface="Times New Roman" pitchFamily="18" charset="0"/>
                          <a:cs typeface="Times New Roman" pitchFamily="18" charset="0"/>
                        </a:rPr>
                        <a:t>1.2:1)</a:t>
                      </a:r>
                    </a:p>
                  </a:txBody>
                  <a:tcPr/>
                </a:tc>
                <a:tc>
                  <a:txBody>
                    <a:bodyPr/>
                    <a:lstStyle/>
                    <a:p>
                      <a:pPr>
                        <a:buFont typeface="Arial" pitchFamily="34" charset="0"/>
                        <a:buChar char="•"/>
                      </a:pPr>
                      <a:r>
                        <a:rPr lang="en-US" sz="1400" dirty="0" smtClean="0">
                          <a:latin typeface="Times New Roman" pitchFamily="18" charset="0"/>
                          <a:cs typeface="Times New Roman" pitchFamily="18" charset="0"/>
                        </a:rPr>
                        <a:t>LAER</a:t>
                      </a:r>
                    </a:p>
                    <a:p>
                      <a:pPr>
                        <a:buFont typeface="Arial" pitchFamily="34" charset="0"/>
                        <a:buChar char="•"/>
                      </a:pPr>
                      <a:r>
                        <a:rPr lang="en-US" sz="1400" dirty="0" smtClean="0">
                          <a:latin typeface="Times New Roman" pitchFamily="18" charset="0"/>
                          <a:cs typeface="Times New Roman" pitchFamily="18" charset="0"/>
                        </a:rPr>
                        <a:t>Offsets</a:t>
                      </a:r>
                    </a:p>
                    <a:p>
                      <a:r>
                        <a:rPr lang="en-US" sz="1400" dirty="0" smtClean="0">
                          <a:latin typeface="Times New Roman" pitchFamily="18" charset="0"/>
                          <a:cs typeface="Times New Roman" pitchFamily="18" charset="0"/>
                        </a:rPr>
                        <a:t>(≤1.2:1)</a:t>
                      </a:r>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latin typeface="Times New Roman" pitchFamily="18" charset="0"/>
                          <a:cs typeface="Times New Roman" pitchFamily="18" charset="0"/>
                        </a:rPr>
                        <a:t>Modeling </a:t>
                      </a:r>
                      <a:r>
                        <a:rPr lang="en-US" sz="1400" b="1" dirty="0" smtClean="0">
                          <a:solidFill>
                            <a:srgbClr val="FF0000"/>
                          </a:solidFill>
                          <a:latin typeface="Times New Roman" pitchFamily="18" charset="0"/>
                          <a:cs typeface="Times New Roman" pitchFamily="18" charset="0"/>
                        </a:rPr>
                        <a:t>OR</a:t>
                      </a:r>
                      <a:endParaRPr lang="en-US" sz="1400" b="1" dirty="0" smtClean="0">
                        <a:latin typeface="Times New Roman" pitchFamily="18" charset="0"/>
                        <a:cs typeface="Times New Roman" pitchFamily="18" charset="0"/>
                      </a:endParaRPr>
                    </a:p>
                    <a:p>
                      <a:pPr>
                        <a:buFont typeface="Arial" pitchFamily="34" charset="0"/>
                        <a:buChar char="•"/>
                      </a:pPr>
                      <a:r>
                        <a:rPr lang="en-US" sz="1400" dirty="0" smtClean="0">
                          <a:latin typeface="Times New Roman" pitchFamily="18" charset="0"/>
                          <a:cs typeface="Times New Roman" pitchFamily="18" charset="0"/>
                        </a:rPr>
                        <a:t>Offsets </a:t>
                      </a:r>
                    </a:p>
                    <a:p>
                      <a:r>
                        <a:rPr lang="en-US" sz="1400" dirty="0" smtClean="0">
                          <a:latin typeface="Times New Roman" pitchFamily="18" charset="0"/>
                          <a:cs typeface="Times New Roman" pitchFamily="18" charset="0"/>
                        </a:rPr>
                        <a:t>(1.0:1)</a:t>
                      </a:r>
                    </a:p>
                  </a:txBody>
                  <a:tcPr/>
                </a:tc>
              </a:tr>
              <a:tr h="1243615">
                <a:tc>
                  <a:txBody>
                    <a:bodyPr/>
                    <a:lstStyle/>
                    <a:p>
                      <a:r>
                        <a:rPr lang="en-US" sz="1400" dirty="0" smtClean="0">
                          <a:latin typeface="Times New Roman" pitchFamily="18" charset="0"/>
                          <a:cs typeface="Times New Roman" pitchFamily="18" charset="0"/>
                        </a:rPr>
                        <a:t>Non-federal major source or federal major source w/o major modification</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Modeling</a:t>
                      </a:r>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 if major modification </a:t>
                      </a:r>
                    </a:p>
                    <a:p>
                      <a:pPr>
                        <a:buFont typeface="Arial" pitchFamily="34" charset="0"/>
                        <a:buChar char="•"/>
                      </a:pPr>
                      <a:r>
                        <a:rPr lang="en-US" sz="1400" dirty="0" smtClean="0">
                          <a:latin typeface="Times New Roman" pitchFamily="18" charset="0"/>
                          <a:cs typeface="Times New Roman" pitchFamily="18" charset="0"/>
                        </a:rPr>
                        <a:t>Modeling </a:t>
                      </a:r>
                      <a:r>
                        <a:rPr lang="en-US" sz="1400" b="1" dirty="0" smtClean="0">
                          <a:solidFill>
                            <a:srgbClr val="FF0000"/>
                          </a:solidFill>
                          <a:latin typeface="Times New Roman" pitchFamily="18" charset="0"/>
                          <a:cs typeface="Times New Roman" pitchFamily="18" charset="0"/>
                        </a:rPr>
                        <a:t>OR </a:t>
                      </a:r>
                    </a:p>
                    <a:p>
                      <a:pPr>
                        <a:buFont typeface="Arial" pitchFamily="34" charset="0"/>
                        <a:buChar char="•"/>
                      </a:pPr>
                      <a:r>
                        <a:rPr lang="en-US" sz="1400" dirty="0" smtClean="0">
                          <a:latin typeface="Times New Roman" pitchFamily="18" charset="0"/>
                          <a:cs typeface="Times New Roman" pitchFamily="18" charset="0"/>
                        </a:rPr>
                        <a:t>Offsets (</a:t>
                      </a:r>
                      <a:r>
                        <a:rPr lang="en-US" sz="1400" u="sng" dirty="0" smtClean="0">
                          <a:latin typeface="Times New Roman" pitchFamily="18" charset="0"/>
                          <a:cs typeface="Times New Roman" pitchFamily="18" charset="0"/>
                        </a:rPr>
                        <a:t>&lt;</a:t>
                      </a:r>
                      <a:r>
                        <a:rPr lang="en-US" sz="1400" u="none" dirty="0" smtClean="0">
                          <a:latin typeface="Times New Roman" pitchFamily="18" charset="0"/>
                          <a:cs typeface="Times New Roman" pitchFamily="18" charset="0"/>
                        </a:rPr>
                        <a:t>1.0:1)</a:t>
                      </a:r>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 if major modification</a:t>
                      </a:r>
                    </a:p>
                    <a:p>
                      <a:pPr>
                        <a:buFont typeface="Arial" pitchFamily="34" charset="0"/>
                        <a:buChar char="•"/>
                      </a:pPr>
                      <a:r>
                        <a:rPr lang="en-US" sz="1400" dirty="0" smtClean="0">
                          <a:latin typeface="Times New Roman" pitchFamily="18" charset="0"/>
                          <a:cs typeface="Times New Roman" pitchFamily="18" charset="0"/>
                        </a:rPr>
                        <a:t>Offsets (</a:t>
                      </a:r>
                      <a:r>
                        <a:rPr lang="en-US" sz="1400" u="sng" dirty="0" smtClean="0">
                          <a:latin typeface="Times New Roman" pitchFamily="18" charset="0"/>
                          <a:cs typeface="Times New Roman" pitchFamily="18" charset="0"/>
                        </a:rPr>
                        <a:t>&lt;</a:t>
                      </a:r>
                      <a:r>
                        <a:rPr lang="en-US" sz="1400" u="none" dirty="0" smtClean="0">
                          <a:latin typeface="Times New Roman" pitchFamily="18" charset="0"/>
                          <a:cs typeface="Times New Roman" pitchFamily="18" charset="0"/>
                        </a:rPr>
                        <a:t>1.0:1)</a:t>
                      </a:r>
                      <a:endParaRPr lang="en-US" sz="1400" dirty="0" smtClean="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 if major modification</a:t>
                      </a:r>
                    </a:p>
                    <a:p>
                      <a:pPr>
                        <a:buFont typeface="Arial" pitchFamily="34" charset="0"/>
                        <a:buChar char="•"/>
                      </a:pPr>
                      <a:r>
                        <a:rPr lang="en-US" sz="1400" dirty="0" smtClean="0">
                          <a:latin typeface="Times New Roman" pitchFamily="18" charset="0"/>
                          <a:cs typeface="Times New Roman" pitchFamily="18" charset="0"/>
                        </a:rPr>
                        <a:t>Modeling</a:t>
                      </a:r>
                      <a:r>
                        <a:rPr lang="en-US" sz="1400" baseline="0" dirty="0" smtClean="0">
                          <a:latin typeface="Times New Roman" pitchFamily="18" charset="0"/>
                          <a:cs typeface="Times New Roman" pitchFamily="18" charset="0"/>
                        </a:rPr>
                        <a:t> </a:t>
                      </a:r>
                    </a:p>
                    <a:p>
                      <a:r>
                        <a:rPr lang="en-US" sz="1400" b="1" baseline="0" dirty="0" smtClean="0">
                          <a:solidFill>
                            <a:srgbClr val="FF0000"/>
                          </a:solidFill>
                          <a:latin typeface="Times New Roman" pitchFamily="18" charset="0"/>
                          <a:cs typeface="Times New Roman" pitchFamily="18" charset="0"/>
                        </a:rPr>
                        <a:t>OR</a:t>
                      </a:r>
                      <a:endParaRPr lang="en-US" sz="1400" b="1" dirty="0" smtClean="0">
                        <a:solidFill>
                          <a:srgbClr val="FF0000"/>
                        </a:solidFill>
                        <a:latin typeface="Times New Roman" pitchFamily="18" charset="0"/>
                        <a:cs typeface="Times New Roman" pitchFamily="18" charset="0"/>
                      </a:endParaRPr>
                    </a:p>
                    <a:p>
                      <a:pPr>
                        <a:buFont typeface="Arial" pitchFamily="34" charset="0"/>
                        <a:buChar char="•"/>
                      </a:pPr>
                      <a:r>
                        <a:rPr lang="en-US" sz="1400" dirty="0" smtClean="0">
                          <a:latin typeface="Times New Roman" pitchFamily="18" charset="0"/>
                          <a:cs typeface="Times New Roman" pitchFamily="18" charset="0"/>
                        </a:rPr>
                        <a:t>Offsets (</a:t>
                      </a:r>
                      <a:r>
                        <a:rPr lang="en-US" sz="1400" u="sng" dirty="0" smtClean="0">
                          <a:latin typeface="Times New Roman" pitchFamily="18" charset="0"/>
                          <a:cs typeface="Times New Roman" pitchFamily="18" charset="0"/>
                        </a:rPr>
                        <a:t>&lt;</a:t>
                      </a:r>
                      <a:r>
                        <a:rPr lang="en-US" sz="1400" u="none" dirty="0" smtClean="0">
                          <a:latin typeface="Times New Roman" pitchFamily="18" charset="0"/>
                          <a:cs typeface="Times New Roman" pitchFamily="18" charset="0"/>
                        </a:rPr>
                        <a:t>1.0:1)</a:t>
                      </a:r>
                      <a:endParaRPr lang="en-US" sz="1400" dirty="0" smtClean="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txBody>
                  <a:tcPr/>
                </a:tc>
                <a:tc>
                  <a:txBody>
                    <a:bodyPr/>
                    <a:lstStyle/>
                    <a:p>
                      <a:pPr>
                        <a:buFont typeface="Arial" pitchFamily="34" charset="0"/>
                        <a:buChar char="•"/>
                      </a:pPr>
                      <a:r>
                        <a:rPr lang="en-US" sz="1400" dirty="0" smtClean="0">
                          <a:latin typeface="Times New Roman" pitchFamily="18" charset="0"/>
                          <a:cs typeface="Times New Roman" pitchFamily="18" charset="0"/>
                        </a:rPr>
                        <a:t>BACT if major modification</a:t>
                      </a:r>
                    </a:p>
                    <a:p>
                      <a:pPr>
                        <a:buFont typeface="Arial" pitchFamily="34" charset="0"/>
                        <a:buChar char="•"/>
                      </a:pPr>
                      <a:r>
                        <a:rPr lang="en-US" sz="1400" dirty="0" smtClean="0">
                          <a:latin typeface="Times New Roman" pitchFamily="18" charset="0"/>
                          <a:cs typeface="Times New Roman" pitchFamily="18" charset="0"/>
                        </a:rPr>
                        <a:t>Modeling</a:t>
                      </a:r>
                      <a:r>
                        <a:rPr lang="en-US" sz="1400" baseline="0" dirty="0" smtClean="0">
                          <a:latin typeface="Times New Roman" pitchFamily="18" charset="0"/>
                          <a:cs typeface="Times New Roman" pitchFamily="18" charset="0"/>
                        </a:rPr>
                        <a:t> </a:t>
                      </a:r>
                    </a:p>
                    <a:p>
                      <a:r>
                        <a:rPr lang="en-US" sz="1400" b="1" baseline="0" dirty="0" smtClean="0">
                          <a:solidFill>
                            <a:srgbClr val="FF0000"/>
                          </a:solidFill>
                          <a:latin typeface="Times New Roman" pitchFamily="18" charset="0"/>
                          <a:cs typeface="Times New Roman" pitchFamily="18" charset="0"/>
                        </a:rPr>
                        <a:t>OR</a:t>
                      </a:r>
                      <a:endParaRPr lang="en-US" sz="1400" b="1" dirty="0" smtClean="0">
                        <a:solidFill>
                          <a:srgbClr val="FF0000"/>
                        </a:solidFill>
                        <a:latin typeface="Times New Roman" pitchFamily="18" charset="0"/>
                        <a:cs typeface="Times New Roman" pitchFamily="18" charset="0"/>
                      </a:endParaRPr>
                    </a:p>
                    <a:p>
                      <a:pPr>
                        <a:buFont typeface="Arial" pitchFamily="34" charset="0"/>
                        <a:buChar char="•"/>
                      </a:pPr>
                      <a:r>
                        <a:rPr lang="en-US" sz="1400" dirty="0" smtClean="0">
                          <a:latin typeface="Times New Roman" pitchFamily="18" charset="0"/>
                          <a:cs typeface="Times New Roman" pitchFamily="18" charset="0"/>
                        </a:rPr>
                        <a:t>Offsets (</a:t>
                      </a:r>
                      <a:r>
                        <a:rPr lang="en-US" sz="1400" u="sng" dirty="0" smtClean="0">
                          <a:latin typeface="Times New Roman" pitchFamily="18" charset="0"/>
                          <a:cs typeface="Times New Roman" pitchFamily="18" charset="0"/>
                        </a:rPr>
                        <a:t>&lt;</a:t>
                      </a:r>
                      <a:r>
                        <a:rPr lang="en-US" sz="1400" u="none" dirty="0" smtClean="0">
                          <a:latin typeface="Times New Roman" pitchFamily="18" charset="0"/>
                          <a:cs typeface="Times New Roman" pitchFamily="18" charset="0"/>
                        </a:rPr>
                        <a:t>1.0:1)</a:t>
                      </a:r>
                      <a:endParaRPr lang="en-US" sz="1400" dirty="0" smtClean="0">
                        <a:latin typeface="Times New Roman" pitchFamily="18" charset="0"/>
                        <a:cs typeface="Times New Roman" pitchFamily="18" charset="0"/>
                      </a:endParaRPr>
                    </a:p>
                  </a:txBody>
                  <a:tcPr/>
                </a:tc>
              </a:tr>
              <a:tr h="906313">
                <a:tc>
                  <a:txBody>
                    <a:bodyPr/>
                    <a:lstStyle/>
                    <a:p>
                      <a:r>
                        <a:rPr lang="en-US" sz="1400" dirty="0" smtClean="0">
                          <a:latin typeface="Times New Roman" pitchFamily="18" charset="0"/>
                          <a:cs typeface="Times New Roman" pitchFamily="18" charset="0"/>
                        </a:rPr>
                        <a:t>Area designation for EPA purposes</a:t>
                      </a:r>
                      <a:endParaRPr lang="en-US" sz="1400" dirty="0">
                        <a:latin typeface="Times New Roman" pitchFamily="18" charset="0"/>
                        <a:cs typeface="Times New Roman" pitchFamily="18" charset="0"/>
                      </a:endParaRPr>
                    </a:p>
                  </a:txBody>
                  <a:tcPr/>
                </a:tc>
                <a:tc>
                  <a:txBody>
                    <a:bodyPr/>
                    <a:lstStyle/>
                    <a:p>
                      <a:pPr algn="ctr"/>
                      <a:r>
                        <a:rPr lang="en-US" sz="1400" b="1" dirty="0" smtClean="0">
                          <a:solidFill>
                            <a:srgbClr val="FF0066"/>
                          </a:solidFill>
                          <a:latin typeface="Times New Roman" pitchFamily="18" charset="0"/>
                          <a:cs typeface="Times New Roman" pitchFamily="18" charset="0"/>
                        </a:rPr>
                        <a:t>Attainment</a:t>
                      </a:r>
                      <a:endParaRPr lang="en-US" sz="1400" b="1" dirty="0">
                        <a:solidFill>
                          <a:srgbClr val="FF0066"/>
                        </a:solidFill>
                        <a:latin typeface="Times New Roman" pitchFamily="18" charset="0"/>
                        <a:cs typeface="Times New Roman" pitchFamily="18" charset="0"/>
                      </a:endParaRPr>
                    </a:p>
                  </a:txBody>
                  <a:tcPr/>
                </a:tc>
                <a:tc>
                  <a:txBody>
                    <a:bodyPr/>
                    <a:lstStyle/>
                    <a:p>
                      <a:pPr algn="ctr">
                        <a:buFont typeface="Arial" pitchFamily="34" charset="0"/>
                        <a:buNone/>
                      </a:pPr>
                      <a:r>
                        <a:rPr lang="en-US" sz="1400" b="1" dirty="0" smtClean="0">
                          <a:solidFill>
                            <a:srgbClr val="FF0066"/>
                          </a:solidFill>
                          <a:latin typeface="Times New Roman" pitchFamily="18" charset="0"/>
                          <a:cs typeface="Times New Roman" pitchFamily="18" charset="0"/>
                        </a:rPr>
                        <a:t>Attainment</a:t>
                      </a:r>
                      <a:endParaRPr lang="en-US" sz="1400" b="1" dirty="0">
                        <a:solidFill>
                          <a:srgbClr val="FF0066"/>
                        </a:solidFill>
                        <a:latin typeface="Times New Roman" pitchFamily="18" charset="0"/>
                        <a:cs typeface="Times New Roman" pitchFamily="18" charset="0"/>
                      </a:endParaRPr>
                    </a:p>
                  </a:txBody>
                  <a:tcPr/>
                </a:tc>
                <a:tc>
                  <a:txBody>
                    <a:bodyPr/>
                    <a:lstStyle/>
                    <a:p>
                      <a:pPr algn="ctr"/>
                      <a:r>
                        <a:rPr lang="en-US" sz="1400" b="1" dirty="0" smtClean="0">
                          <a:solidFill>
                            <a:srgbClr val="FF0066"/>
                          </a:solidFill>
                          <a:latin typeface="Times New Roman" pitchFamily="18" charset="0"/>
                          <a:cs typeface="Times New Roman" pitchFamily="18" charset="0"/>
                        </a:rPr>
                        <a:t>Nonattainment</a:t>
                      </a:r>
                      <a:endParaRPr lang="en-US" sz="1400" b="1" dirty="0">
                        <a:solidFill>
                          <a:srgbClr val="FF0066"/>
                        </a:solidFill>
                        <a:latin typeface="Times New Roman" pitchFamily="18" charset="0"/>
                        <a:cs typeface="Times New Roman" pitchFamily="18" charset="0"/>
                      </a:endParaRPr>
                    </a:p>
                  </a:txBody>
                  <a:tcPr/>
                </a:tc>
                <a:tc>
                  <a:txBody>
                    <a:bodyPr/>
                    <a:lstStyle/>
                    <a:p>
                      <a:pPr algn="ctr"/>
                      <a:r>
                        <a:rPr lang="en-US" sz="1400" b="1" dirty="0" smtClean="0">
                          <a:solidFill>
                            <a:srgbClr val="FF0066"/>
                          </a:solidFill>
                          <a:latin typeface="Times New Roman" pitchFamily="18" charset="0"/>
                          <a:cs typeface="Times New Roman" pitchFamily="18" charset="0"/>
                        </a:rPr>
                        <a:t>Nonattainment</a:t>
                      </a:r>
                      <a:endParaRPr lang="en-US" sz="1400" b="1" dirty="0">
                        <a:solidFill>
                          <a:srgbClr val="FF0066"/>
                        </a:solidFill>
                        <a:latin typeface="Times New Roman" pitchFamily="18" charset="0"/>
                        <a:cs typeface="Times New Roman" pitchFamily="18" charset="0"/>
                      </a:endParaRPr>
                    </a:p>
                  </a:txBody>
                  <a:tcPr/>
                </a:tc>
                <a:tc>
                  <a:txBody>
                    <a:bodyPr/>
                    <a:lstStyle/>
                    <a:p>
                      <a:pPr algn="ctr">
                        <a:buFont typeface="Arial" pitchFamily="34" charset="0"/>
                        <a:buNone/>
                      </a:pPr>
                      <a:r>
                        <a:rPr lang="en-US" sz="1400" b="1" dirty="0" smtClean="0">
                          <a:solidFill>
                            <a:srgbClr val="FF0066"/>
                          </a:solidFill>
                          <a:latin typeface="Times New Roman" pitchFamily="18" charset="0"/>
                          <a:cs typeface="Times New Roman" pitchFamily="18" charset="0"/>
                        </a:rPr>
                        <a:t>Attainment</a:t>
                      </a:r>
                    </a:p>
                  </a:txBody>
                  <a:tcPr/>
                </a:tc>
              </a:tr>
            </a:tbl>
          </a:graphicData>
        </a:graphic>
      </p:graphicFrame>
      <p:sp>
        <p:nvSpPr>
          <p:cNvPr id="8"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09600"/>
            <a:ext cx="4648200" cy="838200"/>
          </a:xfrm>
        </p:spPr>
        <p:txBody>
          <a:bodyPr>
            <a:noAutofit/>
          </a:bodyPr>
          <a:lstStyle/>
          <a:p>
            <a:r>
              <a:rPr lang="en-US" sz="3600" b="1" dirty="0" smtClean="0">
                <a:latin typeface="Times New Roman" pitchFamily="18" charset="0"/>
                <a:cs typeface="Times New Roman" pitchFamily="18" charset="0"/>
              </a:rPr>
              <a:t>NSR Old vs. New</a:t>
            </a:r>
            <a:endParaRPr lang="en-US" sz="36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29</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2931894862"/>
              </p:ext>
            </p:extLst>
          </p:nvPr>
        </p:nvGraphicFramePr>
        <p:xfrm>
          <a:off x="304800" y="1447800"/>
          <a:ext cx="8610600" cy="4629912"/>
        </p:xfrm>
        <a:graphic>
          <a:graphicData uri="http://schemas.openxmlformats.org/drawingml/2006/table">
            <a:tbl>
              <a:tblPr firstRow="1" bandRow="1">
                <a:tableStyleId>{5C22544A-7EE6-4342-B048-85BDC9FD1C3A}</a:tableStyleId>
              </a:tblPr>
              <a:tblGrid>
                <a:gridCol w="1319633"/>
                <a:gridCol w="2309356"/>
                <a:gridCol w="2474310"/>
                <a:gridCol w="2507301"/>
              </a:tblGrid>
              <a:tr h="302836">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1800" b="1" dirty="0" smtClean="0">
                          <a:latin typeface="Times New Roman"/>
                          <a:ea typeface="Calibri"/>
                          <a:cs typeface="Times New Roman"/>
                        </a:rPr>
                        <a:t>NONATTAINMENT AREAS</a:t>
                      </a:r>
                      <a:endParaRPr lang="en-US" sz="2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310397">
                <a:tc>
                  <a:txBody>
                    <a:bodyPr/>
                    <a:lstStyle/>
                    <a:p>
                      <a:pPr marL="0" marR="0" algn="ctr">
                        <a:lnSpc>
                          <a:spcPct val="115000"/>
                        </a:lnSpc>
                        <a:spcBef>
                          <a:spcPts val="0"/>
                        </a:spcBef>
                        <a:spcAft>
                          <a:spcPts val="0"/>
                        </a:spcAft>
                      </a:pP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0" dirty="0">
                          <a:latin typeface="Times New Roman"/>
                          <a:ea typeface="Calibri"/>
                          <a:cs typeface="Times New Roman"/>
                        </a:rPr>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400" b="1" dirty="0">
                          <a:latin typeface="Times New Roman"/>
                          <a:ea typeface="Calibri"/>
                          <a:cs typeface="Times New Roman"/>
                        </a:rPr>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260817">
                <a:tc>
                  <a:txBody>
                    <a:bodyPr/>
                    <a:lstStyle/>
                    <a:p>
                      <a:pPr marL="0" marR="0">
                        <a:lnSpc>
                          <a:spcPct val="115000"/>
                        </a:lnSpc>
                        <a:spcBef>
                          <a:spcPts val="0"/>
                        </a:spcBef>
                        <a:spcAft>
                          <a:spcPts val="0"/>
                        </a:spcAft>
                      </a:pPr>
                      <a:r>
                        <a:rPr lang="en-US" sz="1400" dirty="0">
                          <a:latin typeface="Times New Roman"/>
                          <a:ea typeface="Calibri"/>
                          <a:cs typeface="Times New Roman"/>
                        </a:rPr>
                        <a:t>Source Classification</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Major (SER</a:t>
                      </a:r>
                      <a:r>
                        <a:rPr lang="en-US" sz="1400" baseline="0" dirty="0" smtClean="0">
                          <a:latin typeface="Times New Roman"/>
                          <a:ea typeface="Calibri"/>
                          <a:cs typeface="Times New Roman"/>
                        </a:rPr>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latin typeface="Times New Roman"/>
                          <a:ea typeface="Calibri"/>
                          <a:cs typeface="Times New Roman"/>
                        </a:rPr>
                        <a:t>Federal Major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latin typeface="Times New Roman" pitchFamily="18" charset="0"/>
                          <a:ea typeface="Calibri"/>
                          <a:cs typeface="Times New Roman" pitchFamily="18" charset="0"/>
                        </a:rPr>
                        <a:t>State NSR</a:t>
                      </a:r>
                      <a:endParaRPr lang="en-US" sz="1400" b="1" dirty="0">
                        <a:latin typeface="Times New Roman" pitchFamily="18" charset="0"/>
                        <a:ea typeface="Calibri"/>
                        <a:cs typeface="Times New Roman" pitchFamily="18" charset="0"/>
                      </a:endParaRPr>
                    </a:p>
                  </a:txBody>
                  <a:tcPr marL="68580" marR="68580" marT="0" marB="0" anchor="ctr"/>
                </a:tc>
              </a:tr>
              <a:tr h="471079">
                <a:tc>
                  <a:txBody>
                    <a:bodyPr/>
                    <a:lstStyle/>
                    <a:p>
                      <a:pPr marL="0" marR="0">
                        <a:lnSpc>
                          <a:spcPct val="115000"/>
                        </a:lnSpc>
                        <a:spcBef>
                          <a:spcPts val="0"/>
                        </a:spcBef>
                        <a:spcAft>
                          <a:spcPts val="0"/>
                        </a:spcAft>
                      </a:pPr>
                      <a:r>
                        <a:rPr lang="en-US" sz="1400" dirty="0">
                          <a:latin typeface="Times New Roman"/>
                          <a:ea typeface="Calibri"/>
                          <a:cs typeface="Times New Roman"/>
                        </a:rPr>
                        <a:t>Control Technology</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LAER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0" dirty="0" smtClean="0">
                          <a:latin typeface="Times New Roman"/>
                          <a:ea typeface="Calibri"/>
                          <a:cs typeface="Times New Roman"/>
                        </a:rPr>
                        <a:t>LAER</a:t>
                      </a:r>
                      <a:endParaRPr lang="en-US" sz="1800" b="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smtClean="0">
                          <a:latin typeface="Times New Roman" pitchFamily="18" charset="0"/>
                          <a:ea typeface="Calibri"/>
                          <a:cs typeface="Times New Roman" pitchFamily="18" charset="0"/>
                        </a:rPr>
                        <a:t>BACT, if major modification</a:t>
                      </a:r>
                      <a:endParaRPr lang="en-US" sz="1400" dirty="0">
                        <a:latin typeface="Times New Roman" pitchFamily="18" charset="0"/>
                        <a:ea typeface="Calibri"/>
                        <a:cs typeface="Times New Roman" pitchFamily="18" charset="0"/>
                      </a:endParaRPr>
                    </a:p>
                  </a:txBody>
                  <a:tcPr marL="68580" marR="68580" marT="0" marB="0" anchor="ctr"/>
                </a:tc>
              </a:tr>
              <a:tr h="3017520">
                <a:tc>
                  <a:txBody>
                    <a:bodyPr/>
                    <a:lstStyle/>
                    <a:p>
                      <a:pPr marL="0" marR="0">
                        <a:lnSpc>
                          <a:spcPct val="115000"/>
                        </a:lnSpc>
                        <a:spcBef>
                          <a:spcPts val="0"/>
                        </a:spcBef>
                        <a:spcAft>
                          <a:spcPts val="0"/>
                        </a:spcAft>
                      </a:pPr>
                      <a:r>
                        <a:rPr lang="en-US" sz="1400" dirty="0">
                          <a:latin typeface="Times New Roman"/>
                          <a:ea typeface="Calibri"/>
                          <a:cs typeface="Times New Roman"/>
                        </a:rPr>
                        <a:t>NAQB</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Times New Roman"/>
                          <a:ea typeface="Calibri"/>
                          <a:cs typeface="Times New Roman"/>
                        </a:rPr>
                        <a:t>Offsets</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400" dirty="0">
                          <a:latin typeface="Times New Roman"/>
                          <a:ea typeface="Calibri"/>
                          <a:cs typeface="Times New Roman"/>
                        </a:rPr>
                        <a:t>1.1:1 for ozone</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400" dirty="0">
                          <a:latin typeface="Times New Roman"/>
                          <a:ea typeface="Calibri"/>
                          <a:cs typeface="Times New Roman"/>
                        </a:rPr>
                        <a:t>1.0:1 for other </a:t>
                      </a:r>
                      <a:r>
                        <a:rPr lang="en-US" sz="1400" dirty="0" smtClean="0">
                          <a:latin typeface="Times New Roman"/>
                          <a:ea typeface="Calibri"/>
                          <a:cs typeface="Times New Roman"/>
                        </a:rPr>
                        <a:t>pollutants, and NAQB</a:t>
                      </a:r>
                      <a:endParaRPr lang="en-US" sz="1800" dirty="0">
                        <a:latin typeface="Calibri"/>
                        <a:ea typeface="Calibri"/>
                        <a:cs typeface="Times New Roman"/>
                      </a:endParaRPr>
                    </a:p>
                    <a:p>
                      <a:pPr marL="350838" marR="0" lvl="1" indent="-177800">
                        <a:lnSpc>
                          <a:spcPct val="115000"/>
                        </a:lnSpc>
                        <a:spcBef>
                          <a:spcPts val="0"/>
                        </a:spcBef>
                        <a:spcAft>
                          <a:spcPts val="0"/>
                        </a:spcAft>
                        <a:buFont typeface="Symbol"/>
                        <a:buChar char=""/>
                      </a:pPr>
                      <a:r>
                        <a:rPr lang="en-US" sz="1400" dirty="0">
                          <a:latin typeface="Times New Roman"/>
                          <a:ea typeface="Calibri"/>
                          <a:cs typeface="Times New Roman"/>
                        </a:rPr>
                        <a:t>Reduce impacts at majority of receptors; and</a:t>
                      </a:r>
                      <a:endParaRPr lang="en-US" sz="1800" dirty="0">
                        <a:latin typeface="Calibri"/>
                        <a:ea typeface="Calibri"/>
                        <a:cs typeface="Times New Roman"/>
                      </a:endParaRPr>
                    </a:p>
                    <a:p>
                      <a:pPr marL="350838" marR="0" lvl="1" indent="-177800">
                        <a:lnSpc>
                          <a:spcPct val="115000"/>
                        </a:lnSpc>
                        <a:spcBef>
                          <a:spcPts val="0"/>
                        </a:spcBef>
                        <a:spcAft>
                          <a:spcPts val="0"/>
                        </a:spcAft>
                        <a:buFont typeface="Symbol"/>
                        <a:buChar char=""/>
                      </a:pPr>
                      <a:r>
                        <a:rPr lang="en-US" sz="1400" dirty="0">
                          <a:latin typeface="Times New Roman"/>
                          <a:ea typeface="Calibri"/>
                          <a:cs typeface="Times New Roman"/>
                        </a:rPr>
                        <a:t>Impacts less than SIL at all receptors</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Times New Roman"/>
                          <a:ea typeface="Calibri"/>
                          <a:cs typeface="Times New Roman"/>
                        </a:rPr>
                        <a:t>Offsets</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400" dirty="0">
                          <a:latin typeface="Times New Roman"/>
                          <a:ea typeface="Calibri"/>
                          <a:cs typeface="Times New Roman"/>
                        </a:rPr>
                        <a:t>1.1:1 for ozone</a:t>
                      </a:r>
                      <a:endParaRPr lang="en-US" sz="1800" dirty="0">
                        <a:latin typeface="Calibri"/>
                        <a:ea typeface="Calibri"/>
                        <a:cs typeface="Times New Roman"/>
                      </a:endParaRPr>
                    </a:p>
                    <a:p>
                      <a:pPr marL="173038" marR="0" lvl="0" indent="-173038">
                        <a:lnSpc>
                          <a:spcPct val="115000"/>
                        </a:lnSpc>
                        <a:spcBef>
                          <a:spcPts val="0"/>
                        </a:spcBef>
                        <a:spcAft>
                          <a:spcPts val="0"/>
                        </a:spcAft>
                        <a:buFont typeface="Symbol"/>
                        <a:buChar char=""/>
                      </a:pPr>
                      <a:r>
                        <a:rPr lang="en-US" sz="1400" b="1" dirty="0" smtClean="0">
                          <a:solidFill>
                            <a:schemeClr val="tx1"/>
                          </a:solidFill>
                          <a:latin typeface="Times New Roman"/>
                          <a:ea typeface="Calibri"/>
                          <a:cs typeface="Times New Roman"/>
                        </a:rPr>
                        <a:t>≤1.2:1 </a:t>
                      </a:r>
                      <a:r>
                        <a:rPr lang="en-US" sz="1400" b="1" dirty="0">
                          <a:solidFill>
                            <a:schemeClr val="tx1"/>
                          </a:solidFill>
                          <a:latin typeface="Times New Roman"/>
                          <a:ea typeface="Calibri"/>
                          <a:cs typeface="Times New Roman"/>
                        </a:rPr>
                        <a:t>for </a:t>
                      </a:r>
                      <a:r>
                        <a:rPr lang="en-US" sz="1400" b="1" dirty="0">
                          <a:latin typeface="Times New Roman"/>
                          <a:ea typeface="Calibri"/>
                          <a:cs typeface="Times New Roman"/>
                        </a:rPr>
                        <a:t>other </a:t>
                      </a:r>
                      <a:r>
                        <a:rPr lang="en-US" sz="1400" b="1" dirty="0" smtClean="0">
                          <a:latin typeface="Times New Roman"/>
                          <a:ea typeface="Calibri"/>
                          <a:cs typeface="Times New Roman"/>
                        </a:rPr>
                        <a:t>pollutants, reduce to 1:1 for offsets from </a:t>
                      </a:r>
                      <a:r>
                        <a:rPr lang="en-US" sz="1400" b="1" dirty="0">
                          <a:latin typeface="Times New Roman"/>
                          <a:ea typeface="Calibri"/>
                          <a:cs typeface="Times New Roman"/>
                        </a:rPr>
                        <a:t>priority </a:t>
                      </a:r>
                      <a:r>
                        <a:rPr lang="en-US" sz="1400" b="1" dirty="0" smtClean="0">
                          <a:latin typeface="Times New Roman"/>
                          <a:ea typeface="Calibri"/>
                          <a:cs typeface="Times New Roman"/>
                        </a:rPr>
                        <a:t>sources, and NAQB</a:t>
                      </a:r>
                      <a:endParaRPr lang="en-US" sz="1800" dirty="0">
                        <a:latin typeface="Calibri"/>
                        <a:ea typeface="Calibri"/>
                        <a:cs typeface="Times New Roman"/>
                      </a:endParaRPr>
                    </a:p>
                    <a:p>
                      <a:pPr marL="346075" marR="0" lvl="1" indent="-173038">
                        <a:lnSpc>
                          <a:spcPct val="115000"/>
                        </a:lnSpc>
                        <a:spcBef>
                          <a:spcPts val="0"/>
                        </a:spcBef>
                        <a:spcAft>
                          <a:spcPts val="0"/>
                        </a:spcAft>
                        <a:buFont typeface="Wingdings"/>
                        <a:buChar char=""/>
                      </a:pPr>
                      <a:r>
                        <a:rPr lang="en-US" sz="1400" b="1" dirty="0" smtClean="0">
                          <a:latin typeface="Times New Roman"/>
                          <a:ea typeface="Calibri"/>
                          <a:cs typeface="Times New Roman"/>
                        </a:rPr>
                        <a:t>&lt;SIL, or</a:t>
                      </a:r>
                      <a:endParaRPr lang="en-US" sz="1800" b="1" dirty="0" smtClean="0">
                        <a:latin typeface="Calibri"/>
                        <a:ea typeface="Calibri"/>
                        <a:cs typeface="Times New Roman"/>
                      </a:endParaRPr>
                    </a:p>
                    <a:p>
                      <a:pPr marL="346075" marR="0" lvl="1" indent="-173038">
                        <a:lnSpc>
                          <a:spcPct val="115000"/>
                        </a:lnSpc>
                        <a:spcBef>
                          <a:spcPts val="0"/>
                        </a:spcBef>
                        <a:spcAft>
                          <a:spcPts val="0"/>
                        </a:spcAft>
                        <a:buFont typeface="Wingdings"/>
                        <a:buChar char=""/>
                      </a:pPr>
                      <a:r>
                        <a:rPr lang="en-US" sz="1400" b="1" dirty="0" smtClean="0">
                          <a:latin typeface="Times New Roman"/>
                          <a:ea typeface="Calibri"/>
                          <a:cs typeface="Times New Roman"/>
                        </a:rPr>
                        <a:t>Competing source analysis &lt;10% of NAAQS</a:t>
                      </a:r>
                      <a:endParaRPr lang="en-US" sz="18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Times New Roman" pitchFamily="18" charset="0"/>
                          <a:ea typeface="Calibri"/>
                          <a:cs typeface="Times New Roman" pitchFamily="18" charset="0"/>
                        </a:rPr>
                        <a:t>Offsets</a:t>
                      </a:r>
                    </a:p>
                    <a:p>
                      <a:pPr marL="173038" marR="0" lvl="0" indent="-173038">
                        <a:lnSpc>
                          <a:spcPct val="115000"/>
                        </a:lnSpc>
                        <a:spcBef>
                          <a:spcPts val="0"/>
                        </a:spcBef>
                        <a:spcAft>
                          <a:spcPts val="0"/>
                        </a:spcAft>
                        <a:buFont typeface="Symbol"/>
                        <a:buChar char=""/>
                      </a:pPr>
                      <a:r>
                        <a:rPr lang="en-US" sz="1400" dirty="0" smtClean="0">
                          <a:latin typeface="Times New Roman" pitchFamily="18" charset="0"/>
                          <a:ea typeface="Calibri"/>
                          <a:cs typeface="Times New Roman" pitchFamily="18" charset="0"/>
                        </a:rPr>
                        <a:t>1.1:1 for ozone</a:t>
                      </a:r>
                    </a:p>
                    <a:p>
                      <a:pPr marL="173038" marR="0" lvl="0" indent="-173038">
                        <a:lnSpc>
                          <a:spcPct val="115000"/>
                        </a:lnSpc>
                        <a:spcBef>
                          <a:spcPts val="0"/>
                        </a:spcBef>
                        <a:spcAft>
                          <a:spcPts val="0"/>
                        </a:spcAft>
                        <a:buFont typeface="Symbol"/>
                        <a:buChar char=""/>
                      </a:pPr>
                      <a:r>
                        <a:rPr lang="en-US" sz="1400" b="1" dirty="0" smtClean="0">
                          <a:solidFill>
                            <a:schemeClr val="tx1"/>
                          </a:solidFill>
                          <a:latin typeface="Times New Roman"/>
                          <a:ea typeface="Calibri"/>
                          <a:cs typeface="Times New Roman"/>
                        </a:rPr>
                        <a:t>≤</a:t>
                      </a:r>
                      <a:r>
                        <a:rPr lang="en-US" sz="1400" b="1" dirty="0" smtClean="0">
                          <a:solidFill>
                            <a:schemeClr val="tx1"/>
                          </a:solidFill>
                          <a:latin typeface="Times New Roman" pitchFamily="18" charset="0"/>
                          <a:ea typeface="Calibri"/>
                          <a:cs typeface="Times New Roman" pitchFamily="18" charset="0"/>
                        </a:rPr>
                        <a:t>1.0:1 for other pollutants, reduce to 0.5:1 for offsets from priority sources, and NAQB</a:t>
                      </a:r>
                      <a:endParaRPr lang="en-US" sz="1400" dirty="0" smtClean="0">
                        <a:solidFill>
                          <a:schemeClr val="tx1"/>
                        </a:solidFill>
                        <a:latin typeface="Times New Roman" pitchFamily="18" charset="0"/>
                        <a:ea typeface="Calibri"/>
                        <a:cs typeface="Times New Roman" pitchFamily="18" charset="0"/>
                      </a:endParaRPr>
                    </a:p>
                    <a:p>
                      <a:pPr marL="288925" marR="0" lvl="1" indent="-109538">
                        <a:lnSpc>
                          <a:spcPct val="115000"/>
                        </a:lnSpc>
                        <a:spcBef>
                          <a:spcPts val="0"/>
                        </a:spcBef>
                        <a:spcAft>
                          <a:spcPts val="0"/>
                        </a:spcAft>
                        <a:buFont typeface="Wingdings"/>
                        <a:buChar char=""/>
                      </a:pPr>
                      <a:r>
                        <a:rPr lang="en-US" sz="1400" b="1" dirty="0" smtClean="0">
                          <a:latin typeface="Times New Roman"/>
                          <a:ea typeface="Calibri"/>
                          <a:cs typeface="Times New Roman"/>
                        </a:rPr>
                        <a:t>&lt;SIL, or</a:t>
                      </a:r>
                      <a:endParaRPr lang="en-US" sz="1800" b="1" dirty="0" smtClean="0">
                        <a:latin typeface="Calibri"/>
                        <a:ea typeface="Calibri"/>
                        <a:cs typeface="Times New Roman"/>
                      </a:endParaRPr>
                    </a:p>
                    <a:p>
                      <a:pPr marL="288925" marR="0" lvl="1" indent="-109538">
                        <a:lnSpc>
                          <a:spcPct val="115000"/>
                        </a:lnSpc>
                        <a:spcBef>
                          <a:spcPts val="0"/>
                        </a:spcBef>
                        <a:spcAft>
                          <a:spcPts val="0"/>
                        </a:spcAft>
                        <a:buFont typeface="Wingdings"/>
                        <a:buChar char=""/>
                      </a:pPr>
                      <a:r>
                        <a:rPr lang="en-US" sz="1400" b="1" dirty="0" smtClean="0">
                          <a:latin typeface="Times New Roman"/>
                          <a:ea typeface="Calibri"/>
                          <a:cs typeface="Times New Roman"/>
                        </a:rPr>
                        <a:t>Competing source analysis &lt;10% of NAAQS</a:t>
                      </a:r>
                      <a:endParaRPr lang="en-US" sz="18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
        <p:nvSpPr>
          <p:cNvPr id="6" name="Title 1"/>
          <p:cNvSpPr txBox="1">
            <a:spLocks/>
          </p:cNvSpPr>
          <p:nvPr/>
        </p:nvSpPr>
        <p:spPr bwMode="auto">
          <a:xfrm>
            <a:off x="1219200" y="9144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1143000" y="1981200"/>
            <a:ext cx="70104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 -j</a:t>
            </a:r>
            <a:endParaRPr kumimoji="0" lang="en-US" sz="3200" b="0" i="0" u="none" strike="noStrike" kern="0" cap="none" spc="0" normalizeH="0" baseline="0" noProof="0" dirty="0" smtClean="0">
              <a:ln>
                <a:noFill/>
              </a:ln>
              <a:effectLst/>
              <a:uLnTx/>
              <a:uFillTx/>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 -m</a:t>
            </a:r>
            <a:endParaRPr kumimoji="0" lang="en-US" sz="3200" b="0" i="0" u="none" strike="noStrike" kern="0" cap="none" spc="0" normalizeH="0" baseline="0" noProof="0" dirty="0" smtClean="0">
              <a:ln>
                <a:noFill/>
              </a:ln>
              <a:effectLst/>
              <a:uLnTx/>
              <a:uFillTx/>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effectLst/>
                <a:uLnTx/>
                <a:uFillTx/>
                <a:latin typeface="Times New Roman"/>
                <a:ea typeface="Calibri"/>
                <a:cs typeface="Times New Roman"/>
              </a:rPr>
              <a:t>Permitting small</a:t>
            </a:r>
            <a:r>
              <a:rPr kumimoji="0" lang="en-US" sz="3200" b="0" i="0" u="none" strike="noStrike" kern="0" cap="none" spc="0" normalizeH="0" noProof="0" dirty="0" smtClean="0">
                <a:ln>
                  <a:noFill/>
                </a:ln>
                <a:effectLst/>
                <a:uLnTx/>
                <a:uFillTx/>
                <a:latin typeface="Times New Roman"/>
                <a:ea typeface="Calibri"/>
                <a:cs typeface="Times New Roman"/>
              </a:rPr>
              <a:t> sources –</a:t>
            </a:r>
            <a:r>
              <a:rPr kumimoji="0" lang="en-US" sz="3200" b="0" i="0" u="none" strike="noStrike" kern="0" cap="none" spc="0" normalizeH="0" noProof="0" dirty="0" err="1" smtClean="0">
                <a:ln>
                  <a:noFill/>
                </a:ln>
                <a:effectLst/>
                <a:uLnTx/>
                <a:uFillTx/>
                <a:latin typeface="Times New Roman"/>
                <a:ea typeface="Calibri"/>
                <a:cs typeface="Times New Roman"/>
              </a:rPr>
              <a:t>ga</a:t>
            </a:r>
            <a:r>
              <a:rPr kumimoji="0" lang="en-US" sz="3200" b="0" i="0" u="none" strike="noStrike" kern="0" cap="none" spc="0" normalizeH="0" noProof="0" dirty="0" smtClean="0">
                <a:ln>
                  <a:noFill/>
                </a:ln>
                <a:effectLst/>
                <a:uLnTx/>
                <a:uFillTx/>
                <a:latin typeface="Times New Roman"/>
                <a:ea typeface="Calibri"/>
                <a:cs typeface="Times New Roman"/>
              </a:rPr>
              <a:t>/</a:t>
            </a:r>
            <a:r>
              <a:rPr kumimoji="0" lang="en-US" sz="3200" b="0" i="0" u="none" strike="noStrike" kern="0" cap="none" spc="0" normalizeH="0" noProof="0" dirty="0" err="1" smtClean="0">
                <a:ln>
                  <a:noFill/>
                </a:ln>
                <a:effectLst/>
                <a:uLnTx/>
                <a:uFillTx/>
                <a:latin typeface="Times New Roman"/>
                <a:ea typeface="Calibri"/>
                <a:cs typeface="Times New Roman"/>
              </a:rPr>
              <a:t>ge</a:t>
            </a:r>
            <a:endParaRPr kumimoji="0" lang="en-US" sz="3200" b="0" i="0" u="none" strike="noStrike" kern="0" cap="none" spc="0" normalizeH="0" noProof="0" dirty="0" smtClean="0">
              <a:ln>
                <a:noFill/>
              </a:ln>
              <a:effectLst/>
              <a:uLnTx/>
              <a:uFillTx/>
              <a:latin typeface="Times New Roman"/>
              <a:ea typeface="Calibri"/>
              <a:cs typeface="Times New Roman"/>
            </a:endParaRPr>
          </a:p>
          <a:p>
            <a:pPr>
              <a:lnSpc>
                <a:spcPct val="115000"/>
              </a:lnSpc>
              <a:spcBef>
                <a:spcPts val="0"/>
              </a:spcBef>
              <a:buClr>
                <a:srgbClr val="00B0F0"/>
              </a:buClr>
              <a:defRPr/>
            </a:pPr>
            <a:r>
              <a:rPr lang="en-US" sz="3200" kern="0" dirty="0" smtClean="0">
                <a:latin typeface="Times New Roman"/>
                <a:ea typeface="Calibri"/>
                <a:cs typeface="Times New Roman"/>
              </a:rPr>
              <a:t>Extensions for NSR permits – </a:t>
            </a:r>
            <a:r>
              <a:rPr lang="en-US" sz="3200" kern="0" dirty="0" err="1" smtClean="0">
                <a:latin typeface="Times New Roman"/>
                <a:ea typeface="Calibri"/>
                <a:cs typeface="Times New Roman"/>
              </a:rPr>
              <a:t>ge</a:t>
            </a:r>
            <a:endParaRPr lang="en-US" sz="3200" kern="0" dirty="0" smtClean="0">
              <a:latin typeface="Times New Roman"/>
              <a:ea typeface="Calibri"/>
              <a:cs typeface="Times New Roman"/>
            </a:endParaRPr>
          </a:p>
          <a:p>
            <a:pPr lvl="0">
              <a:lnSpc>
                <a:spcPct val="115000"/>
              </a:lnSpc>
              <a:spcBef>
                <a:spcPts val="0"/>
              </a:spcBef>
              <a:buClr>
                <a:srgbClr val="00B0F0"/>
              </a:buClr>
              <a:defRPr/>
            </a:pPr>
            <a:r>
              <a:rPr lang="en-US" sz="3200" kern="0" dirty="0" smtClean="0">
                <a:latin typeface="Times New Roman"/>
                <a:ea typeface="Calibri"/>
                <a:cs typeface="Times New Roman"/>
              </a:rPr>
              <a:t>Splitting businesses – </a:t>
            </a:r>
            <a:r>
              <a:rPr lang="en-US" sz="3200" kern="0" dirty="0" err="1" smtClean="0">
                <a:latin typeface="Times New Roman"/>
                <a:ea typeface="Calibri"/>
                <a:cs typeface="Times New Roman"/>
              </a:rPr>
              <a:t>ga</a:t>
            </a:r>
            <a:r>
              <a:rPr lang="en-US" sz="3200" kern="0" dirty="0" smtClean="0">
                <a:latin typeface="Times New Roman"/>
                <a:ea typeface="Calibri"/>
                <a:cs typeface="Times New Roman"/>
              </a:rPr>
              <a:t>/</a:t>
            </a:r>
            <a:r>
              <a:rPr lang="en-US" sz="3200" kern="0" dirty="0" err="1" smtClean="0">
                <a:latin typeface="Times New Roman"/>
                <a:ea typeface="Calibri"/>
                <a:cs typeface="Times New Roman"/>
              </a:rPr>
              <a:t>ge</a:t>
            </a:r>
            <a:endParaRPr lang="en-US" sz="3200" kern="0" dirty="0" smtClean="0">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New Source Review (NSR) -m</a:t>
            </a:r>
            <a:endParaRPr kumimoji="0" lang="en-US" sz="3200" b="0" i="0" u="none" strike="noStrike" kern="0" cap="none" spc="0" normalizeH="0" baseline="0" noProof="0" dirty="0" smtClean="0">
              <a:ln>
                <a:noFill/>
              </a:ln>
              <a:effectLst/>
              <a:uLnTx/>
              <a:uFillTx/>
              <a:latin typeface="Times New Roman"/>
              <a:ea typeface="Calibri"/>
              <a:cs typeface="Times New Roman"/>
            </a:endParaRPr>
          </a:p>
          <a:p>
            <a:pPr>
              <a:lnSpc>
                <a:spcPct val="115000"/>
              </a:lnSpc>
              <a:spcBef>
                <a:spcPts val="0"/>
              </a:spcBef>
              <a:buClr>
                <a:srgbClr val="00B0F0"/>
              </a:buClr>
              <a:defRPr/>
            </a:pPr>
            <a:r>
              <a:rPr lang="en-US" sz="3200" kern="0" dirty="0" smtClean="0">
                <a:latin typeface="Times New Roman"/>
                <a:ea typeface="Calibri"/>
                <a:cs typeface="Times New Roman"/>
              </a:rPr>
              <a:t>Net air quality benefit for sensitive areas -m</a:t>
            </a:r>
          </a:p>
          <a:p>
            <a:pPr>
              <a:lnSpc>
                <a:spcPct val="115000"/>
              </a:lnSpc>
              <a:spcBef>
                <a:spcPts val="0"/>
              </a:spcBef>
              <a:buClr>
                <a:srgbClr val="00B0F0"/>
              </a:buClr>
              <a:defRPr/>
            </a:pP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142646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5181600" cy="762000"/>
          </a:xfrm>
        </p:spPr>
        <p:txBody>
          <a:bodyPr>
            <a:noAutofit/>
          </a:bodyPr>
          <a:lstStyle/>
          <a:p>
            <a:pPr algn="ctr"/>
            <a:r>
              <a:rPr lang="en-US" sz="3600" b="1" dirty="0" smtClean="0">
                <a:latin typeface="Times New Roman" pitchFamily="18" charset="0"/>
                <a:cs typeface="Times New Roman" pitchFamily="18" charset="0"/>
              </a:rPr>
              <a:t>NSR Old vs. New</a:t>
            </a:r>
            <a:endParaRPr lang="en-US" sz="36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30</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2319363420"/>
              </p:ext>
            </p:extLst>
          </p:nvPr>
        </p:nvGraphicFramePr>
        <p:xfrm>
          <a:off x="381000" y="1447800"/>
          <a:ext cx="8458201" cy="4802124"/>
        </p:xfrm>
        <a:graphic>
          <a:graphicData uri="http://schemas.openxmlformats.org/drawingml/2006/table">
            <a:tbl>
              <a:tblPr firstRow="1" bandRow="1">
                <a:tableStyleId>{5C22544A-7EE6-4342-B048-85BDC9FD1C3A}</a:tableStyleId>
              </a:tblPr>
              <a:tblGrid>
                <a:gridCol w="1629560"/>
                <a:gridCol w="2401919"/>
                <a:gridCol w="2213361"/>
                <a:gridCol w="2213361"/>
              </a:tblGrid>
              <a:tr h="221203">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1800" b="1" dirty="0" smtClean="0">
                          <a:latin typeface="Times New Roman"/>
                          <a:ea typeface="Calibri"/>
                          <a:cs typeface="Times New Roman"/>
                        </a:rPr>
                        <a:t>MAINTENANCE AREAS</a:t>
                      </a:r>
                      <a:endParaRPr lang="en-US" sz="2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17932">
                <a:tc>
                  <a:txBody>
                    <a:bodyPr/>
                    <a:lstStyle/>
                    <a:p>
                      <a:pPr marL="0" marR="0" algn="ctr">
                        <a:lnSpc>
                          <a:spcPct val="115000"/>
                        </a:lnSpc>
                        <a:spcBef>
                          <a:spcPts val="0"/>
                        </a:spcBef>
                        <a:spcAft>
                          <a:spcPts val="0"/>
                        </a:spcAft>
                      </a:pP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0" dirty="0">
                          <a:latin typeface="Times New Roman"/>
                          <a:ea typeface="Calibri"/>
                          <a:cs typeface="Times New Roman"/>
                        </a:rPr>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400" b="1" dirty="0">
                          <a:latin typeface="Times New Roman"/>
                          <a:ea typeface="Calibri"/>
                          <a:cs typeface="Times New Roman"/>
                        </a:rPr>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271696">
                <a:tc>
                  <a:txBody>
                    <a:bodyPr/>
                    <a:lstStyle/>
                    <a:p>
                      <a:pPr marL="0" marR="0">
                        <a:lnSpc>
                          <a:spcPct val="115000"/>
                        </a:lnSpc>
                        <a:spcBef>
                          <a:spcPts val="0"/>
                        </a:spcBef>
                        <a:spcAft>
                          <a:spcPts val="0"/>
                        </a:spcAft>
                      </a:pPr>
                      <a:r>
                        <a:rPr lang="en-US" sz="1400" dirty="0">
                          <a:latin typeface="Times New Roman"/>
                          <a:ea typeface="Calibri"/>
                          <a:cs typeface="Times New Roman"/>
                        </a:rPr>
                        <a:t>Source Classification</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Major (SER</a:t>
                      </a:r>
                      <a:r>
                        <a:rPr lang="en-US" sz="1400" baseline="0" dirty="0" smtClean="0">
                          <a:latin typeface="Times New Roman"/>
                          <a:ea typeface="Calibri"/>
                          <a:cs typeface="Times New Roman"/>
                        </a:rPr>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latin typeface="Times New Roman"/>
                          <a:ea typeface="Calibri"/>
                          <a:cs typeface="Times New Roman"/>
                        </a:rPr>
                        <a:t>Federal Major</a:t>
                      </a:r>
                      <a:endParaRPr lang="en-US" sz="1800" b="1"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latin typeface="Times New Roman" pitchFamily="18" charset="0"/>
                          <a:ea typeface="Calibri"/>
                          <a:cs typeface="Times New Roman" pitchFamily="18" charset="0"/>
                        </a:rPr>
                        <a:t>State</a:t>
                      </a:r>
                      <a:r>
                        <a:rPr lang="en-US" sz="1400" b="1" baseline="0" dirty="0" smtClean="0">
                          <a:latin typeface="Times New Roman" pitchFamily="18" charset="0"/>
                          <a:ea typeface="Calibri"/>
                          <a:cs typeface="Times New Roman" pitchFamily="18" charset="0"/>
                        </a:rPr>
                        <a:t> NSR</a:t>
                      </a:r>
                      <a:endParaRPr lang="en-US" sz="1400" dirty="0">
                        <a:latin typeface="Times New Roman" pitchFamily="18" charset="0"/>
                        <a:ea typeface="Calibri"/>
                        <a:cs typeface="Times New Roman" pitchFamily="18" charset="0"/>
                      </a:endParaRPr>
                    </a:p>
                  </a:txBody>
                  <a:tcPr marL="68580" marR="68580" marT="0" marB="0" anchor="ctr"/>
                </a:tc>
              </a:tr>
              <a:tr h="423438">
                <a:tc>
                  <a:txBody>
                    <a:bodyPr/>
                    <a:lstStyle/>
                    <a:p>
                      <a:pPr marL="0" marR="0">
                        <a:lnSpc>
                          <a:spcPct val="115000"/>
                        </a:lnSpc>
                        <a:spcBef>
                          <a:spcPts val="0"/>
                        </a:spcBef>
                        <a:spcAft>
                          <a:spcPts val="0"/>
                        </a:spcAft>
                      </a:pPr>
                      <a:r>
                        <a:rPr lang="en-US" sz="1400" dirty="0">
                          <a:latin typeface="Times New Roman"/>
                          <a:ea typeface="Calibri"/>
                          <a:cs typeface="Times New Roman"/>
                        </a:rPr>
                        <a:t>Preconstruction Monitoring</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latin typeface="Times New Roman"/>
                          <a:ea typeface="Calibri"/>
                          <a:cs typeface="Times New Roman"/>
                        </a:rPr>
                        <a:t>√</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latin typeface="Times New Roman"/>
                          <a:ea typeface="Calibri"/>
                          <a:cs typeface="Times New Roman"/>
                        </a:rPr>
                        <a:t>√</a:t>
                      </a: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latin typeface="Times New Roman"/>
                          <a:ea typeface="Calibri"/>
                          <a:cs typeface="Times New Roman"/>
                        </a:rPr>
                        <a:t>n/a</a:t>
                      </a:r>
                      <a:endParaRPr lang="en-US" sz="1400" b="1" dirty="0">
                        <a:latin typeface="Times New Roman" pitchFamily="18" charset="0"/>
                        <a:ea typeface="Calibri"/>
                        <a:cs typeface="Times New Roman" pitchFamily="18" charset="0"/>
                      </a:endParaRPr>
                    </a:p>
                  </a:txBody>
                  <a:tcPr marL="68580" marR="68580" marT="0" marB="0" anchor="ctr"/>
                </a:tc>
              </a:tr>
              <a:tr h="286829">
                <a:tc>
                  <a:txBody>
                    <a:bodyPr/>
                    <a:lstStyle/>
                    <a:p>
                      <a:pPr marL="0" marR="0">
                        <a:lnSpc>
                          <a:spcPct val="115000"/>
                        </a:lnSpc>
                        <a:spcBef>
                          <a:spcPts val="0"/>
                        </a:spcBef>
                        <a:spcAft>
                          <a:spcPts val="0"/>
                        </a:spcAft>
                      </a:pPr>
                      <a:r>
                        <a:rPr lang="en-US" sz="1400" dirty="0">
                          <a:latin typeface="Times New Roman"/>
                          <a:ea typeface="Calibri"/>
                          <a:cs typeface="Times New Roman"/>
                        </a:rPr>
                        <a:t>Control Technology</a:t>
                      </a:r>
                      <a:endParaRPr lang="en-US" sz="18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BACT</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smtClean="0">
                          <a:latin typeface="Times New Roman"/>
                          <a:ea typeface="Calibri"/>
                          <a:cs typeface="Times New Roman"/>
                        </a:rPr>
                        <a:t>BACT</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smtClean="0">
                          <a:latin typeface="Times New Roman" pitchFamily="18" charset="0"/>
                          <a:ea typeface="Calibri"/>
                          <a:cs typeface="Times New Roman" pitchFamily="18" charset="0"/>
                        </a:rPr>
                        <a:t>BACT,</a:t>
                      </a:r>
                      <a:r>
                        <a:rPr lang="en-US" sz="1400" b="1" baseline="0" dirty="0" smtClean="0">
                          <a:latin typeface="Times New Roman" pitchFamily="18" charset="0"/>
                          <a:ea typeface="Calibri"/>
                          <a:cs typeface="Times New Roman" pitchFamily="18" charset="0"/>
                        </a:rPr>
                        <a:t> if major modification</a:t>
                      </a:r>
                      <a:endParaRPr lang="en-US" sz="1400" b="1" dirty="0">
                        <a:latin typeface="Times New Roman" pitchFamily="18" charset="0"/>
                        <a:ea typeface="Calibri"/>
                        <a:cs typeface="Times New Roman" pitchFamily="18" charset="0"/>
                      </a:endParaRPr>
                    </a:p>
                  </a:txBody>
                  <a:tcPr marL="68580" marR="68580" marT="0" marB="0" anchor="ctr"/>
                </a:tc>
              </a:tr>
              <a:tr h="490536">
                <a:tc>
                  <a:txBody>
                    <a:bodyPr/>
                    <a:lstStyle/>
                    <a:p>
                      <a:pPr marL="0" marR="0">
                        <a:lnSpc>
                          <a:spcPct val="115000"/>
                        </a:lnSpc>
                        <a:spcBef>
                          <a:spcPts val="0"/>
                        </a:spcBef>
                        <a:spcAft>
                          <a:spcPts val="0"/>
                        </a:spcAft>
                      </a:pPr>
                      <a:r>
                        <a:rPr lang="en-US" sz="1400" dirty="0">
                          <a:latin typeface="Times New Roman"/>
                          <a:ea typeface="Calibri"/>
                          <a:cs typeface="Times New Roman"/>
                        </a:rPr>
                        <a:t>NAQB</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Times New Roman"/>
                          <a:ea typeface="Calibri"/>
                          <a:cs typeface="Times New Roman"/>
                        </a:rPr>
                        <a:t>Offsets</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1.1:1 for ozone </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1.0:1 for other </a:t>
                      </a:r>
                      <a:r>
                        <a:rPr lang="en-US" sz="1400" dirty="0" smtClean="0">
                          <a:latin typeface="Times New Roman"/>
                          <a:ea typeface="Calibri"/>
                          <a:cs typeface="Times New Roman"/>
                        </a:rPr>
                        <a:t>pollutants </a:t>
                      </a:r>
                      <a:r>
                        <a:rPr lang="en-US" sz="1400" dirty="0">
                          <a:latin typeface="Times New Roman"/>
                          <a:ea typeface="Calibri"/>
                          <a:cs typeface="Times New Roman"/>
                        </a:rPr>
                        <a:t>and </a:t>
                      </a:r>
                      <a:r>
                        <a:rPr lang="en-US" sz="1400" dirty="0" smtClean="0">
                          <a:latin typeface="Times New Roman"/>
                          <a:ea typeface="Calibri"/>
                          <a:cs typeface="Times New Roman"/>
                        </a:rPr>
                        <a:t>NAQB</a:t>
                      </a:r>
                      <a:endParaRPr lang="en-US" sz="1800" dirty="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400" dirty="0">
                          <a:latin typeface="Times New Roman"/>
                          <a:ea typeface="Calibri"/>
                          <a:cs typeface="Times New Roman"/>
                        </a:rPr>
                        <a:t>Reduce impacts at majority of receptors; and</a:t>
                      </a:r>
                      <a:endParaRPr lang="en-US" sz="1800" dirty="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400" dirty="0">
                          <a:latin typeface="Times New Roman"/>
                          <a:ea typeface="Calibri"/>
                          <a:cs typeface="Times New Roman"/>
                        </a:rPr>
                        <a:t>Impacts less than SIL at all </a:t>
                      </a:r>
                      <a:r>
                        <a:rPr lang="en-US" sz="1400" dirty="0" smtClean="0">
                          <a:latin typeface="Times New Roman"/>
                          <a:ea typeface="Calibri"/>
                          <a:cs typeface="Times New Roman"/>
                        </a:rPr>
                        <a:t>receptors</a:t>
                      </a:r>
                      <a:endParaRPr lang="en-US" sz="1800" dirty="0" smtClean="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latin typeface="Times New Roman"/>
                          <a:ea typeface="Calibri"/>
                          <a:cs typeface="Times New Roman"/>
                        </a:rPr>
                        <a:t>Offsets</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a:latin typeface="Times New Roman"/>
                          <a:ea typeface="Calibri"/>
                          <a:cs typeface="Times New Roman"/>
                        </a:rPr>
                        <a:t>1.1:1 for ozone </a:t>
                      </a:r>
                      <a:endParaRPr lang="en-US" sz="18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b="1" dirty="0" smtClean="0">
                          <a:solidFill>
                            <a:schemeClr val="tx1"/>
                          </a:solidFill>
                          <a:latin typeface="Times New Roman"/>
                          <a:ea typeface="Calibri"/>
                          <a:cs typeface="Times New Roman"/>
                        </a:rPr>
                        <a:t>≤1.0:1 </a:t>
                      </a:r>
                      <a:r>
                        <a:rPr lang="en-US" sz="1400" b="1" dirty="0">
                          <a:solidFill>
                            <a:schemeClr val="tx1"/>
                          </a:solidFill>
                          <a:latin typeface="Times New Roman"/>
                          <a:ea typeface="Calibri"/>
                          <a:cs typeface="Times New Roman"/>
                        </a:rPr>
                        <a:t>for </a:t>
                      </a:r>
                      <a:r>
                        <a:rPr lang="en-US" sz="1400" b="1" dirty="0">
                          <a:latin typeface="Times New Roman"/>
                          <a:ea typeface="Calibri"/>
                          <a:cs typeface="Times New Roman"/>
                        </a:rPr>
                        <a:t>other pollutants </a:t>
                      </a:r>
                      <a:r>
                        <a:rPr lang="en-US" sz="1400" b="1" dirty="0" smtClean="0">
                          <a:latin typeface="Times New Roman"/>
                          <a:ea typeface="Calibri"/>
                          <a:cs typeface="Times New Roman"/>
                        </a:rPr>
                        <a:t>and </a:t>
                      </a:r>
                      <a:r>
                        <a:rPr lang="en-US" sz="1400" b="1" dirty="0">
                          <a:latin typeface="Times New Roman"/>
                          <a:ea typeface="Calibri"/>
                          <a:cs typeface="Times New Roman"/>
                        </a:rPr>
                        <a:t>NAQB</a:t>
                      </a:r>
                      <a:endParaRPr lang="en-US" sz="1800" b="1" dirty="0">
                        <a:latin typeface="Calibri"/>
                        <a:ea typeface="Calibri"/>
                        <a:cs typeface="Times New Roman"/>
                      </a:endParaRPr>
                    </a:p>
                    <a:p>
                      <a:pPr marL="0" marR="0">
                        <a:lnSpc>
                          <a:spcPct val="115000"/>
                        </a:lnSpc>
                        <a:spcBef>
                          <a:spcPts val="0"/>
                        </a:spcBef>
                        <a:spcAft>
                          <a:spcPts val="0"/>
                        </a:spcAft>
                      </a:pPr>
                      <a:endParaRPr lang="en-US" sz="1400" dirty="0" smtClean="0">
                        <a:latin typeface="Times New Roman"/>
                        <a:ea typeface="Calibri"/>
                        <a:cs typeface="Times New Roman"/>
                      </a:endParaRPr>
                    </a:p>
                    <a:p>
                      <a:pPr marL="0" marR="0">
                        <a:lnSpc>
                          <a:spcPct val="115000"/>
                        </a:lnSpc>
                        <a:spcBef>
                          <a:spcPts val="0"/>
                        </a:spcBef>
                        <a:spcAft>
                          <a:spcPts val="0"/>
                        </a:spcAft>
                      </a:pPr>
                      <a:endParaRPr lang="en-US" sz="1400" dirty="0" smtClean="0">
                        <a:latin typeface="Times New Roman"/>
                        <a:ea typeface="Calibri"/>
                        <a:cs typeface="Times New Roman"/>
                      </a:endParaRPr>
                    </a:p>
                    <a:p>
                      <a:pPr marL="0" marR="0">
                        <a:lnSpc>
                          <a:spcPct val="115000"/>
                        </a:lnSpc>
                        <a:spcBef>
                          <a:spcPts val="0"/>
                        </a:spcBef>
                        <a:spcAft>
                          <a:spcPts val="0"/>
                        </a:spcAft>
                      </a:pPr>
                      <a:endParaRPr lang="en-US" sz="1400" dirty="0" smtClean="0">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latin typeface="Times New Roman"/>
                          <a:ea typeface="Calibri"/>
                          <a:cs typeface="Times New Roman"/>
                        </a:rPr>
                        <a:t>Offsets</a:t>
                      </a:r>
                      <a:endParaRPr lang="en-US" sz="1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400" dirty="0" smtClean="0">
                          <a:latin typeface="Times New Roman"/>
                          <a:ea typeface="Calibri"/>
                          <a:cs typeface="Times New Roman"/>
                        </a:rPr>
                        <a:t>1.1:1 for ozone </a:t>
                      </a:r>
                      <a:endParaRPr lang="en-US" sz="1800" dirty="0" smtClean="0">
                        <a:latin typeface="Calibri"/>
                        <a:ea typeface="Calibri"/>
                        <a:cs typeface="Times New Roman"/>
                      </a:endParaRPr>
                    </a:p>
                    <a:p>
                      <a:pPr marL="342900" marR="0" lvl="0" indent="-342900">
                        <a:lnSpc>
                          <a:spcPct val="115000"/>
                        </a:lnSpc>
                        <a:spcBef>
                          <a:spcPts val="0"/>
                        </a:spcBef>
                        <a:spcAft>
                          <a:spcPts val="0"/>
                        </a:spcAft>
                        <a:buFont typeface="Symbol"/>
                        <a:buChar char=""/>
                      </a:pPr>
                      <a:r>
                        <a:rPr kumimoji="0" lang="en-US" sz="1400" b="1" i="0" u="none" strike="noStrike" kern="1200" cap="none" spc="0" normalizeH="0" baseline="0" noProof="0" dirty="0" smtClean="0">
                          <a:ln>
                            <a:noFill/>
                          </a:ln>
                          <a:solidFill>
                            <a:schemeClr val="tx1"/>
                          </a:solidFill>
                          <a:effectLst/>
                          <a:uLnTx/>
                          <a:uFillTx/>
                          <a:latin typeface="Times New Roman"/>
                          <a:ea typeface="Calibri"/>
                          <a:cs typeface="Times New Roman"/>
                        </a:rPr>
                        <a:t>≤</a:t>
                      </a:r>
                      <a:r>
                        <a:rPr kumimoji="0" lang="en-US" sz="1400" b="1" i="0" u="none" strike="noStrike" kern="1200" cap="none" spc="0" normalizeH="0" baseline="0" noProof="0" dirty="0" smtClean="0">
                          <a:ln>
                            <a:noFill/>
                          </a:ln>
                          <a:solidFill>
                            <a:schemeClr val="tx1"/>
                          </a:solidFill>
                          <a:effectLst/>
                          <a:uLnTx/>
                          <a:uFillTx/>
                          <a:latin typeface="Times New Roman" pitchFamily="18" charset="0"/>
                          <a:ea typeface="Calibri"/>
                          <a:cs typeface="Times New Roman" pitchFamily="18" charset="0"/>
                        </a:rPr>
                        <a:t>1.0:1 for other pollutants, reduce to 0.5:1 for offsets from priority sources, </a:t>
                      </a:r>
                      <a:r>
                        <a:rPr lang="en-US" sz="1400" b="1" dirty="0" smtClean="0">
                          <a:solidFill>
                            <a:schemeClr val="tx1"/>
                          </a:solidFill>
                          <a:latin typeface="Times New Roman"/>
                          <a:ea typeface="Calibri"/>
                          <a:cs typeface="Times New Roman"/>
                        </a:rPr>
                        <a:t>and NAQB</a:t>
                      </a:r>
                      <a:endParaRPr lang="en-US" sz="1800" b="1" dirty="0" smtClean="0">
                        <a:solidFill>
                          <a:schemeClr val="tx1"/>
                        </a:solidFill>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400" b="1" dirty="0" smtClean="0">
                          <a:latin typeface="Times New Roman"/>
                          <a:ea typeface="Calibri"/>
                          <a:cs typeface="Times New Roman"/>
                        </a:rPr>
                        <a:t>&lt;SIL, or</a:t>
                      </a:r>
                      <a:endParaRPr lang="en-US" sz="1800" b="1" dirty="0" smtClean="0">
                        <a:latin typeface="Calibri"/>
                        <a:ea typeface="Calibri"/>
                        <a:cs typeface="Times New Roman"/>
                      </a:endParaRPr>
                    </a:p>
                    <a:p>
                      <a:pPr marL="512763" marR="0" lvl="1" indent="-228600">
                        <a:lnSpc>
                          <a:spcPct val="115000"/>
                        </a:lnSpc>
                        <a:spcBef>
                          <a:spcPts val="0"/>
                        </a:spcBef>
                        <a:spcAft>
                          <a:spcPts val="0"/>
                        </a:spcAft>
                        <a:buFont typeface="Wingdings"/>
                        <a:buChar char=""/>
                      </a:pPr>
                      <a:r>
                        <a:rPr lang="en-US" sz="1400" b="1" dirty="0" smtClean="0">
                          <a:latin typeface="Times New Roman"/>
                          <a:ea typeface="Calibri"/>
                          <a:cs typeface="Times New Roman"/>
                        </a:rPr>
                        <a:t>Competing source analysis &lt;10% of NAAQS</a:t>
                      </a:r>
                      <a:endParaRPr lang="en-US" sz="1800" b="1" dirty="0" smtClean="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31</a:t>
            </a:fld>
            <a:endParaRPr lang="en-US" dirty="0"/>
          </a:p>
        </p:txBody>
      </p:sp>
      <p:graphicFrame>
        <p:nvGraphicFramePr>
          <p:cNvPr id="6" name="Diagram 5"/>
          <p:cNvGraphicFramePr/>
          <p:nvPr>
            <p:extLst>
              <p:ext uri="{D42A27DB-BD31-4B8C-83A1-F6EECF244321}">
                <p14:modId xmlns="" xmlns:p14="http://schemas.microsoft.com/office/powerpoint/2010/main" val="1548378260"/>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32</a:t>
            </a:fld>
            <a:endParaRPr lang="en-US" dirty="0"/>
          </a:p>
        </p:txBody>
      </p:sp>
      <p:graphicFrame>
        <p:nvGraphicFramePr>
          <p:cNvPr id="6" name="Diagram 5"/>
          <p:cNvGraphicFramePr/>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33</a:t>
            </a:fld>
            <a:endParaRPr lang="en-US" dirty="0"/>
          </a:p>
        </p:txBody>
      </p:sp>
      <p:graphicFrame>
        <p:nvGraphicFramePr>
          <p:cNvPr id="6" name="Diagram 5"/>
          <p:cNvGraphicFramePr/>
          <p:nvPr>
            <p:extLst>
              <p:ext uri="{D42A27DB-BD31-4B8C-83A1-F6EECF244321}">
                <p14:modId xmlns="" xmlns:p14="http://schemas.microsoft.com/office/powerpoint/2010/main" val="2975845752"/>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8006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Redefine Net Air Quality Benefit for Federal Major Sources</a:t>
            </a:r>
            <a:endParaRPr lang="en-US" sz="2000" dirty="0" smtClean="0">
              <a:latin typeface="Times New Roman" pitchFamily="18" charset="0"/>
              <a:cs typeface="Times New Roman" pitchFamily="18" charset="0"/>
            </a:endParaRP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Require 1.2:1 offsets </a:t>
            </a:r>
            <a:r>
              <a:rPr lang="en-US" b="1" dirty="0" smtClean="0">
                <a:solidFill>
                  <a:srgbClr val="FF0000"/>
                </a:solidFill>
                <a:latin typeface="Times New Roman" pitchFamily="18" charset="0"/>
                <a:cs typeface="Times New Roman" pitchFamily="18" charset="0"/>
              </a:rPr>
              <a:t>or</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Reduce ratio to </a:t>
            </a:r>
            <a:r>
              <a:rPr lang="en-US" dirty="0" smtClean="0">
                <a:solidFill>
                  <a:srgbClr val="FF0000"/>
                </a:solidFill>
                <a:latin typeface="Times New Roman" pitchFamily="18" charset="0"/>
                <a:cs typeface="Times New Roman" pitchFamily="18" charset="0"/>
              </a:rPr>
              <a:t>not less than </a:t>
            </a:r>
            <a:r>
              <a:rPr lang="en-US" dirty="0" smtClean="0">
                <a:latin typeface="Times New Roman" pitchFamily="18" charset="0"/>
                <a:cs typeface="Times New Roman" pitchFamily="18" charset="0"/>
              </a:rPr>
              <a:t>1.0:1 by offsetting emissions with “priority” source emissions:</a:t>
            </a:r>
          </a:p>
          <a:p>
            <a:pPr lvl="2">
              <a:spcAft>
                <a:spcPts val="600"/>
              </a:spcAft>
              <a:buClr>
                <a:srgbClr val="00B0F0"/>
              </a:buClr>
            </a:pPr>
            <a:r>
              <a:rPr lang="en-US" dirty="0" smtClean="0">
                <a:latin typeface="Times New Roman" pitchFamily="18" charset="0"/>
                <a:cs typeface="Times New Roman" pitchFamily="18" charset="0"/>
              </a:rPr>
              <a:t>Woodstoves </a:t>
            </a:r>
          </a:p>
          <a:p>
            <a:pPr lvl="2">
              <a:spcAft>
                <a:spcPts val="600"/>
              </a:spcAft>
              <a:buClr>
                <a:srgbClr val="00B0F0"/>
              </a:buCl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 backstop:</a:t>
            </a:r>
          </a:p>
          <a:p>
            <a:pPr lvl="2">
              <a:spcAft>
                <a:spcPts val="600"/>
              </a:spcAft>
              <a:buClr>
                <a:srgbClr val="00B0F0"/>
              </a:buClr>
            </a:pPr>
            <a:r>
              <a:rPr lang="en-US" dirty="0" smtClean="0">
                <a:latin typeface="Times New Roman" pitchFamily="18" charset="0"/>
                <a:cs typeface="Times New Roman" pitchFamily="18" charset="0"/>
              </a:rPr>
              <a:t>Source analysis&lt;SIL, or </a:t>
            </a: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34</a:t>
            </a:fld>
            <a:endParaRPr lang="en-US" dirty="0"/>
          </a:p>
        </p:txBody>
      </p:sp>
      <p:sp>
        <p:nvSpPr>
          <p:cNvPr id="7"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7543800" cy="45720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Give non-federal major sources more flexibility for NAQB:</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Allow </a:t>
            </a:r>
            <a:r>
              <a:rPr lang="en-US" u="sng" dirty="0" smtClean="0">
                <a:latin typeface="Times New Roman" pitchFamily="18" charset="0"/>
                <a:cs typeface="Times New Roman" pitchFamily="18" charset="0"/>
              </a:rPr>
              <a:t>&lt;</a:t>
            </a:r>
            <a:r>
              <a:rPr lang="en-US" dirty="0" smtClean="0">
                <a:latin typeface="Times New Roman" pitchFamily="18" charset="0"/>
                <a:cs typeface="Times New Roman" pitchFamily="18" charset="0"/>
              </a:rPr>
              <a:t> 1.0:1 offsets</a:t>
            </a:r>
          </a:p>
          <a:p>
            <a:pPr lvl="2">
              <a:spcAft>
                <a:spcPts val="600"/>
              </a:spcAft>
              <a:buClr>
                <a:srgbClr val="00B0F0"/>
              </a:buClr>
            </a:pPr>
            <a:r>
              <a:rPr lang="en-US" dirty="0" smtClean="0">
                <a:latin typeface="Times New Roman" pitchFamily="18" charset="0"/>
                <a:cs typeface="Times New Roman" pitchFamily="18" charset="0"/>
              </a:rPr>
              <a:t>Reduce ratio to </a:t>
            </a:r>
            <a:r>
              <a:rPr lang="en-US" dirty="0" smtClean="0">
                <a:solidFill>
                  <a:srgbClr val="FF0000"/>
                </a:solidFill>
                <a:latin typeface="Times New Roman" pitchFamily="18" charset="0"/>
                <a:cs typeface="Times New Roman" pitchFamily="18" charset="0"/>
              </a:rPr>
              <a:t>not less than </a:t>
            </a:r>
            <a:r>
              <a:rPr lang="en-US" dirty="0" smtClean="0">
                <a:latin typeface="Times New Roman" pitchFamily="18" charset="0"/>
                <a:cs typeface="Times New Roman" pitchFamily="18" charset="0"/>
              </a:rPr>
              <a:t>0.5:1 by offsetting emissions with “priority” source emissions:</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Woodstoves </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 backstop:</a:t>
            </a:r>
          </a:p>
          <a:p>
            <a:pPr lvl="2">
              <a:spcAft>
                <a:spcPts val="600"/>
              </a:spcAft>
              <a:buClr>
                <a:srgbClr val="00B0F0"/>
              </a:buClr>
            </a:pPr>
            <a:r>
              <a:rPr lang="en-US" dirty="0" smtClean="0">
                <a:latin typeface="Times New Roman" pitchFamily="18" charset="0"/>
                <a:cs typeface="Times New Roman" pitchFamily="18" charset="0"/>
              </a:rPr>
              <a:t>Source analysis&lt;SIL, or </a:t>
            </a: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3">
              <a:spcAft>
                <a:spcPts val="600"/>
              </a:spcAft>
              <a:buFont typeface="Wingdings" pitchFamily="2" charset="2"/>
              <a:buChar char="ü"/>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35</a:t>
            </a:fld>
            <a:endParaRPr lang="en-US" dirty="0"/>
          </a:p>
        </p:txBody>
      </p:sp>
      <p:sp>
        <p:nvSpPr>
          <p:cNvPr id="6"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36</a:t>
            </a:fld>
            <a:endParaRPr lang="en-US" dirty="0"/>
          </a:p>
        </p:txBody>
      </p:sp>
      <p:graphicFrame>
        <p:nvGraphicFramePr>
          <p:cNvPr id="6" name="Diagram 5"/>
          <p:cNvGraphicFramePr/>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37</a:t>
            </a:fld>
            <a:endParaRPr lang="en-US" dirty="0"/>
          </a:p>
        </p:txBody>
      </p:sp>
      <p:graphicFrame>
        <p:nvGraphicFramePr>
          <p:cNvPr id="6" name="Diagram 5"/>
          <p:cNvGraphicFramePr/>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38</a:t>
            </a:fld>
            <a:endParaRPr lang="en-US" dirty="0"/>
          </a:p>
        </p:txBody>
      </p:sp>
      <p:graphicFrame>
        <p:nvGraphicFramePr>
          <p:cNvPr id="6" name="Diagram 5"/>
          <p:cNvGraphicFramePr/>
          <p:nvPr>
            <p:extLst>
              <p:ext uri="{D42A27DB-BD31-4B8C-83A1-F6EECF244321}">
                <p14:modId xmlns="" xmlns:p14="http://schemas.microsoft.com/office/powerpoint/2010/main" val="1289940665"/>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39</a:t>
            </a:fld>
            <a:endParaRPr lang="en-US" dirty="0"/>
          </a:p>
        </p:txBody>
      </p:sp>
      <p:sp>
        <p:nvSpPr>
          <p:cNvPr id="11" name="Rectangle 10"/>
          <p:cNvSpPr/>
          <p:nvPr/>
        </p:nvSpPr>
        <p:spPr>
          <a:xfrm>
            <a:off x="381000" y="1676400"/>
            <a:ext cx="8229600" cy="3631763"/>
          </a:xfrm>
          <a:prstGeom prst="rect">
            <a:avLst/>
          </a:prstGeom>
        </p:spPr>
        <p:txBody>
          <a:bodyPr wrap="square">
            <a:spAutoFit/>
          </a:bodyPr>
          <a:lstStyle/>
          <a:p>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the first </a:t>
            </a:r>
            <a:r>
              <a:rPr lang="en-US" sz="3200" dirty="0" smtClean="0">
                <a:latin typeface="Times New Roman" pitchFamily="18" charset="0"/>
                <a:cs typeface="Times New Roman" pitchFamily="18" charset="0"/>
              </a:rPr>
              <a:t>extension:</a:t>
            </a:r>
          </a:p>
          <a:p>
            <a:endParaRPr lang="en-US" dirty="0" smtClean="0">
              <a:latin typeface="Times New Roman" pitchFamily="18" charset="0"/>
              <a:cs typeface="Times New Roman" pitchFamily="18" charset="0"/>
            </a:endParaRPr>
          </a:p>
          <a:p>
            <a:pPr marL="342900"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LAER </a:t>
            </a:r>
            <a:r>
              <a:rPr lang="en-US" sz="3000" dirty="0">
                <a:latin typeface="Times New Roman" pitchFamily="18" charset="0"/>
                <a:cs typeface="Times New Roman" pitchFamily="18" charset="0"/>
              </a:rPr>
              <a:t>or BACT </a:t>
            </a:r>
            <a:r>
              <a:rPr lang="en-US" sz="3000" dirty="0" smtClean="0">
                <a:latin typeface="Times New Roman" pitchFamily="18" charset="0"/>
                <a:cs typeface="Times New Roman" pitchFamily="18" charset="0"/>
              </a:rPr>
              <a:t>analysis:</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for any </a:t>
            </a:r>
            <a:r>
              <a:rPr lang="en-US" sz="3000" dirty="0">
                <a:latin typeface="Times New Roman" pitchFamily="18" charset="0"/>
                <a:cs typeface="Times New Roman" pitchFamily="18" charset="0"/>
              </a:rPr>
              <a:t>new control technologies </a:t>
            </a:r>
            <a:r>
              <a:rPr lang="en-US" sz="3000" dirty="0" smtClean="0">
                <a:latin typeface="Times New Roman" pitchFamily="18" charset="0"/>
                <a:cs typeface="Times New Roman" pitchFamily="18" charset="0"/>
              </a:rPr>
              <a:t>commercially </a:t>
            </a:r>
            <a:r>
              <a:rPr lang="en-US" sz="3000" dirty="0">
                <a:latin typeface="Times New Roman" pitchFamily="18" charset="0"/>
                <a:cs typeface="Times New Roman" pitchFamily="18" charset="0"/>
              </a:rPr>
              <a:t>available since the original LAER or BACT analysis </a:t>
            </a:r>
            <a:endParaRPr lang="en-US" sz="3000" dirty="0" smtClean="0">
              <a:latin typeface="Times New Roman" pitchFamily="18" charset="0"/>
              <a:cs typeface="Times New Roman" pitchFamily="18" charset="0"/>
            </a:endParaRP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for </a:t>
            </a:r>
            <a:r>
              <a:rPr lang="en-US" sz="3000" dirty="0">
                <a:latin typeface="Times New Roman" pitchFamily="18" charset="0"/>
                <a:cs typeface="Times New Roman" pitchFamily="18" charset="0"/>
              </a:rPr>
              <a:t>the original pollutants subject to major </a:t>
            </a:r>
            <a:r>
              <a:rPr lang="en-US" sz="3000" dirty="0" smtClean="0">
                <a:latin typeface="Times New Roman" pitchFamily="18" charset="0"/>
                <a:cs typeface="Times New Roman" pitchFamily="18" charset="0"/>
              </a:rPr>
              <a:t>NSR/PSD</a:t>
            </a:r>
            <a:endParaRPr lang="en-US" sz="3000" dirty="0">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34491263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
        <p:nvSpPr>
          <p:cNvPr id="8"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40</a:t>
            </a:fld>
            <a:endParaRPr lang="en-US" dirty="0">
              <a:solidFill>
                <a:srgbClr val="E3DED1">
                  <a:shade val="50000"/>
                </a:srgbClr>
              </a:solidFill>
            </a:endParaRPr>
          </a:p>
        </p:txBody>
      </p:sp>
      <p:sp>
        <p:nvSpPr>
          <p:cNvPr id="11" name="Rectangle 10"/>
          <p:cNvSpPr/>
          <p:nvPr/>
        </p:nvSpPr>
        <p:spPr>
          <a:xfrm>
            <a:off x="381000" y="1371600"/>
            <a:ext cx="8763000" cy="5293757"/>
          </a:xfrm>
          <a:prstGeom prst="rect">
            <a:avLst/>
          </a:prstGeom>
        </p:spPr>
        <p:txBody>
          <a:bodyPr wrap="square">
            <a:spAutoFit/>
          </a:bodyPr>
          <a:lstStyle/>
          <a:p>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the second </a:t>
            </a:r>
            <a:r>
              <a:rPr lang="en-US" sz="3200" dirty="0" smtClean="0">
                <a:solidFill>
                  <a:prstClr val="black"/>
                </a:solidFill>
                <a:latin typeface="Times New Roman" pitchFamily="18" charset="0"/>
                <a:cs typeface="Times New Roman" pitchFamily="18" charset="0"/>
              </a:rPr>
              <a:t>extension:</a:t>
            </a:r>
          </a:p>
          <a:p>
            <a:endParaRPr lang="en-US" dirty="0" smtClean="0">
              <a:solidFill>
                <a:prstClr val="black"/>
              </a:solidFill>
              <a:latin typeface="Times New Roman" pitchFamily="18" charset="0"/>
              <a:cs typeface="Times New Roman" pitchFamily="18" charset="0"/>
            </a:endParaRPr>
          </a:p>
          <a:p>
            <a:pPr marL="34747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of the original LAER or BACT analysis for potentially lower limits and any new control technologies</a:t>
            </a:r>
          </a:p>
          <a:p>
            <a:pPr marL="347472" indent="-347472">
              <a:buClr>
                <a:srgbClr val="00B0F0"/>
              </a:buClr>
              <a:buFont typeface="Arial" pitchFamily="34" charset="0"/>
              <a:buChar char="•"/>
            </a:pPr>
            <a:endParaRPr lang="en-US" sz="2400" dirty="0" smtClean="0">
              <a:solidFill>
                <a:prstClr val="black"/>
              </a:solidFill>
              <a:latin typeface="Times New Roman" pitchFamily="18" charset="0"/>
              <a:cs typeface="Times New Roman" pitchFamily="18" charset="0"/>
            </a:endParaRPr>
          </a:p>
          <a:p>
            <a:pPr marL="34747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a:t>
            </a:r>
            <a:r>
              <a:rPr lang="en-US" sz="2400" dirty="0">
                <a:solidFill>
                  <a:prstClr val="black"/>
                </a:solidFill>
                <a:latin typeface="Times New Roman" pitchFamily="18" charset="0"/>
                <a:cs typeface="Times New Roman" pitchFamily="18" charset="0"/>
              </a:rPr>
              <a:t>of the air quality analysis to address </a:t>
            </a:r>
            <a:r>
              <a:rPr lang="en-US" sz="2400" dirty="0" smtClean="0">
                <a:solidFill>
                  <a:prstClr val="black"/>
                </a:solidFill>
                <a:latin typeface="Times New Roman" pitchFamily="18" charset="0"/>
                <a:cs typeface="Times New Roman" pitchFamily="18" charset="0"/>
              </a:rPr>
              <a:t>the following since the original application was submitted:</a:t>
            </a:r>
            <a:endParaRPr lang="en-US" sz="24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all </a:t>
            </a:r>
            <a:r>
              <a:rPr lang="en-US" sz="2400" dirty="0">
                <a:solidFill>
                  <a:prstClr val="black"/>
                </a:solidFill>
                <a:latin typeface="Times New Roman" pitchFamily="18" charset="0"/>
                <a:cs typeface="Times New Roman" pitchFamily="18" charset="0"/>
              </a:rPr>
              <a:t>ambient </a:t>
            </a:r>
            <a:r>
              <a:rPr lang="en-US" sz="2400" dirty="0" smtClean="0">
                <a:solidFill>
                  <a:prstClr val="black"/>
                </a:solidFill>
                <a:latin typeface="Times New Roman" pitchFamily="18" charset="0"/>
                <a:cs typeface="Times New Roman" pitchFamily="18" charset="0"/>
              </a:rPr>
              <a:t>standards or increments reviewed under the original application</a:t>
            </a:r>
          </a:p>
          <a:p>
            <a:pPr marL="8046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new competing sources or changes in ambient air quality, including any redesignation of the area impacted</a:t>
            </a:r>
          </a:p>
          <a:p>
            <a:pPr marL="8046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new ambient standards or increments for </a:t>
            </a:r>
            <a:r>
              <a:rPr lang="en-US" sz="2400" dirty="0" smtClean="0">
                <a:solidFill>
                  <a:prstClr val="black"/>
                </a:solidFill>
                <a:latin typeface="Times New Roman" pitchFamily="18" charset="0"/>
                <a:cs typeface="Times New Roman" pitchFamily="18" charset="0"/>
              </a:rPr>
              <a:t>pollutants </a:t>
            </a:r>
            <a:r>
              <a:rPr lang="en-US" sz="2400" dirty="0">
                <a:solidFill>
                  <a:prstClr val="black"/>
                </a:solidFill>
                <a:latin typeface="Times New Roman" pitchFamily="18" charset="0"/>
                <a:cs typeface="Times New Roman" pitchFamily="18" charset="0"/>
              </a:rPr>
              <a:t>that were </a:t>
            </a:r>
            <a:r>
              <a:rPr lang="en-US" sz="2400" dirty="0" smtClean="0">
                <a:solidFill>
                  <a:prstClr val="black"/>
                </a:solidFill>
                <a:latin typeface="Times New Roman" pitchFamily="18" charset="0"/>
                <a:cs typeface="Times New Roman" pitchFamily="18" charset="0"/>
              </a:rPr>
              <a:t>reviewed </a:t>
            </a:r>
            <a:r>
              <a:rPr lang="en-US" sz="2400" dirty="0">
                <a:solidFill>
                  <a:prstClr val="black"/>
                </a:solidFill>
                <a:latin typeface="Times New Roman" pitchFamily="18" charset="0"/>
                <a:cs typeface="Times New Roman" pitchFamily="18" charset="0"/>
              </a:rPr>
              <a:t>under the original </a:t>
            </a:r>
            <a:r>
              <a:rPr lang="en-US" sz="2400" dirty="0" smtClean="0">
                <a:solidFill>
                  <a:prstClr val="black"/>
                </a:solidFill>
                <a:latin typeface="Times New Roman" pitchFamily="18" charset="0"/>
                <a:cs typeface="Times New Roman" pitchFamily="18" charset="0"/>
              </a:rPr>
              <a:t>application</a:t>
            </a:r>
            <a:endParaRPr lang="en-US" sz="24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changes to EPA approved </a:t>
            </a:r>
            <a:r>
              <a:rPr lang="en-US" sz="2400" dirty="0" smtClean="0">
                <a:solidFill>
                  <a:prstClr val="black"/>
                </a:solidFill>
                <a:latin typeface="Times New Roman" pitchFamily="18" charset="0"/>
                <a:cs typeface="Times New Roman" pitchFamily="18" charset="0"/>
              </a:rPr>
              <a:t>models</a:t>
            </a:r>
            <a:endParaRPr lang="en-US" sz="24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41</a:t>
            </a:fld>
            <a:endParaRPr lang="en-US" dirty="0">
              <a:solidFill>
                <a:srgbClr val="E3DED1">
                  <a:shade val="50000"/>
                </a:srgbClr>
              </a:solidFill>
            </a:endParaRPr>
          </a:p>
        </p:txBody>
      </p:sp>
      <p:sp>
        <p:nvSpPr>
          <p:cNvPr id="11" name="Rectangle 10"/>
          <p:cNvSpPr/>
          <p:nvPr/>
        </p:nvSpPr>
        <p:spPr>
          <a:xfrm>
            <a:off x="425824" y="1524000"/>
            <a:ext cx="8489576" cy="4524315"/>
          </a:xfrm>
          <a:prstGeom prst="rect">
            <a:avLst/>
          </a:prstGeom>
        </p:spPr>
        <p:txBody>
          <a:bodyPr wrap="square">
            <a:spAutoFit/>
          </a:bodyPr>
          <a:lstStyle/>
          <a:p>
            <a:r>
              <a:rPr lang="en-US" sz="3200" dirty="0" smtClean="0">
                <a:solidFill>
                  <a:prstClr val="black"/>
                </a:solidFill>
                <a:latin typeface="Times New Roman" pitchFamily="18" charset="0"/>
                <a:cs typeface="Times New Roman" pitchFamily="18" charset="0"/>
              </a:rPr>
              <a:t>No third extensions:</a:t>
            </a:r>
          </a:p>
          <a:p>
            <a:endParaRPr lang="en-US" sz="3200" dirty="0" smtClean="0">
              <a:solidFill>
                <a:prstClr val="black"/>
              </a:solidFill>
              <a:latin typeface="Times New Roman" pitchFamily="18" charset="0"/>
              <a:cs typeface="Times New Roman" pitchFamily="18" charset="0"/>
            </a:endParaRPr>
          </a:p>
          <a:p>
            <a:pPr marL="3474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Original </a:t>
            </a:r>
            <a:r>
              <a:rPr lang="en-US" sz="2800" dirty="0">
                <a:solidFill>
                  <a:prstClr val="black"/>
                </a:solidFill>
                <a:latin typeface="Times New Roman" pitchFamily="18" charset="0"/>
                <a:cs typeface="Times New Roman" pitchFamily="18" charset="0"/>
              </a:rPr>
              <a:t>major NSR/PSD permit </a:t>
            </a:r>
            <a:r>
              <a:rPr lang="en-US" sz="2800" dirty="0" smtClean="0">
                <a:solidFill>
                  <a:prstClr val="black"/>
                </a:solidFill>
                <a:latin typeface="Times New Roman" pitchFamily="18" charset="0"/>
                <a:cs typeface="Times New Roman" pitchFamily="18" charset="0"/>
              </a:rPr>
              <a:t>automatically </a:t>
            </a:r>
            <a:r>
              <a:rPr lang="en-US" sz="2800" dirty="0">
                <a:solidFill>
                  <a:prstClr val="black"/>
                </a:solidFill>
                <a:latin typeface="Times New Roman" pitchFamily="18" charset="0"/>
                <a:cs typeface="Times New Roman" pitchFamily="18" charset="0"/>
              </a:rPr>
              <a:t>terminated </a:t>
            </a:r>
            <a:r>
              <a:rPr lang="en-US" sz="2800" dirty="0" smtClean="0">
                <a:solidFill>
                  <a:prstClr val="black"/>
                </a:solidFill>
                <a:latin typeface="Times New Roman" pitchFamily="18" charset="0"/>
                <a:cs typeface="Times New Roman" pitchFamily="18" charset="0"/>
              </a:rPr>
              <a:t>five </a:t>
            </a:r>
            <a:r>
              <a:rPr lang="en-US" sz="2800" dirty="0">
                <a:solidFill>
                  <a:prstClr val="black"/>
                </a:solidFill>
                <a:latin typeface="Times New Roman" pitchFamily="18" charset="0"/>
                <a:cs typeface="Times New Roman" pitchFamily="18" charset="0"/>
              </a:rPr>
              <a:t>years after it was </a:t>
            </a:r>
            <a:r>
              <a:rPr lang="en-US" sz="2800" dirty="0" smtClean="0">
                <a:solidFill>
                  <a:prstClr val="black"/>
                </a:solidFill>
                <a:latin typeface="Times New Roman" pitchFamily="18" charset="0"/>
                <a:cs typeface="Times New Roman" pitchFamily="18" charset="0"/>
              </a:rPr>
              <a:t>issued</a:t>
            </a:r>
            <a:endParaRPr lang="en-US" sz="2800" dirty="0">
              <a:solidFill>
                <a:prstClr val="black"/>
              </a:solidFill>
              <a:latin typeface="Times New Roman" pitchFamily="18" charset="0"/>
              <a:cs typeface="Times New Roman" pitchFamily="18" charset="0"/>
            </a:endParaRPr>
          </a:p>
          <a:p>
            <a:pPr marL="3474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For approval beyond second </a:t>
            </a:r>
            <a:r>
              <a:rPr lang="en-US" sz="2800" dirty="0">
                <a:solidFill>
                  <a:prstClr val="black"/>
                </a:solidFill>
                <a:latin typeface="Times New Roman" pitchFamily="18" charset="0"/>
                <a:cs typeface="Times New Roman" pitchFamily="18" charset="0"/>
              </a:rPr>
              <a:t>extension, </a:t>
            </a:r>
            <a:r>
              <a:rPr lang="en-US" sz="2800" dirty="0" smtClean="0">
                <a:solidFill>
                  <a:prstClr val="black"/>
                </a:solidFill>
                <a:latin typeface="Times New Roman" pitchFamily="18" charset="0"/>
                <a:cs typeface="Times New Roman" pitchFamily="18" charset="0"/>
              </a:rPr>
              <a:t>a new </a:t>
            </a:r>
            <a:r>
              <a:rPr lang="en-US" sz="2800" dirty="0">
                <a:solidFill>
                  <a:prstClr val="black"/>
                </a:solidFill>
                <a:latin typeface="Times New Roman" pitchFamily="18" charset="0"/>
                <a:cs typeface="Times New Roman" pitchFamily="18" charset="0"/>
              </a:rPr>
              <a:t>major NSR/PSD permit </a:t>
            </a:r>
            <a:r>
              <a:rPr lang="en-US" sz="2800" dirty="0" smtClean="0">
                <a:solidFill>
                  <a:prstClr val="black"/>
                </a:solidFill>
                <a:latin typeface="Times New Roman" pitchFamily="18" charset="0"/>
                <a:cs typeface="Times New Roman" pitchFamily="18" charset="0"/>
              </a:rPr>
              <a:t>application must be submitted. </a:t>
            </a:r>
            <a:endParaRPr lang="en-US" sz="2800" dirty="0">
              <a:solidFill>
                <a:prstClr val="black"/>
              </a:solidFill>
              <a:latin typeface="Times New Roman" pitchFamily="18" charset="0"/>
              <a:cs typeface="Times New Roman" pitchFamily="18" charset="0"/>
            </a:endParaRPr>
          </a:p>
          <a:p>
            <a:pPr marL="3474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Continued use of original </a:t>
            </a:r>
            <a:r>
              <a:rPr lang="en-US" sz="2800" dirty="0">
                <a:solidFill>
                  <a:prstClr val="black"/>
                </a:solidFill>
                <a:latin typeface="Times New Roman" pitchFamily="18" charset="0"/>
                <a:cs typeface="Times New Roman" pitchFamily="18" charset="0"/>
              </a:rPr>
              <a:t>emission reduction credits </a:t>
            </a:r>
            <a:r>
              <a:rPr lang="en-US" sz="2800" dirty="0" smtClean="0">
                <a:solidFill>
                  <a:prstClr val="black"/>
                </a:solidFill>
                <a:latin typeface="Times New Roman" pitchFamily="18" charset="0"/>
                <a:cs typeface="Times New Roman" pitchFamily="18" charset="0"/>
              </a:rPr>
              <a:t>provided changes do </a:t>
            </a:r>
            <a:r>
              <a:rPr lang="en-US" sz="2800" dirty="0">
                <a:solidFill>
                  <a:prstClr val="black"/>
                </a:solidFill>
                <a:latin typeface="Times New Roman" pitchFamily="18" charset="0"/>
                <a:cs typeface="Times New Roman" pitchFamily="18" charset="0"/>
              </a:rPr>
              <a:t>not result in a change to the two digit </a:t>
            </a:r>
            <a:r>
              <a:rPr lang="en-US" sz="2800" dirty="0" smtClean="0">
                <a:solidFill>
                  <a:prstClr val="black"/>
                </a:solidFill>
                <a:latin typeface="Times New Roman" pitchFamily="18" charset="0"/>
                <a:cs typeface="Times New Roman" pitchFamily="18" charset="0"/>
              </a:rPr>
              <a:t>SIC </a:t>
            </a:r>
            <a:r>
              <a:rPr lang="en-US" sz="2800" dirty="0">
                <a:solidFill>
                  <a:prstClr val="black"/>
                </a:solidFill>
                <a:latin typeface="Times New Roman" pitchFamily="18" charset="0"/>
                <a:cs typeface="Times New Roman" pitchFamily="18" charset="0"/>
              </a:rPr>
              <a:t>code </a:t>
            </a:r>
            <a:r>
              <a:rPr lang="en-US" sz="2800" dirty="0" smtClean="0">
                <a:solidFill>
                  <a:prstClr val="black"/>
                </a:solidFill>
                <a:latin typeface="Times New Roman" pitchFamily="18" charset="0"/>
                <a:cs typeface="Times New Roman" pitchFamily="18" charset="0"/>
              </a:rPr>
              <a:t>and emission </a:t>
            </a:r>
            <a:r>
              <a:rPr lang="en-US" sz="2800" dirty="0">
                <a:solidFill>
                  <a:prstClr val="black"/>
                </a:solidFill>
                <a:latin typeface="Times New Roman" pitchFamily="18" charset="0"/>
                <a:cs typeface="Times New Roman" pitchFamily="18" charset="0"/>
              </a:rPr>
              <a:t>reduction credits </a:t>
            </a:r>
            <a:r>
              <a:rPr lang="en-US" sz="2800" dirty="0" smtClean="0">
                <a:solidFill>
                  <a:prstClr val="black"/>
                </a:solidFill>
                <a:latin typeface="Times New Roman" pitchFamily="18" charset="0"/>
                <a:cs typeface="Times New Roman" pitchFamily="18" charset="0"/>
              </a:rPr>
              <a:t>continue </a:t>
            </a:r>
            <a:r>
              <a:rPr lang="en-US" sz="2800" dirty="0">
                <a:solidFill>
                  <a:prstClr val="black"/>
                </a:solidFill>
                <a:latin typeface="Times New Roman" pitchFamily="18" charset="0"/>
                <a:cs typeface="Times New Roman" pitchFamily="18" charset="0"/>
              </a:rPr>
              <a:t>to satisfy the offset and net air quality benefit criteria</a:t>
            </a:r>
            <a:r>
              <a:rPr lang="en-US" sz="2800" dirty="0" smtClean="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42</a:t>
            </a:fld>
            <a:endParaRPr lang="en-US" dirty="0">
              <a:solidFill>
                <a:srgbClr val="E3DED1">
                  <a:shade val="50000"/>
                </a:srgbClr>
              </a:solidFill>
            </a:endParaRPr>
          </a:p>
        </p:txBody>
      </p:sp>
      <p:sp>
        <p:nvSpPr>
          <p:cNvPr id="11" name="Rectangle 10"/>
          <p:cNvSpPr/>
          <p:nvPr/>
        </p:nvSpPr>
        <p:spPr>
          <a:xfrm>
            <a:off x="228600" y="1600200"/>
            <a:ext cx="8763000" cy="4524315"/>
          </a:xfrm>
          <a:prstGeom prst="rect">
            <a:avLst/>
          </a:prstGeom>
        </p:spPr>
        <p:txBody>
          <a:bodyPr wrap="square">
            <a:spAutoFit/>
          </a:bodyPr>
          <a:lstStyle/>
          <a:p>
            <a:r>
              <a:rPr lang="en-US" sz="3200" dirty="0" smtClean="0">
                <a:solidFill>
                  <a:prstClr val="black"/>
                </a:solidFill>
                <a:latin typeface="Times New Roman" pitchFamily="18" charset="0"/>
                <a:cs typeface="Times New Roman" pitchFamily="18" charset="0"/>
              </a:rPr>
              <a:t>Public participation procedures for extensions:</a:t>
            </a:r>
            <a:br>
              <a:rPr lang="en-US" sz="3200" dirty="0" smtClean="0">
                <a:solidFill>
                  <a:prstClr val="black"/>
                </a:solidFill>
                <a:latin typeface="Times New Roman" pitchFamily="18" charset="0"/>
                <a:cs typeface="Times New Roman" pitchFamily="18" charset="0"/>
              </a:rPr>
            </a:br>
            <a:endParaRPr lang="en-US" sz="3200" dirty="0">
              <a:solidFill>
                <a:prstClr val="black"/>
              </a:solidFill>
              <a:latin typeface="Times New Roman" pitchFamily="18" charset="0"/>
              <a:cs typeface="Times New Roman" pitchFamily="18" charset="0"/>
            </a:endParaRPr>
          </a:p>
          <a:p>
            <a:pPr marL="347472" lvl="1" indent="-347472">
              <a:buClr>
                <a:srgbClr val="00B0F0"/>
              </a:buClr>
              <a:buFont typeface="Arial" pitchFamily="34" charset="0"/>
              <a:buChar char="•"/>
            </a:pPr>
            <a:r>
              <a:rPr lang="en-US" sz="3200" dirty="0" smtClean="0">
                <a:latin typeface="Times New Roman" pitchFamily="18" charset="0"/>
                <a:cs typeface="Times New Roman" pitchFamily="18" charset="0"/>
              </a:rPr>
              <a:t>minimum of 30 days to submit written comments </a:t>
            </a:r>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an extension that does not require an air quality </a:t>
            </a:r>
            <a:r>
              <a:rPr lang="en-US" sz="3200" dirty="0" smtClean="0">
                <a:solidFill>
                  <a:prstClr val="black"/>
                </a:solidFill>
                <a:latin typeface="Times New Roman" pitchFamily="18" charset="0"/>
                <a:cs typeface="Times New Roman" pitchFamily="18" charset="0"/>
              </a:rPr>
              <a:t>analysis or</a:t>
            </a:r>
          </a:p>
          <a:p>
            <a:pPr marL="347472" lvl="1" indent="-347472">
              <a:buClr>
                <a:srgbClr val="00B0F0"/>
              </a:buClr>
              <a:buFont typeface="Arial" pitchFamily="34" charset="0"/>
              <a:buChar char="•"/>
            </a:pPr>
            <a:endParaRPr lang="en-US" sz="3200" dirty="0">
              <a:solidFill>
                <a:prstClr val="black"/>
              </a:solidFill>
              <a:latin typeface="Times New Roman" pitchFamily="18" charset="0"/>
              <a:cs typeface="Times New Roman" pitchFamily="18" charset="0"/>
            </a:endParaRPr>
          </a:p>
          <a:p>
            <a:pPr marL="347472" lvl="1" indent="-347472">
              <a:buClr>
                <a:srgbClr val="00B0F0"/>
              </a:buClr>
              <a:buFont typeface="Arial" pitchFamily="34" charset="0"/>
              <a:buChar char="•"/>
            </a:pPr>
            <a:r>
              <a:rPr lang="en-US" sz="3200" dirty="0" smtClean="0">
                <a:latin typeface="Times New Roman" pitchFamily="18" charset="0"/>
                <a:cs typeface="Times New Roman" pitchFamily="18" charset="0"/>
              </a:rPr>
              <a:t>minimum of 35 days to submit written comments and 30 day notice for a hearing if scheduled </a:t>
            </a:r>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an extension that requires an air quality analysis.</a:t>
            </a:r>
          </a:p>
        </p:txBody>
      </p:sp>
      <p:sp>
        <p:nvSpPr>
          <p:cNvPr id="5"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43</a:t>
            </a:fld>
            <a:endParaRPr lang="en-US" dirty="0"/>
          </a:p>
        </p:txBody>
      </p:sp>
      <p:graphicFrame>
        <p:nvGraphicFramePr>
          <p:cNvPr id="6" name="Diagram 5"/>
          <p:cNvGraphicFramePr/>
          <p:nvPr>
            <p:extLst>
              <p:ext uri="{D42A27DB-BD31-4B8C-83A1-F6EECF244321}">
                <p14:modId xmlns="" xmlns:p14="http://schemas.microsoft.com/office/powerpoint/2010/main" val="490566288"/>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44</a:t>
            </a:fld>
            <a:endParaRPr lang="en-US" dirty="0"/>
          </a:p>
        </p:txBody>
      </p:sp>
      <p:graphicFrame>
        <p:nvGraphicFramePr>
          <p:cNvPr id="6" name="Diagram 5"/>
          <p:cNvGraphicFramePr/>
          <p:nvPr>
            <p:extLst>
              <p:ext uri="{D42A27DB-BD31-4B8C-83A1-F6EECF244321}">
                <p14:modId xmlns="" xmlns:p14="http://schemas.microsoft.com/office/powerpoint/2010/main" val="2807736029"/>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45</a:t>
            </a:fld>
            <a:endParaRPr lang="en-US" dirty="0"/>
          </a:p>
        </p:txBody>
      </p:sp>
      <p:graphicFrame>
        <p:nvGraphicFramePr>
          <p:cNvPr id="6" name="Diagram 5"/>
          <p:cNvGraphicFramePr/>
          <p:nvPr>
            <p:extLst>
              <p:ext uri="{D42A27DB-BD31-4B8C-83A1-F6EECF244321}">
                <p14:modId xmlns="" xmlns:p14="http://schemas.microsoft.com/office/powerpoint/2010/main" val="3333432740"/>
              </p:ext>
            </p:extLst>
          </p:nvPr>
        </p:nvGraphicFramePr>
        <p:xfrm>
          <a:off x="609600" y="1219200"/>
          <a:ext cx="8001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46</a:t>
            </a:fld>
            <a:endParaRPr lang="en-US" dirty="0"/>
          </a:p>
        </p:txBody>
      </p:sp>
      <p:sp>
        <p:nvSpPr>
          <p:cNvPr id="6" name="Rectangle 5"/>
          <p:cNvSpPr/>
          <p:nvPr/>
        </p:nvSpPr>
        <p:spPr>
          <a:xfrm>
            <a:off x="457200" y="1447800"/>
            <a:ext cx="8382000" cy="2392963"/>
          </a:xfrm>
          <a:prstGeom prst="rect">
            <a:avLst/>
          </a:prstGeom>
        </p:spPr>
        <p:txBody>
          <a:bodyPr wrap="square">
            <a:spAutoFit/>
          </a:bodyPr>
          <a:lstStyle/>
          <a:p>
            <a:pPr>
              <a:lnSpc>
                <a:spcPct val="115000"/>
              </a:lnSpc>
            </a:pPr>
            <a:r>
              <a:rPr lang="en-US" sz="2800" dirty="0" smtClean="0">
                <a:solidFill>
                  <a:srgbClr val="000000"/>
                </a:solidFill>
                <a:latin typeface="Times New Roman"/>
                <a:ea typeface="Times New Roman"/>
                <a:cs typeface="Times New Roman"/>
              </a:rPr>
              <a:t>When one business splits, permitted emissions transfer </a:t>
            </a:r>
            <a:r>
              <a:rPr lang="en-US" sz="2800" dirty="0">
                <a:solidFill>
                  <a:srgbClr val="000000"/>
                </a:solidFill>
                <a:latin typeface="Times New Roman"/>
                <a:ea typeface="Times New Roman"/>
                <a:cs typeface="Times New Roman"/>
              </a:rPr>
              <a:t>to the new </a:t>
            </a:r>
            <a:r>
              <a:rPr lang="en-US" sz="2800" dirty="0" smtClean="0">
                <a:solidFill>
                  <a:srgbClr val="000000"/>
                </a:solidFill>
                <a:latin typeface="Times New Roman"/>
                <a:ea typeface="Times New Roman"/>
                <a:cs typeface="Times New Roman"/>
              </a:rPr>
              <a:t>businesses </a:t>
            </a:r>
            <a:r>
              <a:rPr lang="en-US" sz="2800" dirty="0">
                <a:solidFill>
                  <a:srgbClr val="000000"/>
                </a:solidFill>
                <a:latin typeface="Times New Roman"/>
                <a:ea typeface="Times New Roman"/>
                <a:cs typeface="Times New Roman"/>
              </a:rPr>
              <a:t>with the same primary 2-digit SIC as the original </a:t>
            </a:r>
            <a:r>
              <a:rPr lang="en-US" sz="2800" dirty="0" smtClean="0">
                <a:solidFill>
                  <a:srgbClr val="000000"/>
                </a:solidFill>
                <a:latin typeface="Times New Roman"/>
                <a:ea typeface="Times New Roman"/>
                <a:cs typeface="Times New Roman"/>
              </a:rPr>
              <a:t>business </a:t>
            </a:r>
            <a:r>
              <a:rPr lang="en-US" sz="2800" dirty="0">
                <a:solidFill>
                  <a:srgbClr val="000000"/>
                </a:solidFill>
                <a:latin typeface="Times New Roman"/>
                <a:ea typeface="Times New Roman"/>
                <a:cs typeface="Times New Roman"/>
              </a:rPr>
              <a:t>or to a combined heat and power facility </a:t>
            </a:r>
            <a:r>
              <a:rPr lang="en-US" sz="2800" dirty="0" smtClean="0">
                <a:solidFill>
                  <a:srgbClr val="000000"/>
                </a:solidFill>
                <a:latin typeface="Times New Roman"/>
                <a:ea typeface="Times New Roman"/>
                <a:cs typeface="Times New Roman"/>
              </a:rPr>
              <a:t>(aka co-gen) </a:t>
            </a:r>
            <a:r>
              <a:rPr lang="en-US" sz="2800" dirty="0" smtClean="0">
                <a:latin typeface="Times New Roman"/>
                <a:ea typeface="Times New Roman"/>
                <a:cs typeface="Times New Roman"/>
              </a:rPr>
              <a:t>that </a:t>
            </a:r>
            <a:r>
              <a:rPr lang="en-US" sz="2800" dirty="0" smtClean="0">
                <a:solidFill>
                  <a:srgbClr val="000000"/>
                </a:solidFill>
                <a:latin typeface="Times New Roman"/>
                <a:ea typeface="Times New Roman"/>
                <a:cs typeface="Times New Roman"/>
              </a:rPr>
              <a:t>support</a:t>
            </a:r>
            <a:r>
              <a:rPr lang="en-US" sz="2800" dirty="0" smtClean="0">
                <a:latin typeface="Times New Roman"/>
                <a:ea typeface="Times New Roman"/>
                <a:cs typeface="Times New Roman"/>
              </a:rPr>
              <a:t>ed</a:t>
            </a:r>
            <a:r>
              <a:rPr lang="en-US" sz="2800" dirty="0" smtClean="0">
                <a:solidFill>
                  <a:srgbClr val="000000"/>
                </a:solidFill>
                <a:latin typeface="Times New Roman"/>
                <a:ea typeface="Times New Roman"/>
                <a:cs typeface="Times New Roman"/>
              </a:rPr>
              <a:t> </a:t>
            </a:r>
            <a:r>
              <a:rPr lang="en-US" sz="2800" dirty="0">
                <a:solidFill>
                  <a:srgbClr val="000000"/>
                </a:solidFill>
                <a:latin typeface="Times New Roman"/>
                <a:ea typeface="Times New Roman"/>
                <a:cs typeface="Times New Roman"/>
              </a:rPr>
              <a:t>the primary SIC. </a:t>
            </a:r>
            <a:r>
              <a:rPr lang="en-US" b="1" dirty="0" smtClean="0">
                <a:solidFill>
                  <a:srgbClr val="FF0000"/>
                </a:solidFill>
                <a:latin typeface="Times New Roman"/>
                <a:ea typeface="Times New Roman"/>
                <a:cs typeface="Times New Roman"/>
              </a:rPr>
              <a:t>(√ing w/BRAY)</a:t>
            </a:r>
            <a:endParaRPr lang="en-US" b="1" dirty="0" smtClean="0">
              <a:solidFill>
                <a:srgbClr val="FF0000"/>
              </a:solidFill>
              <a:ea typeface="Calibri"/>
              <a:cs typeface="Times New Roman"/>
            </a:endParaRPr>
          </a:p>
        </p:txBody>
      </p:sp>
      <p:pic>
        <p:nvPicPr>
          <p:cNvPr id="1026" name="Picture 2" descr="http://cdn.c.photoshelter.com/img-get/I0000enoWxEXZBLI/s/730/600/cons0172.jpg"/>
          <p:cNvPicPr>
            <a:picLocks noChangeAspect="1" noChangeArrowheads="1"/>
          </p:cNvPicPr>
          <p:nvPr/>
        </p:nvPicPr>
        <p:blipFill>
          <a:blip r:embed="rId2" cstate="print"/>
          <a:srcRect/>
          <a:stretch>
            <a:fillRect/>
          </a:stretch>
        </p:blipFill>
        <p:spPr bwMode="auto">
          <a:xfrm>
            <a:off x="533400" y="3810000"/>
            <a:ext cx="3276600" cy="2184401"/>
          </a:xfrm>
          <a:prstGeom prst="rect">
            <a:avLst/>
          </a:prstGeom>
          <a:noFill/>
        </p:spPr>
      </p:pic>
      <p:pic>
        <p:nvPicPr>
          <p:cNvPr id="1030" name="Picture 6" descr="This graphic shows a gas turbine- or internal combustion engine-based CHP system. Fuel is combusted to generate electricity for onsite use or to be exported to the power grid. Simultaneously, heat is recovered using a heat recovery steam generator (HRSG) that produces steam or hot water for process applications or space heating."/>
          <p:cNvPicPr>
            <a:picLocks noChangeAspect="1" noChangeArrowheads="1"/>
          </p:cNvPicPr>
          <p:nvPr/>
        </p:nvPicPr>
        <p:blipFill>
          <a:blip r:embed="rId3" cstate="print"/>
          <a:srcRect/>
          <a:stretch>
            <a:fillRect/>
          </a:stretch>
        </p:blipFill>
        <p:spPr bwMode="auto">
          <a:xfrm>
            <a:off x="4038600" y="3733800"/>
            <a:ext cx="4762500" cy="2152650"/>
          </a:xfrm>
          <a:prstGeom prst="rect">
            <a:avLst/>
          </a:prstGeom>
          <a:noFill/>
        </p:spPr>
      </p:pic>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7/15/2013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47</a:t>
            </a:fld>
            <a:endParaRPr lang="en-US" dirty="0">
              <a:solidFill>
                <a:prstClr val="black">
                  <a:tint val="75000"/>
                </a:prstClr>
              </a:solidFill>
            </a:endParaRPr>
          </a:p>
        </p:txBody>
      </p:sp>
      <p:pic>
        <p:nvPicPr>
          <p:cNvPr id="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599" y="762000"/>
            <a:ext cx="6685221" cy="4791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2666999" y="2648908"/>
            <a:ext cx="4433047" cy="707886"/>
          </a:xfrm>
          <a:prstGeom prst="rect">
            <a:avLst/>
          </a:prstGeom>
          <a:noFill/>
        </p:spPr>
        <p:txBody>
          <a:bodyPr wrap="square" rtlCol="0">
            <a:spAutoFit/>
          </a:bodyPr>
          <a:lstStyle/>
          <a:p>
            <a:r>
              <a:rPr lang="en-US" sz="4000" dirty="0">
                <a:solidFill>
                  <a:prstClr val="black"/>
                </a:solidFill>
                <a:latin typeface="Times New Roman" pitchFamily="18" charset="0"/>
                <a:cs typeface="Times New Roman" pitchFamily="18" charset="0"/>
              </a:rPr>
              <a:t>Any Questions?</a:t>
            </a:r>
          </a:p>
        </p:txBody>
      </p:sp>
    </p:spTree>
    <p:extLst>
      <p:ext uri="{BB962C8B-B14F-4D97-AF65-F5344CB8AC3E}">
        <p14:creationId xmlns="" xmlns:p14="http://schemas.microsoft.com/office/powerpoint/2010/main" val="21918267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latin typeface="Times New Roman" pitchFamily="18" charset="0"/>
                <a:cs typeface="Times New Roman" pitchFamily="18" charset="0"/>
              </a:rPr>
              <a:t>Contact Information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38200" y="1600200"/>
            <a:ext cx="6400800" cy="4525963"/>
          </a:xfrm>
        </p:spPr>
        <p:txBody>
          <a:bodyPr/>
          <a:lstStyle/>
          <a:p>
            <a:pPr>
              <a:buNone/>
            </a:pPr>
            <a:r>
              <a:rPr lang="en-US" dirty="0" smtClean="0">
                <a:latin typeface="Times New Roman" pitchFamily="18" charset="0"/>
                <a:cs typeface="Times New Roman" pitchFamily="18" charset="0"/>
              </a:rPr>
              <a:t>Jill Inahara</a:t>
            </a:r>
          </a:p>
          <a:p>
            <a:pPr>
              <a:buClr>
                <a:srgbClr val="00B0F0"/>
              </a:buClr>
            </a:pPr>
            <a:r>
              <a:rPr lang="en-US" dirty="0" smtClean="0">
                <a:latin typeface="Times New Roman" pitchFamily="18" charset="0"/>
                <a:cs typeface="Times New Roman" pitchFamily="18" charset="0"/>
              </a:rPr>
              <a:t>503-229-5001</a:t>
            </a:r>
          </a:p>
          <a:p>
            <a:pPr>
              <a:buClr>
                <a:srgbClr val="00B0F0"/>
              </a:buClr>
            </a:pPr>
            <a:r>
              <a:rPr lang="en-US" dirty="0" smtClean="0">
                <a:latin typeface="Times New Roman" pitchFamily="18" charset="0"/>
                <a:cs typeface="Times New Roman" pitchFamily="18" charset="0"/>
              </a:rPr>
              <a:t>Inahara.jill@deq.state.or.us</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48</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22496772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a:t>
            </a:fld>
            <a:endParaRPr lang="en-US" dirty="0"/>
          </a:p>
        </p:txBody>
      </p:sp>
      <p:sp>
        <p:nvSpPr>
          <p:cNvPr id="8"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732172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7/15/2013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6</a:t>
            </a:fld>
            <a:endParaRPr lang="en-US" dirty="0">
              <a:solidFill>
                <a:prstClr val="black">
                  <a:tint val="75000"/>
                </a:prstClr>
              </a:solidFill>
            </a:endParaRPr>
          </a:p>
        </p:txBody>
      </p:sp>
      <p:sp>
        <p:nvSpPr>
          <p:cNvPr id="6" name="Content Placeholder 2"/>
          <p:cNvSpPr txBox="1">
            <a:spLocks/>
          </p:cNvSpPr>
          <p:nvPr/>
        </p:nvSpPr>
        <p:spPr>
          <a:xfrm>
            <a:off x="762000" y="914400"/>
            <a:ext cx="8183880" cy="46482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600" b="1" dirty="0" smtClean="0">
              <a:solidFill>
                <a:sysClr val="windowText" lastClr="000000"/>
              </a:solidFill>
              <a:latin typeface="Times New Roman"/>
              <a:ea typeface="Calibri"/>
              <a:cs typeface="Times New Roman"/>
            </a:endParaRPr>
          </a:p>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rules:</a:t>
            </a:r>
          </a:p>
          <a:p>
            <a:pPr marR="0" lvl="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Spray Paint VOC limits – replaced</a:t>
            </a:r>
            <a:r>
              <a:rPr kumimoji="0" lang="en-US" sz="3200" b="0" i="0" u="none" strike="noStrike" kern="1200" cap="none" spc="0" normalizeH="0" noProof="0" dirty="0" smtClean="0">
                <a:ln>
                  <a:noFill/>
                </a:ln>
                <a:solidFill>
                  <a:sysClr val="windowText" lastClr="000000"/>
                </a:solidFill>
                <a:effectLst/>
                <a:uLnTx/>
                <a:uFillTx/>
                <a:latin typeface="Times New Roman"/>
                <a:ea typeface="+mn-ea"/>
                <a:cs typeface="+mn-cs"/>
              </a:rPr>
              <a:t> by EPA rules</a:t>
            </a:r>
            <a:endPar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endParaRPr>
          </a:p>
          <a:p>
            <a:pPr marL="0" lvl="0" indent="0">
              <a:spcBef>
                <a:spcPts val="0"/>
              </a:spcBef>
              <a:buClr>
                <a:srgbClr val="00B0F0"/>
              </a:buClr>
              <a:buSzPct val="100000"/>
              <a:buFont typeface="Arial" pitchFamily="34" charset="0"/>
              <a:buChar char="•"/>
              <a:defRPr/>
            </a:pPr>
            <a:r>
              <a:rPr kumimoji="0" lang="en-US" sz="3600" b="0" i="0" u="none" strike="noStrike" kern="1200" cap="none" spc="0" normalizeH="0" baseline="0" noProof="0" dirty="0" smtClean="0">
                <a:ln>
                  <a:noFill/>
                </a:ln>
                <a:solidFill>
                  <a:sysClr val="windowText" lastClr="000000"/>
                </a:solidFill>
                <a:effectLst/>
                <a:uLnTx/>
                <a:uFillTx/>
                <a:latin typeface="Times New Roman"/>
              </a:rPr>
              <a:t>Western Backstop SO</a:t>
            </a:r>
            <a:r>
              <a:rPr kumimoji="0" lang="en-US" sz="3600" b="0" i="0" u="none" strike="noStrike" kern="1200" cap="none" spc="0" normalizeH="0" baseline="-25000" noProof="0" dirty="0" smtClean="0">
                <a:ln>
                  <a:noFill/>
                </a:ln>
                <a:solidFill>
                  <a:sysClr val="windowText" lastClr="000000"/>
                </a:solidFill>
                <a:effectLst/>
                <a:uLnTx/>
                <a:uFillTx/>
                <a:latin typeface="Times New Roman"/>
              </a:rPr>
              <a:t>2</a:t>
            </a:r>
            <a:r>
              <a:rPr kumimoji="0" lang="en-US" sz="3600" b="0" i="0" u="none" strike="noStrike" kern="1200" cap="none" spc="0" normalizeH="0" baseline="0" noProof="0" dirty="0" smtClean="0">
                <a:ln>
                  <a:noFill/>
                </a:ln>
                <a:solidFill>
                  <a:sysClr val="windowText" lastClr="000000"/>
                </a:solidFill>
                <a:effectLst/>
                <a:uLnTx/>
                <a:uFillTx/>
                <a:latin typeface="Times New Roman"/>
              </a:rPr>
              <a:t> Federal Trading Program </a:t>
            </a:r>
            <a:r>
              <a:rPr lang="en-US" sz="3200" dirty="0">
                <a:solidFill>
                  <a:sysClr val="windowText" lastClr="000000"/>
                </a:solidFill>
                <a:latin typeface="Times New Roman"/>
              </a:rPr>
              <a:t>–</a:t>
            </a:r>
            <a:r>
              <a:rPr kumimoji="0" lang="en-US" sz="3600" b="0" i="0" u="none" strike="noStrike" kern="1200" cap="none" spc="0" normalizeH="0" baseline="0" noProof="0" dirty="0" smtClean="0">
                <a:ln>
                  <a:noFill/>
                </a:ln>
                <a:solidFill>
                  <a:sysClr val="windowText" lastClr="000000"/>
                </a:solidFill>
                <a:effectLst/>
                <a:uLnTx/>
                <a:uFillTx/>
                <a:latin typeface="Times New Roman"/>
              </a:rPr>
              <a:t> </a:t>
            </a:r>
            <a:r>
              <a:rPr lang="en-US" sz="3200" dirty="0">
                <a:solidFill>
                  <a:sysClr val="windowText" lastClr="000000"/>
                </a:solidFill>
                <a:latin typeface="Times New Roman"/>
              </a:rPr>
              <a:t>Old regional haze rules:</a:t>
            </a:r>
            <a:endParaRPr lang="en-US" sz="3200" dirty="0">
              <a:solidFill>
                <a:sysClr val="windowText" lastClr="000000"/>
              </a:solidFill>
              <a:latin typeface="Verdana"/>
            </a:endParaRPr>
          </a:p>
          <a:p>
            <a:pPr>
              <a:spcBef>
                <a:spcPts val="0"/>
              </a:spcBef>
              <a:buClr>
                <a:srgbClr val="00B0F0"/>
              </a:buClr>
              <a:buFont typeface="Arial" pitchFamily="34" charset="0"/>
              <a:buChar char="•"/>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7/15/2013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7</a:t>
            </a:fld>
            <a:endParaRPr lang="en-US" dirty="0">
              <a:solidFill>
                <a:prstClr val="black">
                  <a:tint val="75000"/>
                </a:prstClr>
              </a:solidFill>
            </a:endParaRPr>
          </a:p>
        </p:txBody>
      </p:sp>
      <p:sp>
        <p:nvSpPr>
          <p:cNvPr id="6" name="Content Placeholder 2"/>
          <p:cNvSpPr txBox="1">
            <a:spLocks/>
          </p:cNvSpPr>
          <p:nvPr/>
        </p:nvSpPr>
        <p:spPr>
          <a:xfrm>
            <a:off x="762000" y="1600200"/>
            <a:ext cx="8183880" cy="45720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existing source rules:</a:t>
            </a:r>
          </a:p>
          <a:p>
            <a:pPr marR="0" lvl="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Neutral Sulfite Semi-Chemical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Sulfite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Primary Aluminum Standards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Laterite Ore Production of Ferronickel</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R="0" lvl="0" algn="l" defTabSz="914400" rtl="0" eaLnBrk="1" fontAlgn="auto" latinLnBrk="0" hangingPunct="1">
              <a:lnSpc>
                <a:spcPct val="100000"/>
              </a:lnSpc>
              <a:spcBef>
                <a:spcPts val="0"/>
              </a:spcBef>
              <a:spcAft>
                <a:spcPts val="0"/>
              </a:spcAft>
              <a:buClr>
                <a:srgbClr val="00B0F0"/>
              </a:buClr>
              <a:buSzPct val="100000"/>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Charcoal Producing Plants</a:t>
            </a: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34491263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8</a:t>
            </a:fld>
            <a:endParaRPr lang="en-US" dirty="0"/>
          </a:p>
        </p:txBody>
      </p:sp>
      <p:sp>
        <p:nvSpPr>
          <p:cNvPr id="9"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Update PM Standards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34491263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7/15/2013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9</a:t>
            </a:fld>
            <a:endParaRPr lang="en-US" dirty="0"/>
          </a:p>
        </p:txBody>
      </p:sp>
      <p:sp>
        <p:nvSpPr>
          <p:cNvPr id="9"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Update PM Standards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6210</TotalTime>
  <Words>3547</Words>
  <Application>Microsoft Office PowerPoint</Application>
  <PresentationFormat>On-screen Show (4:3)</PresentationFormat>
  <Paragraphs>650</Paragraphs>
  <Slides>48</Slides>
  <Notes>42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Slide 1</vt:lpstr>
      <vt:lpstr>Rulemaking Goals</vt:lpstr>
      <vt:lpstr>Slide 3</vt:lpstr>
      <vt:lpstr>Rule Clean-Up</vt:lpstr>
      <vt:lpstr>Rule Clean-Up</vt:lpstr>
      <vt:lpstr>Rule Clean-Up</vt:lpstr>
      <vt:lpstr>Slide 7</vt:lpstr>
      <vt:lpstr>Update PM Standards</vt:lpstr>
      <vt:lpstr>Update PM Standards</vt:lpstr>
      <vt:lpstr>Opacity</vt:lpstr>
      <vt:lpstr>Opacity</vt:lpstr>
      <vt:lpstr>Grain loading</vt:lpstr>
      <vt:lpstr>Justification</vt:lpstr>
      <vt:lpstr>Justification</vt:lpstr>
      <vt:lpstr>Grain loading – businesses may not meet 0.10 gr/dscf</vt:lpstr>
      <vt:lpstr>Slide 16</vt:lpstr>
      <vt:lpstr>Permitting Small Sources</vt:lpstr>
      <vt:lpstr>Permitting Small Sources</vt:lpstr>
      <vt:lpstr>Permitting Small Sources</vt:lpstr>
      <vt:lpstr>Slide 20</vt:lpstr>
      <vt:lpstr>Permit small fuel burning equipment </vt:lpstr>
      <vt:lpstr>New Source Review (NSR)</vt:lpstr>
      <vt:lpstr>New Source Review (NSR)</vt:lpstr>
      <vt:lpstr>New Source Review (NSR)</vt:lpstr>
      <vt:lpstr>New Source Review (NSR)</vt:lpstr>
      <vt:lpstr>New Source Review (NSR)</vt:lpstr>
      <vt:lpstr>New Source Review (NSR)</vt:lpstr>
      <vt:lpstr>New Source Review (NSR)</vt:lpstr>
      <vt:lpstr>NSR Old vs. New</vt:lpstr>
      <vt:lpstr>NSR Old vs. New</vt:lpstr>
      <vt:lpstr>Net Air Quality Benefit (NAQB)</vt:lpstr>
      <vt:lpstr>Net Air Quality Benefit (NAQB)</vt:lpstr>
      <vt:lpstr>Net Air Quality Benefit (NAQB)</vt:lpstr>
      <vt:lpstr>Net Air Quality Benefit (NAQB)</vt:lpstr>
      <vt:lpstr>Net Air Quality Benefit (NAQB)</vt:lpstr>
      <vt:lpstr>Extensions for NSR/PSD permits</vt:lpstr>
      <vt:lpstr>Extensions for NSR/PSD permits</vt:lpstr>
      <vt:lpstr>Extensions for NSR/PSD permits</vt:lpstr>
      <vt:lpstr>Extensions for NSR/PSD permits</vt:lpstr>
      <vt:lpstr>Extensions for NSR/PSD permits</vt:lpstr>
      <vt:lpstr>Extensions for NSR/PSD permits</vt:lpstr>
      <vt:lpstr>Extensions for NSR/PSD permits</vt:lpstr>
      <vt:lpstr>Splitting Businesses</vt:lpstr>
      <vt:lpstr>Splitting Businesses</vt:lpstr>
      <vt:lpstr>Splitting Businesses</vt:lpstr>
      <vt:lpstr>Splitting Businesses</vt:lpstr>
      <vt:lpstr>Slide 47</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624</cp:revision>
  <dcterms:created xsi:type="dcterms:W3CDTF">2013-06-02T20:44:18Z</dcterms:created>
  <dcterms:modified xsi:type="dcterms:W3CDTF">2013-07-15T19:53:49Z</dcterms:modified>
</cp:coreProperties>
</file>