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Default Extension="gif" ContentType="image/gif"/>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75" r:id="rId3"/>
    <p:sldId id="376" r:id="rId4"/>
    <p:sldId id="351" r:id="rId5"/>
    <p:sldId id="365" r:id="rId6"/>
    <p:sldId id="366" r:id="rId7"/>
    <p:sldId id="367" r:id="rId8"/>
    <p:sldId id="368" r:id="rId9"/>
    <p:sldId id="314" r:id="rId10"/>
    <p:sldId id="369" r:id="rId11"/>
    <p:sldId id="370" r:id="rId12"/>
    <p:sldId id="371" r:id="rId13"/>
    <p:sldId id="372" r:id="rId14"/>
    <p:sldId id="377" r:id="rId15"/>
    <p:sldId id="378" r:id="rId16"/>
    <p:sldId id="379" r:id="rId17"/>
    <p:sldId id="373" r:id="rId18"/>
    <p:sldId id="374" r:id="rId19"/>
    <p:sldId id="279"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fisher" initials="mf" lastIdx="2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BA0BB"/>
    <a:srgbClr val="3898B2"/>
    <a:srgbClr val="745A94"/>
    <a:srgbClr val="6E558D"/>
    <a:srgbClr val="9D6EFC"/>
    <a:srgbClr val="AD7DED"/>
    <a:srgbClr val="0CA4C2"/>
    <a:srgbClr val="8D8E84"/>
    <a:srgbClr val="E5E12D"/>
    <a:srgbClr val="C945C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3407" autoAdjust="0"/>
  </p:normalViewPr>
  <p:slideViewPr>
    <p:cSldViewPr>
      <p:cViewPr varScale="1">
        <p:scale>
          <a:sx n="81" d="100"/>
          <a:sy n="81" d="100"/>
        </p:scale>
        <p:origin x="-206" y="-8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00" d="100"/>
          <a:sy n="100" d="100"/>
        </p:scale>
        <p:origin x="-816" y="-6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388B34-B901-47F6-9BC3-A147116CEEC8}" type="doc">
      <dgm:prSet loTypeId="urn:microsoft.com/office/officeart/2005/8/layout/hList1" loCatId="list" qsTypeId="urn:microsoft.com/office/officeart/2005/8/quickstyle/simple1" qsCatId="simple" csTypeId="urn:microsoft.com/office/officeart/2005/8/colors/colorful1#1" csCatId="colorful" phldr="1"/>
      <dgm:spPr/>
      <dgm:t>
        <a:bodyPr/>
        <a:lstStyle/>
        <a:p>
          <a:endParaRPr lang="en-US"/>
        </a:p>
      </dgm:t>
    </dgm:pt>
    <dgm:pt modelId="{E2DBCADF-D569-4C93-BBFD-5A6F2AD9CC1E}">
      <dgm:prSet phldrT="[Text]"/>
      <dgm:spPr/>
      <dgm:t>
        <a:bodyPr/>
        <a:lstStyle/>
        <a:p>
          <a:r>
            <a:rPr lang="en-US" dirty="0" smtClean="0">
              <a:latin typeface="Times New Roman" pitchFamily="18" charset="0"/>
              <a:cs typeface="Times New Roman" pitchFamily="18" charset="0"/>
            </a:rPr>
            <a:t>Background</a:t>
          </a:r>
          <a:endParaRPr lang="en-US" dirty="0">
            <a:latin typeface="Times New Roman" pitchFamily="18" charset="0"/>
            <a:cs typeface="Times New Roman" pitchFamily="18" charset="0"/>
          </a:endParaRPr>
        </a:p>
      </dgm:t>
    </dgm:pt>
    <dgm:pt modelId="{72CB0918-DAFD-4142-8CE5-1BC34CA9338B}" type="parTrans" cxnId="{5BD4BDE3-FD2F-4B40-A952-812B5A51E5EA}">
      <dgm:prSet/>
      <dgm:spPr/>
      <dgm:t>
        <a:bodyPr/>
        <a:lstStyle/>
        <a:p>
          <a:endParaRPr lang="en-US"/>
        </a:p>
      </dgm:t>
    </dgm:pt>
    <dgm:pt modelId="{71E1E1A1-1B66-4008-BAA9-669D953CD592}" type="sibTrans" cxnId="{5BD4BDE3-FD2F-4B40-A952-812B5A51E5EA}">
      <dgm:prSet/>
      <dgm:spPr/>
      <dgm:t>
        <a:bodyPr/>
        <a:lstStyle/>
        <a:p>
          <a:endParaRPr lang="en-US"/>
        </a:p>
      </dgm:t>
    </dgm:pt>
    <dgm:pt modelId="{AB4B7919-05D4-4F33-9C67-6183AA892271}">
      <dgm:prSet phldrT="[Text]"/>
      <dgm:spPr/>
      <dgm:t>
        <a:bodyPr/>
        <a:lstStyle/>
        <a:p>
          <a:r>
            <a:rPr lang="en-US" dirty="0" smtClean="0">
              <a:latin typeface="Times New Roman" pitchFamily="18" charset="0"/>
              <a:cs typeface="Times New Roman" pitchFamily="18" charset="0"/>
            </a:rPr>
            <a:t>Outdated rules are unclear</a:t>
          </a:r>
          <a:endParaRPr lang="en-US" dirty="0">
            <a:latin typeface="Times New Roman" pitchFamily="18" charset="0"/>
            <a:cs typeface="Times New Roman" pitchFamily="18" charset="0"/>
          </a:endParaRPr>
        </a:p>
      </dgm:t>
    </dgm:pt>
    <dgm:pt modelId="{1259DBEF-813E-4A75-9F4B-B2CD8DC1BE1B}" type="parTrans" cxnId="{26E51D0F-9166-4354-B7FE-D15D4E2C97E0}">
      <dgm:prSet/>
      <dgm:spPr/>
      <dgm:t>
        <a:bodyPr/>
        <a:lstStyle/>
        <a:p>
          <a:endParaRPr lang="en-US"/>
        </a:p>
      </dgm:t>
    </dgm:pt>
    <dgm:pt modelId="{E59ED7AA-BD83-425B-B14F-7BCC09F23409}" type="sibTrans" cxnId="{26E51D0F-9166-4354-B7FE-D15D4E2C97E0}">
      <dgm:prSet/>
      <dgm:spPr/>
      <dgm:t>
        <a:bodyPr/>
        <a:lstStyle/>
        <a:p>
          <a:endParaRPr lang="en-US"/>
        </a:p>
      </dgm:t>
    </dgm:pt>
    <dgm:pt modelId="{BE4D0001-1913-4DB1-8D44-EE8A69A70179}">
      <dgm:prSet phldrT="[Text]"/>
      <dgm:spPr/>
      <dgm:t>
        <a:bodyPr/>
        <a:lstStyle/>
        <a:p>
          <a:r>
            <a:rPr lang="en-US" dirty="0" smtClean="0">
              <a:latin typeface="Times New Roman" pitchFamily="18" charset="0"/>
              <a:cs typeface="Times New Roman" pitchFamily="18" charset="0"/>
            </a:rPr>
            <a:t>Recommendation</a:t>
          </a:r>
          <a:endParaRPr lang="en-US" dirty="0">
            <a:latin typeface="Times New Roman" pitchFamily="18" charset="0"/>
            <a:cs typeface="Times New Roman" pitchFamily="18" charset="0"/>
          </a:endParaRPr>
        </a:p>
      </dgm:t>
    </dgm:pt>
    <dgm:pt modelId="{0897D42B-ED91-4153-9670-615A4FD26993}" type="parTrans" cxnId="{1596A228-67FF-48D4-AEB8-A583A96A6859}">
      <dgm:prSet/>
      <dgm:spPr/>
      <dgm:t>
        <a:bodyPr/>
        <a:lstStyle/>
        <a:p>
          <a:endParaRPr lang="en-US"/>
        </a:p>
      </dgm:t>
    </dgm:pt>
    <dgm:pt modelId="{115DF1AC-1BBE-4CD7-A24E-7F3F42767A20}" type="sibTrans" cxnId="{1596A228-67FF-48D4-AEB8-A583A96A6859}">
      <dgm:prSet/>
      <dgm:spPr/>
      <dgm:t>
        <a:bodyPr/>
        <a:lstStyle/>
        <a:p>
          <a:endParaRPr lang="en-US"/>
        </a:p>
      </dgm:t>
    </dgm:pt>
    <dgm:pt modelId="{744C3FCE-2FEB-47D4-8D94-867ABE229666}">
      <dgm:prSet phldrT="[Text]"/>
      <dgm:spPr/>
      <dgm:t>
        <a:bodyPr/>
        <a:lstStyle/>
        <a:p>
          <a:r>
            <a:rPr lang="en-US" dirty="0" smtClean="0">
              <a:latin typeface="Times New Roman" pitchFamily="18" charset="0"/>
              <a:cs typeface="Times New Roman" pitchFamily="18" charset="0"/>
            </a:rPr>
            <a:t>Clarify where necessary</a:t>
          </a:r>
          <a:endParaRPr lang="en-US" dirty="0">
            <a:latin typeface="Times New Roman" pitchFamily="18" charset="0"/>
            <a:cs typeface="Times New Roman" pitchFamily="18" charset="0"/>
          </a:endParaRPr>
        </a:p>
      </dgm:t>
    </dgm:pt>
    <dgm:pt modelId="{E7F2A520-28AD-4025-BD08-B225DC2AD974}" type="parTrans" cxnId="{1AAF1507-0FD5-4A64-AAF3-2DBAFEE44A26}">
      <dgm:prSet/>
      <dgm:spPr/>
      <dgm:t>
        <a:bodyPr/>
        <a:lstStyle/>
        <a:p>
          <a:endParaRPr lang="en-US"/>
        </a:p>
      </dgm:t>
    </dgm:pt>
    <dgm:pt modelId="{7D7F7CC8-AF76-4DF4-917A-DEA070478167}" type="sibTrans" cxnId="{1AAF1507-0FD5-4A64-AAF3-2DBAFEE44A26}">
      <dgm:prSet/>
      <dgm:spPr/>
      <dgm:t>
        <a:bodyPr/>
        <a:lstStyle/>
        <a:p>
          <a:endParaRPr lang="en-US"/>
        </a:p>
      </dgm:t>
    </dgm:pt>
    <dgm:pt modelId="{E9537989-E47C-4C28-A2ED-5E07345F5151}">
      <dgm:prSet phldrT="[Text]"/>
      <dgm:spPr/>
      <dgm:t>
        <a:bodyPr/>
        <a:lstStyle/>
        <a:p>
          <a:r>
            <a:rPr lang="en-US" dirty="0" smtClean="0">
              <a:latin typeface="Times New Roman" pitchFamily="18" charset="0"/>
              <a:cs typeface="Times New Roman" pitchFamily="18" charset="0"/>
            </a:rPr>
            <a:t>Repeal unnecessary rules</a:t>
          </a:r>
          <a:endParaRPr lang="en-US" dirty="0">
            <a:latin typeface="Times New Roman" pitchFamily="18" charset="0"/>
            <a:cs typeface="Times New Roman" pitchFamily="18" charset="0"/>
          </a:endParaRPr>
        </a:p>
      </dgm:t>
    </dgm:pt>
    <dgm:pt modelId="{F46E16C0-A7F3-4C9B-A25C-7B27F8D8AAE5}" type="parTrans" cxnId="{3A694AF0-CEBA-45C2-8791-4450E95DE137}">
      <dgm:prSet/>
      <dgm:spPr/>
      <dgm:t>
        <a:bodyPr/>
        <a:lstStyle/>
        <a:p>
          <a:endParaRPr lang="en-US"/>
        </a:p>
      </dgm:t>
    </dgm:pt>
    <dgm:pt modelId="{B8D9F44B-52CE-459F-99DA-A7E73C92B6CF}" type="sibTrans" cxnId="{3A694AF0-CEBA-45C2-8791-4450E95DE137}">
      <dgm:prSet/>
      <dgm:spPr/>
      <dgm:t>
        <a:bodyPr/>
        <a:lstStyle/>
        <a:p>
          <a:endParaRPr lang="en-US"/>
        </a:p>
      </dgm:t>
    </dgm:pt>
    <dgm:pt modelId="{1D43A6DE-6330-4288-88FA-749FD6BA0DFC}">
      <dgm:prSet phldrT="[Text]"/>
      <dgm:spPr/>
      <dgm:t>
        <a:bodyPr/>
        <a:lstStyle/>
        <a:p>
          <a:r>
            <a:rPr lang="en-US" dirty="0" smtClean="0">
              <a:latin typeface="Times New Roman" pitchFamily="18" charset="0"/>
              <a:cs typeface="Times New Roman" pitchFamily="18" charset="0"/>
            </a:rPr>
            <a:t>DEQ Workload</a:t>
          </a:r>
          <a:endParaRPr lang="en-US" dirty="0">
            <a:latin typeface="Times New Roman" pitchFamily="18" charset="0"/>
            <a:cs typeface="Times New Roman" pitchFamily="18" charset="0"/>
          </a:endParaRPr>
        </a:p>
      </dgm:t>
    </dgm:pt>
    <dgm:pt modelId="{613B038F-B560-4ED7-8B0A-1E0876173A29}" type="parTrans" cxnId="{EBE59368-3C76-4893-8535-65141F2B367F}">
      <dgm:prSet/>
      <dgm:spPr/>
      <dgm:t>
        <a:bodyPr/>
        <a:lstStyle/>
        <a:p>
          <a:endParaRPr lang="en-US"/>
        </a:p>
      </dgm:t>
    </dgm:pt>
    <dgm:pt modelId="{8276BDB8-EEDD-42C5-A9C4-22CD532FBE4A}" type="sibTrans" cxnId="{EBE59368-3C76-4893-8535-65141F2B367F}">
      <dgm:prSet/>
      <dgm:spPr/>
      <dgm:t>
        <a:bodyPr/>
        <a:lstStyle/>
        <a:p>
          <a:endParaRPr lang="en-US"/>
        </a:p>
      </dgm:t>
    </dgm:pt>
    <dgm:pt modelId="{4ED1E18B-9D1F-49AC-9FDC-691D34861D54}">
      <dgm:prSet phldrT="[Text]"/>
      <dgm:spPr/>
      <dgm:t>
        <a:bodyPr/>
        <a:lstStyle/>
        <a:p>
          <a:r>
            <a:rPr lang="en-US" dirty="0" smtClean="0">
              <a:solidFill>
                <a:schemeClr val="tx1"/>
              </a:solidFill>
              <a:latin typeface="Times New Roman" pitchFamily="18" charset="0"/>
              <a:cs typeface="Times New Roman" pitchFamily="18" charset="0"/>
            </a:rPr>
            <a:t>Initial increase in workload </a:t>
          </a:r>
          <a:r>
            <a:rPr lang="en-US" dirty="0" smtClean="0">
              <a:latin typeface="Times New Roman" pitchFamily="18" charset="0"/>
              <a:cs typeface="Times New Roman" pitchFamily="18" charset="0"/>
            </a:rPr>
            <a:t>to update permits</a:t>
          </a:r>
          <a:endParaRPr lang="en-US" dirty="0"/>
        </a:p>
      </dgm:t>
    </dgm:pt>
    <dgm:pt modelId="{7B2834D7-77B7-489B-8CA0-7F9A1CC46D68}" type="parTrans" cxnId="{0A53C7C4-4073-45F7-8FCF-2A720732EEF9}">
      <dgm:prSet/>
      <dgm:spPr/>
      <dgm:t>
        <a:bodyPr/>
        <a:lstStyle/>
        <a:p>
          <a:endParaRPr lang="en-US"/>
        </a:p>
      </dgm:t>
    </dgm:pt>
    <dgm:pt modelId="{9017DEAF-DA6A-441C-8AE8-3597403ABDA8}" type="sibTrans" cxnId="{0A53C7C4-4073-45F7-8FCF-2A720732EEF9}">
      <dgm:prSet/>
      <dgm:spPr/>
      <dgm:t>
        <a:bodyPr/>
        <a:lstStyle/>
        <a:p>
          <a:endParaRPr lang="en-US"/>
        </a:p>
      </dgm:t>
    </dgm:pt>
    <dgm:pt modelId="{95E51BCB-FA80-4AC7-8CF0-BB9466A4E463}">
      <dgm:prSet phldrT="[Text]"/>
      <dgm:spPr/>
      <dgm:t>
        <a:bodyPr/>
        <a:lstStyle/>
        <a:p>
          <a:endParaRPr lang="en-US" dirty="0"/>
        </a:p>
      </dgm:t>
    </dgm:pt>
    <dgm:pt modelId="{9D60C8F4-C894-45C4-8724-A5632F9A45E5}" type="parTrans" cxnId="{FF53F447-90D6-45BE-B0F7-5E6B4E6D0C58}">
      <dgm:prSet/>
      <dgm:spPr/>
      <dgm:t>
        <a:bodyPr/>
        <a:lstStyle/>
        <a:p>
          <a:endParaRPr lang="en-US"/>
        </a:p>
      </dgm:t>
    </dgm:pt>
    <dgm:pt modelId="{6AE511B6-99AE-49FA-BADC-FF8532518989}" type="sibTrans" cxnId="{FF53F447-90D6-45BE-B0F7-5E6B4E6D0C58}">
      <dgm:prSet/>
      <dgm:spPr/>
      <dgm:t>
        <a:bodyPr/>
        <a:lstStyle/>
        <a:p>
          <a:endParaRPr lang="en-US"/>
        </a:p>
      </dgm:t>
    </dgm:pt>
    <dgm:pt modelId="{6FCCF102-F182-4EAE-98D0-E824E596830A}">
      <dgm:prSet/>
      <dgm:spPr/>
      <dgm:t>
        <a:bodyPr/>
        <a:lstStyle/>
        <a:p>
          <a:r>
            <a:rPr lang="en-US" dirty="0" smtClean="0">
              <a:latin typeface="Times New Roman" pitchFamily="18" charset="0"/>
              <a:cs typeface="Times New Roman" pitchFamily="18" charset="0"/>
            </a:rPr>
            <a:t>Overall improved timeliness and efficiency down the road</a:t>
          </a:r>
          <a:endParaRPr lang="en-US" dirty="0">
            <a:latin typeface="Times New Roman" pitchFamily="18" charset="0"/>
            <a:cs typeface="Times New Roman" pitchFamily="18" charset="0"/>
          </a:endParaRPr>
        </a:p>
      </dgm:t>
    </dgm:pt>
    <dgm:pt modelId="{ACEDDF58-0687-46BC-95C7-A49695B8EEA3}" type="parTrans" cxnId="{4DF96F82-BE9C-435B-90DB-E94A65E7D33B}">
      <dgm:prSet/>
      <dgm:spPr/>
      <dgm:t>
        <a:bodyPr/>
        <a:lstStyle/>
        <a:p>
          <a:endParaRPr lang="en-US"/>
        </a:p>
      </dgm:t>
    </dgm:pt>
    <dgm:pt modelId="{39CA1D87-4F32-4E08-98E4-305C81B4166E}" type="sibTrans" cxnId="{4DF96F82-BE9C-435B-90DB-E94A65E7D33B}">
      <dgm:prSet/>
      <dgm:spPr/>
      <dgm:t>
        <a:bodyPr/>
        <a:lstStyle/>
        <a:p>
          <a:endParaRPr lang="en-US"/>
        </a:p>
      </dgm:t>
    </dgm:pt>
    <dgm:pt modelId="{8DB1713C-6AE0-4AFF-8E6A-32073E25C5B7}">
      <dgm:prSet phldrT="[Text]"/>
      <dgm:spPr/>
      <dgm:t>
        <a:bodyPr/>
        <a:lstStyle/>
        <a:p>
          <a:r>
            <a:rPr lang="en-US" dirty="0" smtClean="0">
              <a:latin typeface="Times New Roman" pitchFamily="18" charset="0"/>
              <a:cs typeface="Times New Roman" pitchFamily="18" charset="0"/>
            </a:rPr>
            <a:t>EPA has adopted new rules</a:t>
          </a:r>
          <a:endParaRPr lang="en-US" dirty="0">
            <a:latin typeface="Times New Roman" pitchFamily="18" charset="0"/>
            <a:cs typeface="Times New Roman" pitchFamily="18" charset="0"/>
          </a:endParaRPr>
        </a:p>
      </dgm:t>
    </dgm:pt>
    <dgm:pt modelId="{5852FAA7-02FD-4394-81DB-BE06AE2E4D04}" type="parTrans" cxnId="{68F1C03C-AED5-41FC-AAD5-807C853DE650}">
      <dgm:prSet/>
      <dgm:spPr/>
      <dgm:t>
        <a:bodyPr/>
        <a:lstStyle/>
        <a:p>
          <a:endParaRPr lang="en-US"/>
        </a:p>
      </dgm:t>
    </dgm:pt>
    <dgm:pt modelId="{A9CA3D70-1451-4496-A5A7-5F7B086A3121}" type="sibTrans" cxnId="{68F1C03C-AED5-41FC-AAD5-807C853DE650}">
      <dgm:prSet/>
      <dgm:spPr/>
      <dgm:t>
        <a:bodyPr/>
        <a:lstStyle/>
        <a:p>
          <a:endParaRPr lang="en-US"/>
        </a:p>
      </dgm:t>
    </dgm:pt>
    <dgm:pt modelId="{1BEF8BFF-25A7-48C2-910D-81A519AF8F39}">
      <dgm:prSet phldrT="[Text]"/>
      <dgm:spPr/>
      <dgm:t>
        <a:bodyPr/>
        <a:lstStyle/>
        <a:p>
          <a:endParaRPr lang="en-US" dirty="0">
            <a:latin typeface="Times New Roman" pitchFamily="18" charset="0"/>
            <a:cs typeface="Times New Roman" pitchFamily="18" charset="0"/>
          </a:endParaRPr>
        </a:p>
      </dgm:t>
    </dgm:pt>
    <dgm:pt modelId="{1C75CF65-C156-4D95-BF91-B75F0F9B6E2E}" type="parTrans" cxnId="{E54822EE-A6FB-49B3-A118-837519CA8E80}">
      <dgm:prSet/>
      <dgm:spPr/>
      <dgm:t>
        <a:bodyPr/>
        <a:lstStyle/>
        <a:p>
          <a:endParaRPr lang="en-US"/>
        </a:p>
      </dgm:t>
    </dgm:pt>
    <dgm:pt modelId="{3367841F-941B-4DCD-A722-06CD93BEC361}" type="sibTrans" cxnId="{E54822EE-A6FB-49B3-A118-837519CA8E80}">
      <dgm:prSet/>
      <dgm:spPr/>
      <dgm:t>
        <a:bodyPr/>
        <a:lstStyle/>
        <a:p>
          <a:endParaRPr lang="en-US"/>
        </a:p>
      </dgm:t>
    </dgm:pt>
    <dgm:pt modelId="{1AAD77BC-C800-472B-989F-0BF4BF26A73F}">
      <dgm:prSet phldrT="[Text]"/>
      <dgm:spPr/>
      <dgm:t>
        <a:bodyPr/>
        <a:lstStyle/>
        <a:p>
          <a:endParaRPr lang="en-US" dirty="0">
            <a:latin typeface="Times New Roman" pitchFamily="18" charset="0"/>
            <a:cs typeface="Times New Roman" pitchFamily="18" charset="0"/>
          </a:endParaRPr>
        </a:p>
      </dgm:t>
    </dgm:pt>
    <dgm:pt modelId="{B6853A8A-99FA-483D-9462-654793C7FA80}" type="parTrans" cxnId="{A26AA75D-8528-4A0D-8480-A17632891709}">
      <dgm:prSet/>
      <dgm:spPr/>
      <dgm:t>
        <a:bodyPr/>
        <a:lstStyle/>
        <a:p>
          <a:endParaRPr lang="en-US"/>
        </a:p>
      </dgm:t>
    </dgm:pt>
    <dgm:pt modelId="{D132EAEF-2D7E-4D21-B673-CE31CE008E75}" type="sibTrans" cxnId="{A26AA75D-8528-4A0D-8480-A17632891709}">
      <dgm:prSet/>
      <dgm:spPr/>
      <dgm:t>
        <a:bodyPr/>
        <a:lstStyle/>
        <a:p>
          <a:endParaRPr lang="en-US"/>
        </a:p>
      </dgm:t>
    </dgm:pt>
    <dgm:pt modelId="{EE60CC95-6633-4EDC-9836-7BCA5C3118B2}">
      <dgm:prSet phldrT="[Text]"/>
      <dgm:spPr/>
      <dgm:t>
        <a:bodyPr/>
        <a:lstStyle/>
        <a:p>
          <a:endParaRPr lang="en-US" dirty="0"/>
        </a:p>
      </dgm:t>
    </dgm:pt>
    <dgm:pt modelId="{6A4ECDE9-BD29-41F9-B42A-86F5324C4838}" type="parTrans" cxnId="{D7694033-DE0A-4463-9C03-C66343930E89}">
      <dgm:prSet/>
      <dgm:spPr/>
      <dgm:t>
        <a:bodyPr/>
        <a:lstStyle/>
        <a:p>
          <a:endParaRPr lang="en-US"/>
        </a:p>
      </dgm:t>
    </dgm:pt>
    <dgm:pt modelId="{9D9F7842-F162-4D1E-8D21-A819B253C2F5}" type="sibTrans" cxnId="{D7694033-DE0A-4463-9C03-C66343930E89}">
      <dgm:prSet/>
      <dgm:spPr/>
      <dgm:t>
        <a:bodyPr/>
        <a:lstStyle/>
        <a:p>
          <a:endParaRPr lang="en-US"/>
        </a:p>
      </dgm:t>
    </dgm:pt>
    <dgm:pt modelId="{8D803AA9-7F58-419D-A608-DD1A7FE042DB}" type="pres">
      <dgm:prSet presAssocID="{6D388B34-B901-47F6-9BC3-A147116CEEC8}" presName="Name0" presStyleCnt="0">
        <dgm:presLayoutVars>
          <dgm:dir/>
          <dgm:animLvl val="lvl"/>
          <dgm:resizeHandles val="exact"/>
        </dgm:presLayoutVars>
      </dgm:prSet>
      <dgm:spPr/>
      <dgm:t>
        <a:bodyPr/>
        <a:lstStyle/>
        <a:p>
          <a:endParaRPr lang="en-US"/>
        </a:p>
      </dgm:t>
    </dgm:pt>
    <dgm:pt modelId="{F487DEC8-476A-4906-95DD-9ECBF9BFBBEC}" type="pres">
      <dgm:prSet presAssocID="{E2DBCADF-D569-4C93-BBFD-5A6F2AD9CC1E}" presName="composite" presStyleCnt="0"/>
      <dgm:spPr/>
    </dgm:pt>
    <dgm:pt modelId="{54864447-4B66-4534-AA9D-7DD1DB8B6BE8}" type="pres">
      <dgm:prSet presAssocID="{E2DBCADF-D569-4C93-BBFD-5A6F2AD9CC1E}" presName="parTx" presStyleLbl="alignNode1" presStyleIdx="0" presStyleCnt="3">
        <dgm:presLayoutVars>
          <dgm:chMax val="0"/>
          <dgm:chPref val="0"/>
          <dgm:bulletEnabled val="1"/>
        </dgm:presLayoutVars>
      </dgm:prSet>
      <dgm:spPr/>
      <dgm:t>
        <a:bodyPr/>
        <a:lstStyle/>
        <a:p>
          <a:endParaRPr lang="en-US"/>
        </a:p>
      </dgm:t>
    </dgm:pt>
    <dgm:pt modelId="{05F7139E-646F-4675-8C98-97A80DC35D08}" type="pres">
      <dgm:prSet presAssocID="{E2DBCADF-D569-4C93-BBFD-5A6F2AD9CC1E}" presName="desTx" presStyleLbl="alignAccFollowNode1" presStyleIdx="0" presStyleCnt="3">
        <dgm:presLayoutVars>
          <dgm:bulletEnabled val="1"/>
        </dgm:presLayoutVars>
      </dgm:prSet>
      <dgm:spPr/>
      <dgm:t>
        <a:bodyPr/>
        <a:lstStyle/>
        <a:p>
          <a:endParaRPr lang="en-US"/>
        </a:p>
      </dgm:t>
    </dgm:pt>
    <dgm:pt modelId="{A00964D9-4D8C-49EA-8E82-A732EB6C224C}" type="pres">
      <dgm:prSet presAssocID="{71E1E1A1-1B66-4008-BAA9-669D953CD592}" presName="space" presStyleCnt="0"/>
      <dgm:spPr/>
    </dgm:pt>
    <dgm:pt modelId="{66F6EB94-6A15-4A21-B584-EBFDE26DF313}" type="pres">
      <dgm:prSet presAssocID="{BE4D0001-1913-4DB1-8D44-EE8A69A70179}" presName="composite" presStyleCnt="0"/>
      <dgm:spPr/>
    </dgm:pt>
    <dgm:pt modelId="{C890679B-E908-4F1E-9C0F-FCF7E3617B6F}" type="pres">
      <dgm:prSet presAssocID="{BE4D0001-1913-4DB1-8D44-EE8A69A70179}" presName="parTx" presStyleLbl="alignNode1" presStyleIdx="1" presStyleCnt="3">
        <dgm:presLayoutVars>
          <dgm:chMax val="0"/>
          <dgm:chPref val="0"/>
          <dgm:bulletEnabled val="1"/>
        </dgm:presLayoutVars>
      </dgm:prSet>
      <dgm:spPr/>
      <dgm:t>
        <a:bodyPr/>
        <a:lstStyle/>
        <a:p>
          <a:endParaRPr lang="en-US"/>
        </a:p>
      </dgm:t>
    </dgm:pt>
    <dgm:pt modelId="{C33C1989-BE00-4F04-BA23-BCF8C1D46079}" type="pres">
      <dgm:prSet presAssocID="{BE4D0001-1913-4DB1-8D44-EE8A69A70179}" presName="desTx" presStyleLbl="alignAccFollowNode1" presStyleIdx="1" presStyleCnt="3">
        <dgm:presLayoutVars>
          <dgm:bulletEnabled val="1"/>
        </dgm:presLayoutVars>
      </dgm:prSet>
      <dgm:spPr/>
      <dgm:t>
        <a:bodyPr/>
        <a:lstStyle/>
        <a:p>
          <a:endParaRPr lang="en-US"/>
        </a:p>
      </dgm:t>
    </dgm:pt>
    <dgm:pt modelId="{7C1C2BB1-E1F8-4250-8B01-1995A5D0F37F}" type="pres">
      <dgm:prSet presAssocID="{115DF1AC-1BBE-4CD7-A24E-7F3F42767A20}" presName="space" presStyleCnt="0"/>
      <dgm:spPr/>
    </dgm:pt>
    <dgm:pt modelId="{A3D52273-7D77-4C1F-90B0-F49BF3325D45}" type="pres">
      <dgm:prSet presAssocID="{1D43A6DE-6330-4288-88FA-749FD6BA0DFC}" presName="composite" presStyleCnt="0"/>
      <dgm:spPr/>
    </dgm:pt>
    <dgm:pt modelId="{94F1539C-A416-4599-B45F-AC08210BF8E8}" type="pres">
      <dgm:prSet presAssocID="{1D43A6DE-6330-4288-88FA-749FD6BA0DFC}" presName="parTx" presStyleLbl="alignNode1" presStyleIdx="2" presStyleCnt="3">
        <dgm:presLayoutVars>
          <dgm:chMax val="0"/>
          <dgm:chPref val="0"/>
          <dgm:bulletEnabled val="1"/>
        </dgm:presLayoutVars>
      </dgm:prSet>
      <dgm:spPr/>
      <dgm:t>
        <a:bodyPr/>
        <a:lstStyle/>
        <a:p>
          <a:endParaRPr lang="en-US"/>
        </a:p>
      </dgm:t>
    </dgm:pt>
    <dgm:pt modelId="{20C4F1DA-DCE1-49C5-A43C-DB0EBFACAFA4}" type="pres">
      <dgm:prSet presAssocID="{1D43A6DE-6330-4288-88FA-749FD6BA0DFC}" presName="desTx" presStyleLbl="alignAccFollowNode1" presStyleIdx="2" presStyleCnt="3">
        <dgm:presLayoutVars>
          <dgm:bulletEnabled val="1"/>
        </dgm:presLayoutVars>
      </dgm:prSet>
      <dgm:spPr/>
      <dgm:t>
        <a:bodyPr/>
        <a:lstStyle/>
        <a:p>
          <a:endParaRPr lang="en-US"/>
        </a:p>
      </dgm:t>
    </dgm:pt>
  </dgm:ptLst>
  <dgm:cxnLst>
    <dgm:cxn modelId="{70CD024B-1B08-4D80-8BF6-8A3231A0D815}" type="presOf" srcId="{1AAD77BC-C800-472B-989F-0BF4BF26A73F}" destId="{C33C1989-BE00-4F04-BA23-BCF8C1D46079}" srcOrd="0" destOrd="1" presId="urn:microsoft.com/office/officeart/2005/8/layout/hList1"/>
    <dgm:cxn modelId="{E54822EE-A6FB-49B3-A118-837519CA8E80}" srcId="{E2DBCADF-D569-4C93-BBFD-5A6F2AD9CC1E}" destId="{1BEF8BFF-25A7-48C2-910D-81A519AF8F39}" srcOrd="1" destOrd="0" parTransId="{1C75CF65-C156-4D95-BF91-B75F0F9B6E2E}" sibTransId="{3367841F-941B-4DCD-A722-06CD93BEC361}"/>
    <dgm:cxn modelId="{DC6F661D-9070-4783-849F-33A80C0A009C}" type="presOf" srcId="{BE4D0001-1913-4DB1-8D44-EE8A69A70179}" destId="{C890679B-E908-4F1E-9C0F-FCF7E3617B6F}" srcOrd="0" destOrd="0" presId="urn:microsoft.com/office/officeart/2005/8/layout/hList1"/>
    <dgm:cxn modelId="{FF53F447-90D6-45BE-B0F7-5E6B4E6D0C58}" srcId="{BE4D0001-1913-4DB1-8D44-EE8A69A70179}" destId="{95E51BCB-FA80-4AC7-8CF0-BB9466A4E463}" srcOrd="3" destOrd="0" parTransId="{9D60C8F4-C894-45C4-8724-A5632F9A45E5}" sibTransId="{6AE511B6-99AE-49FA-BADC-FF8532518989}"/>
    <dgm:cxn modelId="{5BD4BDE3-FD2F-4B40-A952-812B5A51E5EA}" srcId="{6D388B34-B901-47F6-9BC3-A147116CEEC8}" destId="{E2DBCADF-D569-4C93-BBFD-5A6F2AD9CC1E}" srcOrd="0" destOrd="0" parTransId="{72CB0918-DAFD-4142-8CE5-1BC34CA9338B}" sibTransId="{71E1E1A1-1B66-4008-BAA9-669D953CD592}"/>
    <dgm:cxn modelId="{11CF81AE-1874-48EC-BCFE-35FCD3A4099D}" type="presOf" srcId="{95E51BCB-FA80-4AC7-8CF0-BB9466A4E463}" destId="{C33C1989-BE00-4F04-BA23-BCF8C1D46079}" srcOrd="0" destOrd="3" presId="urn:microsoft.com/office/officeart/2005/8/layout/hList1"/>
    <dgm:cxn modelId="{1AAF1507-0FD5-4A64-AAF3-2DBAFEE44A26}" srcId="{BE4D0001-1913-4DB1-8D44-EE8A69A70179}" destId="{744C3FCE-2FEB-47D4-8D94-867ABE229666}" srcOrd="0" destOrd="0" parTransId="{E7F2A520-28AD-4025-BD08-B225DC2AD974}" sibTransId="{7D7F7CC8-AF76-4DF4-917A-DEA070478167}"/>
    <dgm:cxn modelId="{20E6D523-7EBA-4B58-82C2-12DF78CFE83E}" type="presOf" srcId="{1BEF8BFF-25A7-48C2-910D-81A519AF8F39}" destId="{05F7139E-646F-4675-8C98-97A80DC35D08}" srcOrd="0" destOrd="1" presId="urn:microsoft.com/office/officeart/2005/8/layout/hList1"/>
    <dgm:cxn modelId="{C693CCC1-7199-449B-82AA-E90BEFB8D635}" type="presOf" srcId="{AB4B7919-05D4-4F33-9C67-6183AA892271}" destId="{05F7139E-646F-4675-8C98-97A80DC35D08}" srcOrd="0" destOrd="0" presId="urn:microsoft.com/office/officeart/2005/8/layout/hList1"/>
    <dgm:cxn modelId="{26F40FEC-073C-4DF9-A61C-987283E0CCD7}" type="presOf" srcId="{6D388B34-B901-47F6-9BC3-A147116CEEC8}" destId="{8D803AA9-7F58-419D-A608-DD1A7FE042DB}" srcOrd="0" destOrd="0" presId="urn:microsoft.com/office/officeart/2005/8/layout/hList1"/>
    <dgm:cxn modelId="{53D4C174-153E-4A56-9020-5A1936D2AC95}" type="presOf" srcId="{E2DBCADF-D569-4C93-BBFD-5A6F2AD9CC1E}" destId="{54864447-4B66-4534-AA9D-7DD1DB8B6BE8}" srcOrd="0" destOrd="0" presId="urn:microsoft.com/office/officeart/2005/8/layout/hList1"/>
    <dgm:cxn modelId="{57102963-EFD4-4FFC-8C64-CE9EB68E1FDA}" type="presOf" srcId="{4ED1E18B-9D1F-49AC-9FDC-691D34861D54}" destId="{20C4F1DA-DCE1-49C5-A43C-DB0EBFACAFA4}" srcOrd="0" destOrd="0" presId="urn:microsoft.com/office/officeart/2005/8/layout/hList1"/>
    <dgm:cxn modelId="{5A3A94EB-9EE4-481D-99CC-6D871A05BD12}" type="presOf" srcId="{E9537989-E47C-4C28-A2ED-5E07345F5151}" destId="{C33C1989-BE00-4F04-BA23-BCF8C1D46079}" srcOrd="0" destOrd="2" presId="urn:microsoft.com/office/officeart/2005/8/layout/hList1"/>
    <dgm:cxn modelId="{BB7B72BF-68E9-424C-973D-E1956F0D161F}" type="presOf" srcId="{744C3FCE-2FEB-47D4-8D94-867ABE229666}" destId="{C33C1989-BE00-4F04-BA23-BCF8C1D46079}" srcOrd="0" destOrd="0" presId="urn:microsoft.com/office/officeart/2005/8/layout/hList1"/>
    <dgm:cxn modelId="{F545C3F6-B972-47AD-83D0-57B268A4DBAD}" type="presOf" srcId="{EE60CC95-6633-4EDC-9836-7BCA5C3118B2}" destId="{20C4F1DA-DCE1-49C5-A43C-DB0EBFACAFA4}" srcOrd="0" destOrd="1" presId="urn:microsoft.com/office/officeart/2005/8/layout/hList1"/>
    <dgm:cxn modelId="{1596A228-67FF-48D4-AEB8-A583A96A6859}" srcId="{6D388B34-B901-47F6-9BC3-A147116CEEC8}" destId="{BE4D0001-1913-4DB1-8D44-EE8A69A70179}" srcOrd="1" destOrd="0" parTransId="{0897D42B-ED91-4153-9670-615A4FD26993}" sibTransId="{115DF1AC-1BBE-4CD7-A24E-7F3F42767A20}"/>
    <dgm:cxn modelId="{4DF96F82-BE9C-435B-90DB-E94A65E7D33B}" srcId="{1D43A6DE-6330-4288-88FA-749FD6BA0DFC}" destId="{6FCCF102-F182-4EAE-98D0-E824E596830A}" srcOrd="2" destOrd="0" parTransId="{ACEDDF58-0687-46BC-95C7-A49695B8EEA3}" sibTransId="{39CA1D87-4F32-4E08-98E4-305C81B4166E}"/>
    <dgm:cxn modelId="{EBE59368-3C76-4893-8535-65141F2B367F}" srcId="{6D388B34-B901-47F6-9BC3-A147116CEEC8}" destId="{1D43A6DE-6330-4288-88FA-749FD6BA0DFC}" srcOrd="2" destOrd="0" parTransId="{613B038F-B560-4ED7-8B0A-1E0876173A29}" sibTransId="{8276BDB8-EEDD-42C5-A9C4-22CD532FBE4A}"/>
    <dgm:cxn modelId="{3A694AF0-CEBA-45C2-8791-4450E95DE137}" srcId="{BE4D0001-1913-4DB1-8D44-EE8A69A70179}" destId="{E9537989-E47C-4C28-A2ED-5E07345F5151}" srcOrd="2" destOrd="0" parTransId="{F46E16C0-A7F3-4C9B-A25C-7B27F8D8AAE5}" sibTransId="{B8D9F44B-52CE-459F-99DA-A7E73C92B6CF}"/>
    <dgm:cxn modelId="{0A53C7C4-4073-45F7-8FCF-2A720732EEF9}" srcId="{1D43A6DE-6330-4288-88FA-749FD6BA0DFC}" destId="{4ED1E18B-9D1F-49AC-9FDC-691D34861D54}" srcOrd="0" destOrd="0" parTransId="{7B2834D7-77B7-489B-8CA0-7F9A1CC46D68}" sibTransId="{9017DEAF-DA6A-441C-8AE8-3597403ABDA8}"/>
    <dgm:cxn modelId="{68F1C03C-AED5-41FC-AAD5-807C853DE650}" srcId="{E2DBCADF-D569-4C93-BBFD-5A6F2AD9CC1E}" destId="{8DB1713C-6AE0-4AFF-8E6A-32073E25C5B7}" srcOrd="2" destOrd="0" parTransId="{5852FAA7-02FD-4394-81DB-BE06AE2E4D04}" sibTransId="{A9CA3D70-1451-4496-A5A7-5F7B086A3121}"/>
    <dgm:cxn modelId="{050BABD6-D527-44EB-BE4E-E8C7D268EE20}" type="presOf" srcId="{6FCCF102-F182-4EAE-98D0-E824E596830A}" destId="{20C4F1DA-DCE1-49C5-A43C-DB0EBFACAFA4}" srcOrd="0" destOrd="2" presId="urn:microsoft.com/office/officeart/2005/8/layout/hList1"/>
    <dgm:cxn modelId="{A26AA75D-8528-4A0D-8480-A17632891709}" srcId="{BE4D0001-1913-4DB1-8D44-EE8A69A70179}" destId="{1AAD77BC-C800-472B-989F-0BF4BF26A73F}" srcOrd="1" destOrd="0" parTransId="{B6853A8A-99FA-483D-9462-654793C7FA80}" sibTransId="{D132EAEF-2D7E-4D21-B673-CE31CE008E75}"/>
    <dgm:cxn modelId="{8C646D97-3A50-4801-A4E1-8F651CF07A3D}" type="presOf" srcId="{8DB1713C-6AE0-4AFF-8E6A-32073E25C5B7}" destId="{05F7139E-646F-4675-8C98-97A80DC35D08}" srcOrd="0" destOrd="2" presId="urn:microsoft.com/office/officeart/2005/8/layout/hList1"/>
    <dgm:cxn modelId="{26E51D0F-9166-4354-B7FE-D15D4E2C97E0}" srcId="{E2DBCADF-D569-4C93-BBFD-5A6F2AD9CC1E}" destId="{AB4B7919-05D4-4F33-9C67-6183AA892271}" srcOrd="0" destOrd="0" parTransId="{1259DBEF-813E-4A75-9F4B-B2CD8DC1BE1B}" sibTransId="{E59ED7AA-BD83-425B-B14F-7BCC09F23409}"/>
    <dgm:cxn modelId="{837015B5-194A-45EB-A567-FF1519581FB8}" type="presOf" srcId="{1D43A6DE-6330-4288-88FA-749FD6BA0DFC}" destId="{94F1539C-A416-4599-B45F-AC08210BF8E8}" srcOrd="0" destOrd="0" presId="urn:microsoft.com/office/officeart/2005/8/layout/hList1"/>
    <dgm:cxn modelId="{D7694033-DE0A-4463-9C03-C66343930E89}" srcId="{1D43A6DE-6330-4288-88FA-749FD6BA0DFC}" destId="{EE60CC95-6633-4EDC-9836-7BCA5C3118B2}" srcOrd="1" destOrd="0" parTransId="{6A4ECDE9-BD29-41F9-B42A-86F5324C4838}" sibTransId="{9D9F7842-F162-4D1E-8D21-A819B253C2F5}"/>
    <dgm:cxn modelId="{86A3A446-CC79-44E5-9C10-4AF4C03238CE}" type="presParOf" srcId="{8D803AA9-7F58-419D-A608-DD1A7FE042DB}" destId="{F487DEC8-476A-4906-95DD-9ECBF9BFBBEC}" srcOrd="0" destOrd="0" presId="urn:microsoft.com/office/officeart/2005/8/layout/hList1"/>
    <dgm:cxn modelId="{912B97E5-9EA5-424F-9A9E-5CEEADD9520E}" type="presParOf" srcId="{F487DEC8-476A-4906-95DD-9ECBF9BFBBEC}" destId="{54864447-4B66-4534-AA9D-7DD1DB8B6BE8}" srcOrd="0" destOrd="0" presId="urn:microsoft.com/office/officeart/2005/8/layout/hList1"/>
    <dgm:cxn modelId="{DAE3E0E5-C36D-4FBA-9F0E-1DA65BFB35F0}" type="presParOf" srcId="{F487DEC8-476A-4906-95DD-9ECBF9BFBBEC}" destId="{05F7139E-646F-4675-8C98-97A80DC35D08}" srcOrd="1" destOrd="0" presId="urn:microsoft.com/office/officeart/2005/8/layout/hList1"/>
    <dgm:cxn modelId="{1FC2852C-9658-4A2F-A8CC-1CA09825FA06}" type="presParOf" srcId="{8D803AA9-7F58-419D-A608-DD1A7FE042DB}" destId="{A00964D9-4D8C-49EA-8E82-A732EB6C224C}" srcOrd="1" destOrd="0" presId="urn:microsoft.com/office/officeart/2005/8/layout/hList1"/>
    <dgm:cxn modelId="{909E55F9-17F8-4EA0-9819-3229A3088010}" type="presParOf" srcId="{8D803AA9-7F58-419D-A608-DD1A7FE042DB}" destId="{66F6EB94-6A15-4A21-B584-EBFDE26DF313}" srcOrd="2" destOrd="0" presId="urn:microsoft.com/office/officeart/2005/8/layout/hList1"/>
    <dgm:cxn modelId="{AE0BC7D2-3A1E-4EDF-9F48-DFFFE245E90A}" type="presParOf" srcId="{66F6EB94-6A15-4A21-B584-EBFDE26DF313}" destId="{C890679B-E908-4F1E-9C0F-FCF7E3617B6F}" srcOrd="0" destOrd="0" presId="urn:microsoft.com/office/officeart/2005/8/layout/hList1"/>
    <dgm:cxn modelId="{D6664D69-8572-4989-B0D6-6FB899CDA9AA}" type="presParOf" srcId="{66F6EB94-6A15-4A21-B584-EBFDE26DF313}" destId="{C33C1989-BE00-4F04-BA23-BCF8C1D46079}" srcOrd="1" destOrd="0" presId="urn:microsoft.com/office/officeart/2005/8/layout/hList1"/>
    <dgm:cxn modelId="{9ADF0262-5E16-4836-BC11-50BF6B44915A}" type="presParOf" srcId="{8D803AA9-7F58-419D-A608-DD1A7FE042DB}" destId="{7C1C2BB1-E1F8-4250-8B01-1995A5D0F37F}" srcOrd="3" destOrd="0" presId="urn:microsoft.com/office/officeart/2005/8/layout/hList1"/>
    <dgm:cxn modelId="{1C2FB6A0-DB2F-4540-99BC-5A1B5460A2F8}" type="presParOf" srcId="{8D803AA9-7F58-419D-A608-DD1A7FE042DB}" destId="{A3D52273-7D77-4C1F-90B0-F49BF3325D45}" srcOrd="4" destOrd="0" presId="urn:microsoft.com/office/officeart/2005/8/layout/hList1"/>
    <dgm:cxn modelId="{C39DCC90-72B7-48F8-AD3A-D345F66D9E6E}" type="presParOf" srcId="{A3D52273-7D77-4C1F-90B0-F49BF3325D45}" destId="{94F1539C-A416-4599-B45F-AC08210BF8E8}" srcOrd="0" destOrd="0" presId="urn:microsoft.com/office/officeart/2005/8/layout/hList1"/>
    <dgm:cxn modelId="{010C793B-95F1-4857-9B0D-CCEF01AE9CB0}" type="presParOf" srcId="{A3D52273-7D77-4C1F-90B0-F49BF3325D45}" destId="{20C4F1DA-DCE1-49C5-A43C-DB0EBFACAFA4}"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388B34-B901-47F6-9BC3-A147116CEEC8}" type="doc">
      <dgm:prSet loTypeId="urn:microsoft.com/office/officeart/2005/8/layout/hList1" loCatId="list" qsTypeId="urn:microsoft.com/office/officeart/2005/8/quickstyle/simple1" qsCatId="simple" csTypeId="urn:microsoft.com/office/officeart/2005/8/colors/colorful1#6" csCatId="colorful" phldr="1"/>
      <dgm:spPr/>
      <dgm:t>
        <a:bodyPr/>
        <a:lstStyle/>
        <a:p>
          <a:endParaRPr lang="en-US"/>
        </a:p>
      </dgm:t>
    </dgm:pt>
    <dgm:pt modelId="{E2DBCADF-D569-4C93-BBFD-5A6F2AD9CC1E}">
      <dgm:prSet phldrT="[Text]"/>
      <dgm:spPr/>
      <dgm:t>
        <a:bodyPr/>
        <a:lstStyle/>
        <a:p>
          <a:r>
            <a:rPr lang="en-US" dirty="0" smtClean="0">
              <a:latin typeface="Times New Roman" pitchFamily="18" charset="0"/>
              <a:cs typeface="Times New Roman" pitchFamily="18" charset="0"/>
            </a:rPr>
            <a:t>Background</a:t>
          </a:r>
          <a:endParaRPr lang="en-US" dirty="0">
            <a:latin typeface="Times New Roman" pitchFamily="18" charset="0"/>
            <a:cs typeface="Times New Roman" pitchFamily="18" charset="0"/>
          </a:endParaRPr>
        </a:p>
      </dgm:t>
    </dgm:pt>
    <dgm:pt modelId="{72CB0918-DAFD-4142-8CE5-1BC34CA9338B}" type="parTrans" cxnId="{5BD4BDE3-FD2F-4B40-A952-812B5A51E5EA}">
      <dgm:prSet/>
      <dgm:spPr/>
      <dgm:t>
        <a:bodyPr/>
        <a:lstStyle/>
        <a:p>
          <a:endParaRPr lang="en-US"/>
        </a:p>
      </dgm:t>
    </dgm:pt>
    <dgm:pt modelId="{71E1E1A1-1B66-4008-BAA9-669D953CD592}" type="sibTrans" cxnId="{5BD4BDE3-FD2F-4B40-A952-812B5A51E5EA}">
      <dgm:prSet/>
      <dgm:spPr/>
      <dgm:t>
        <a:bodyPr/>
        <a:lstStyle/>
        <a:p>
          <a:endParaRPr lang="en-US"/>
        </a:p>
      </dgm:t>
    </dgm:pt>
    <dgm:pt modelId="{AB4B7919-05D4-4F33-9C67-6183AA892271}">
      <dgm:prSet phldrT="[Text]"/>
      <dgm:spPr/>
      <dgm:t>
        <a:bodyPr/>
        <a:lstStyle/>
        <a:p>
          <a:r>
            <a:rPr lang="en-US" dirty="0" smtClean="0">
              <a:latin typeface="Times New Roman" pitchFamily="18" charset="0"/>
              <a:cs typeface="Times New Roman" pitchFamily="18" charset="0"/>
            </a:rPr>
            <a:t>Sources impacting nonattainment areas cannot build</a:t>
          </a:r>
          <a:endParaRPr lang="en-US" dirty="0">
            <a:latin typeface="Times New Roman" pitchFamily="18" charset="0"/>
            <a:cs typeface="Times New Roman" pitchFamily="18" charset="0"/>
          </a:endParaRPr>
        </a:p>
      </dgm:t>
    </dgm:pt>
    <dgm:pt modelId="{1259DBEF-813E-4A75-9F4B-B2CD8DC1BE1B}" type="parTrans" cxnId="{26E51D0F-9166-4354-B7FE-D15D4E2C97E0}">
      <dgm:prSet/>
      <dgm:spPr/>
      <dgm:t>
        <a:bodyPr/>
        <a:lstStyle/>
        <a:p>
          <a:endParaRPr lang="en-US"/>
        </a:p>
      </dgm:t>
    </dgm:pt>
    <dgm:pt modelId="{E59ED7AA-BD83-425B-B14F-7BCC09F23409}" type="sibTrans" cxnId="{26E51D0F-9166-4354-B7FE-D15D4E2C97E0}">
      <dgm:prSet/>
      <dgm:spPr/>
      <dgm:t>
        <a:bodyPr/>
        <a:lstStyle/>
        <a:p>
          <a:endParaRPr lang="en-US"/>
        </a:p>
      </dgm:t>
    </dgm:pt>
    <dgm:pt modelId="{BE4D0001-1913-4DB1-8D44-EE8A69A70179}">
      <dgm:prSet phldrT="[Text]"/>
      <dgm:spPr/>
      <dgm:t>
        <a:bodyPr/>
        <a:lstStyle/>
        <a:p>
          <a:r>
            <a:rPr lang="en-US" dirty="0" smtClean="0">
              <a:latin typeface="Times New Roman" pitchFamily="18" charset="0"/>
              <a:cs typeface="Times New Roman" pitchFamily="18" charset="0"/>
            </a:rPr>
            <a:t>Recommendation</a:t>
          </a:r>
          <a:endParaRPr lang="en-US" dirty="0">
            <a:latin typeface="Times New Roman" pitchFamily="18" charset="0"/>
            <a:cs typeface="Times New Roman" pitchFamily="18" charset="0"/>
          </a:endParaRPr>
        </a:p>
      </dgm:t>
    </dgm:pt>
    <dgm:pt modelId="{0897D42B-ED91-4153-9670-615A4FD26993}" type="parTrans" cxnId="{1596A228-67FF-48D4-AEB8-A583A96A6859}">
      <dgm:prSet/>
      <dgm:spPr/>
      <dgm:t>
        <a:bodyPr/>
        <a:lstStyle/>
        <a:p>
          <a:endParaRPr lang="en-US"/>
        </a:p>
      </dgm:t>
    </dgm:pt>
    <dgm:pt modelId="{115DF1AC-1BBE-4CD7-A24E-7F3F42767A20}" type="sibTrans" cxnId="{1596A228-67FF-48D4-AEB8-A583A96A6859}">
      <dgm:prSet/>
      <dgm:spPr/>
      <dgm:t>
        <a:bodyPr/>
        <a:lstStyle/>
        <a:p>
          <a:endParaRPr lang="en-US"/>
        </a:p>
      </dgm:t>
    </dgm:pt>
    <dgm:pt modelId="{744C3FCE-2FEB-47D4-8D94-867ABE229666}">
      <dgm:prSet phldrT="[Text]"/>
      <dgm:spPr/>
      <dgm:t>
        <a:bodyPr/>
        <a:lstStyle/>
        <a:p>
          <a:r>
            <a:rPr lang="en-US" dirty="0" smtClean="0">
              <a:latin typeface="Times New Roman" pitchFamily="18" charset="0"/>
              <a:cs typeface="Times New Roman" pitchFamily="18" charset="0"/>
            </a:rPr>
            <a:t>Revise modeling criteria for NAQB</a:t>
          </a:r>
          <a:endParaRPr lang="en-US" dirty="0">
            <a:latin typeface="Times New Roman" pitchFamily="18" charset="0"/>
            <a:cs typeface="Times New Roman" pitchFamily="18" charset="0"/>
          </a:endParaRPr>
        </a:p>
      </dgm:t>
    </dgm:pt>
    <dgm:pt modelId="{E7F2A520-28AD-4025-BD08-B225DC2AD974}" type="parTrans" cxnId="{1AAF1507-0FD5-4A64-AAF3-2DBAFEE44A26}">
      <dgm:prSet/>
      <dgm:spPr/>
      <dgm:t>
        <a:bodyPr/>
        <a:lstStyle/>
        <a:p>
          <a:endParaRPr lang="en-US"/>
        </a:p>
      </dgm:t>
    </dgm:pt>
    <dgm:pt modelId="{7D7F7CC8-AF76-4DF4-917A-DEA070478167}" type="sibTrans" cxnId="{1AAF1507-0FD5-4A64-AAF3-2DBAFEE44A26}">
      <dgm:prSet/>
      <dgm:spPr/>
      <dgm:t>
        <a:bodyPr/>
        <a:lstStyle/>
        <a:p>
          <a:endParaRPr lang="en-US"/>
        </a:p>
      </dgm:t>
    </dgm:pt>
    <dgm:pt modelId="{1D43A6DE-6330-4288-88FA-749FD6BA0DFC}">
      <dgm:prSet phldrT="[Text]"/>
      <dgm:spPr/>
      <dgm:t>
        <a:bodyPr/>
        <a:lstStyle/>
        <a:p>
          <a:r>
            <a:rPr lang="en-US" dirty="0" smtClean="0">
              <a:latin typeface="Times New Roman" pitchFamily="18" charset="0"/>
              <a:cs typeface="Times New Roman" pitchFamily="18" charset="0"/>
            </a:rPr>
            <a:t>DEQ Workload</a:t>
          </a:r>
          <a:endParaRPr lang="en-US" dirty="0">
            <a:latin typeface="Times New Roman" pitchFamily="18" charset="0"/>
            <a:cs typeface="Times New Roman" pitchFamily="18" charset="0"/>
          </a:endParaRPr>
        </a:p>
      </dgm:t>
    </dgm:pt>
    <dgm:pt modelId="{613B038F-B560-4ED7-8B0A-1E0876173A29}" type="parTrans" cxnId="{EBE59368-3C76-4893-8535-65141F2B367F}">
      <dgm:prSet/>
      <dgm:spPr/>
      <dgm:t>
        <a:bodyPr/>
        <a:lstStyle/>
        <a:p>
          <a:endParaRPr lang="en-US"/>
        </a:p>
      </dgm:t>
    </dgm:pt>
    <dgm:pt modelId="{8276BDB8-EEDD-42C5-A9C4-22CD532FBE4A}" type="sibTrans" cxnId="{EBE59368-3C76-4893-8535-65141F2B367F}">
      <dgm:prSet/>
      <dgm:spPr/>
      <dgm:t>
        <a:bodyPr/>
        <a:lstStyle/>
        <a:p>
          <a:endParaRPr lang="en-US"/>
        </a:p>
      </dgm:t>
    </dgm:pt>
    <dgm:pt modelId="{4ED1E18B-9D1F-49AC-9FDC-691D34861D54}">
      <dgm:prSet phldrT="[Text]"/>
      <dgm:spPr/>
      <dgm:t>
        <a:bodyPr/>
        <a:lstStyle/>
        <a:p>
          <a:r>
            <a:rPr lang="en-US" dirty="0" smtClean="0">
              <a:latin typeface="Times New Roman" pitchFamily="18" charset="0"/>
              <a:cs typeface="Times New Roman" pitchFamily="18" charset="0"/>
            </a:rPr>
            <a:t>Training for permit writers/modelers to learn program revisions</a:t>
          </a:r>
          <a:endParaRPr lang="en-US" dirty="0"/>
        </a:p>
      </dgm:t>
    </dgm:pt>
    <dgm:pt modelId="{7B2834D7-77B7-489B-8CA0-7F9A1CC46D68}" type="parTrans" cxnId="{0A53C7C4-4073-45F7-8FCF-2A720732EEF9}">
      <dgm:prSet/>
      <dgm:spPr/>
      <dgm:t>
        <a:bodyPr/>
        <a:lstStyle/>
        <a:p>
          <a:endParaRPr lang="en-US"/>
        </a:p>
      </dgm:t>
    </dgm:pt>
    <dgm:pt modelId="{9017DEAF-DA6A-441C-8AE8-3597403ABDA8}" type="sibTrans" cxnId="{0A53C7C4-4073-45F7-8FCF-2A720732EEF9}">
      <dgm:prSet/>
      <dgm:spPr/>
      <dgm:t>
        <a:bodyPr/>
        <a:lstStyle/>
        <a:p>
          <a:endParaRPr lang="en-US"/>
        </a:p>
      </dgm:t>
    </dgm:pt>
    <dgm:pt modelId="{95E51BCB-FA80-4AC7-8CF0-BB9466A4E463}">
      <dgm:prSet phldrT="[Text]"/>
      <dgm:spPr/>
      <dgm:t>
        <a:bodyPr/>
        <a:lstStyle/>
        <a:p>
          <a:r>
            <a:rPr lang="en-US" dirty="0" smtClean="0">
              <a:latin typeface="Times New Roman" pitchFamily="18" charset="0"/>
              <a:cs typeface="Times New Roman" pitchFamily="18" charset="0"/>
            </a:rPr>
            <a:t>Increase offset ratios</a:t>
          </a:r>
          <a:endParaRPr lang="en-US" dirty="0"/>
        </a:p>
      </dgm:t>
    </dgm:pt>
    <dgm:pt modelId="{9D60C8F4-C894-45C4-8724-A5632F9A45E5}" type="parTrans" cxnId="{FF53F447-90D6-45BE-B0F7-5E6B4E6D0C58}">
      <dgm:prSet/>
      <dgm:spPr/>
      <dgm:t>
        <a:bodyPr/>
        <a:lstStyle/>
        <a:p>
          <a:endParaRPr lang="en-US"/>
        </a:p>
      </dgm:t>
    </dgm:pt>
    <dgm:pt modelId="{6AE511B6-99AE-49FA-BADC-FF8532518989}" type="sibTrans" cxnId="{FF53F447-90D6-45BE-B0F7-5E6B4E6D0C58}">
      <dgm:prSet/>
      <dgm:spPr/>
      <dgm:t>
        <a:bodyPr/>
        <a:lstStyle/>
        <a:p>
          <a:endParaRPr lang="en-US"/>
        </a:p>
      </dgm:t>
    </dgm:pt>
    <dgm:pt modelId="{8CBC2996-68E9-49A6-B825-9365B025EEB7}">
      <dgm:prSet phldrT="[Text]"/>
      <dgm:spPr/>
      <dgm:t>
        <a:bodyPr/>
        <a:lstStyle/>
        <a:p>
          <a:endParaRPr lang="en-US" dirty="0"/>
        </a:p>
      </dgm:t>
    </dgm:pt>
    <dgm:pt modelId="{FBC8D56D-6F2E-4A5F-9B94-E172FC3EABC4}" type="parTrans" cxnId="{076907D3-E20E-46AF-A906-647A21512823}">
      <dgm:prSet/>
      <dgm:spPr/>
      <dgm:t>
        <a:bodyPr/>
        <a:lstStyle/>
        <a:p>
          <a:endParaRPr lang="en-US"/>
        </a:p>
      </dgm:t>
    </dgm:pt>
    <dgm:pt modelId="{FC404D96-F36D-4564-8553-EE3CDF3B88EF}" type="sibTrans" cxnId="{076907D3-E20E-46AF-A906-647A21512823}">
      <dgm:prSet/>
      <dgm:spPr/>
      <dgm:t>
        <a:bodyPr/>
        <a:lstStyle/>
        <a:p>
          <a:endParaRPr lang="en-US"/>
        </a:p>
      </dgm:t>
    </dgm:pt>
    <dgm:pt modelId="{EC52BE6A-99CF-47F8-8293-76BE2077C45E}">
      <dgm:prSet/>
      <dgm:spPr/>
      <dgm:t>
        <a:bodyPr/>
        <a:lstStyle/>
        <a:p>
          <a:r>
            <a:rPr lang="en-US" dirty="0" smtClean="0">
              <a:solidFill>
                <a:schemeClr val="tx1"/>
              </a:solidFill>
              <a:latin typeface="Times New Roman" pitchFamily="18" charset="0"/>
              <a:cs typeface="Times New Roman" pitchFamily="18" charset="0"/>
            </a:rPr>
            <a:t>Lower PM</a:t>
          </a:r>
          <a:r>
            <a:rPr lang="en-US" baseline="-25000" dirty="0" smtClean="0">
              <a:solidFill>
                <a:schemeClr val="tx1"/>
              </a:solidFill>
              <a:latin typeface="Times New Roman" pitchFamily="18" charset="0"/>
              <a:cs typeface="Times New Roman" pitchFamily="18" charset="0"/>
            </a:rPr>
            <a:t>2.5</a:t>
          </a:r>
          <a:r>
            <a:rPr lang="en-US" dirty="0" smtClean="0">
              <a:solidFill>
                <a:schemeClr val="tx1"/>
              </a:solidFill>
              <a:latin typeface="Times New Roman" pitchFamily="18" charset="0"/>
              <a:cs typeface="Times New Roman" pitchFamily="18" charset="0"/>
            </a:rPr>
            <a:t> standard has revealed this </a:t>
          </a:r>
          <a:r>
            <a:rPr lang="en-US" dirty="0" smtClean="0">
              <a:solidFill>
                <a:schemeClr val="tx1"/>
              </a:solidFill>
              <a:latin typeface="Times New Roman" pitchFamily="18" charset="0"/>
              <a:cs typeface="Times New Roman" pitchFamily="18" charset="0"/>
            </a:rPr>
            <a:t>problem</a:t>
          </a:r>
          <a:endParaRPr lang="en-US" dirty="0">
            <a:solidFill>
              <a:schemeClr val="tx1"/>
            </a:solidFill>
            <a:latin typeface="Times New Roman" pitchFamily="18" charset="0"/>
            <a:cs typeface="Times New Roman" pitchFamily="18" charset="0"/>
          </a:endParaRPr>
        </a:p>
      </dgm:t>
    </dgm:pt>
    <dgm:pt modelId="{8075C63B-BAC3-4DA4-91E4-240D2CA415C9}" type="parTrans" cxnId="{BCAFE846-397B-4448-BFEC-FADD1CE0851C}">
      <dgm:prSet/>
      <dgm:spPr/>
      <dgm:t>
        <a:bodyPr/>
        <a:lstStyle/>
        <a:p>
          <a:endParaRPr lang="en-US"/>
        </a:p>
      </dgm:t>
    </dgm:pt>
    <dgm:pt modelId="{CB057186-D0E2-4C3E-9633-B1C33AD8F8D3}" type="sibTrans" cxnId="{BCAFE846-397B-4448-BFEC-FADD1CE0851C}">
      <dgm:prSet/>
      <dgm:spPr/>
      <dgm:t>
        <a:bodyPr/>
        <a:lstStyle/>
        <a:p>
          <a:endParaRPr lang="en-US"/>
        </a:p>
      </dgm:t>
    </dgm:pt>
    <dgm:pt modelId="{0B3C17BF-8537-4D99-A202-1597AB335FA7}">
      <dgm:prSet/>
      <dgm:spPr/>
      <dgm:t>
        <a:bodyPr/>
        <a:lstStyle/>
        <a:p>
          <a:r>
            <a:rPr lang="en-US" dirty="0" smtClean="0">
              <a:latin typeface="Times New Roman" pitchFamily="18" charset="0"/>
              <a:cs typeface="Times New Roman" pitchFamily="18" charset="0"/>
            </a:rPr>
            <a:t>Focus on the local air quality problems</a:t>
          </a:r>
          <a:endParaRPr lang="en-US" dirty="0">
            <a:latin typeface="Times New Roman" pitchFamily="18" charset="0"/>
            <a:cs typeface="Times New Roman" pitchFamily="18" charset="0"/>
          </a:endParaRPr>
        </a:p>
      </dgm:t>
    </dgm:pt>
    <dgm:pt modelId="{EFBE0E47-C02B-4376-9F4A-12BA00414F6E}" type="parTrans" cxnId="{C79DFB4F-44B4-4375-9BF1-41E7D8E19673}">
      <dgm:prSet/>
      <dgm:spPr/>
      <dgm:t>
        <a:bodyPr/>
        <a:lstStyle/>
        <a:p>
          <a:endParaRPr lang="en-US"/>
        </a:p>
      </dgm:t>
    </dgm:pt>
    <dgm:pt modelId="{8AB036F5-E0A6-4608-83EF-BDDBE78A7C00}" type="sibTrans" cxnId="{C79DFB4F-44B4-4375-9BF1-41E7D8E19673}">
      <dgm:prSet/>
      <dgm:spPr/>
      <dgm:t>
        <a:bodyPr/>
        <a:lstStyle/>
        <a:p>
          <a:endParaRPr lang="en-US"/>
        </a:p>
      </dgm:t>
    </dgm:pt>
    <dgm:pt modelId="{6225E1EF-1ACD-4CE6-858A-91066AAB6550}">
      <dgm:prSet/>
      <dgm:spPr/>
      <dgm:t>
        <a:bodyPr/>
        <a:lstStyle/>
        <a:p>
          <a:r>
            <a:rPr lang="en-US" dirty="0" smtClean="0">
              <a:latin typeface="Times New Roman" pitchFamily="18" charset="0"/>
              <a:cs typeface="Times New Roman" pitchFamily="18" charset="0"/>
            </a:rPr>
            <a:t>Reduce ratios if from priority sources</a:t>
          </a:r>
          <a:endParaRPr lang="en-US" dirty="0">
            <a:latin typeface="Times New Roman" pitchFamily="18" charset="0"/>
            <a:cs typeface="Times New Roman" pitchFamily="18" charset="0"/>
          </a:endParaRPr>
        </a:p>
      </dgm:t>
    </dgm:pt>
    <dgm:pt modelId="{DD9B74FC-62D5-46BF-ADE0-82BD2B3BD4C1}" type="parTrans" cxnId="{9A810FF2-F34C-4350-BBA8-5396D6CC5B4B}">
      <dgm:prSet/>
      <dgm:spPr/>
      <dgm:t>
        <a:bodyPr/>
        <a:lstStyle/>
        <a:p>
          <a:endParaRPr lang="en-US"/>
        </a:p>
      </dgm:t>
    </dgm:pt>
    <dgm:pt modelId="{D480FDB4-8216-4652-A77B-A3015DBA9718}" type="sibTrans" cxnId="{9A810FF2-F34C-4350-BBA8-5396D6CC5B4B}">
      <dgm:prSet/>
      <dgm:spPr/>
      <dgm:t>
        <a:bodyPr/>
        <a:lstStyle/>
        <a:p>
          <a:endParaRPr lang="en-US"/>
        </a:p>
      </dgm:t>
    </dgm:pt>
    <dgm:pt modelId="{3A21B729-1D63-4FDC-84DB-7977F700A43F}">
      <dgm:prSet phldrT="[Text]"/>
      <dgm:spPr/>
      <dgm:t>
        <a:bodyPr/>
        <a:lstStyle/>
        <a:p>
          <a:endParaRPr lang="en-US" dirty="0">
            <a:latin typeface="Times New Roman" pitchFamily="18" charset="0"/>
            <a:cs typeface="Times New Roman" pitchFamily="18" charset="0"/>
          </a:endParaRPr>
        </a:p>
      </dgm:t>
    </dgm:pt>
    <dgm:pt modelId="{3439B0DC-3D15-4B77-85BC-152502401F6F}" type="parTrans" cxnId="{A4C76599-C004-4442-90B6-92EF8DE1AD33}">
      <dgm:prSet/>
      <dgm:spPr/>
    </dgm:pt>
    <dgm:pt modelId="{143528CE-C5D3-437E-850E-AE7FAAA2C632}" type="sibTrans" cxnId="{A4C76599-C004-4442-90B6-92EF8DE1AD33}">
      <dgm:prSet/>
      <dgm:spPr/>
    </dgm:pt>
    <dgm:pt modelId="{7A1D821D-CC4C-49A5-856D-F9F252ADDC52}">
      <dgm:prSet/>
      <dgm:spPr/>
      <dgm:t>
        <a:bodyPr/>
        <a:lstStyle/>
        <a:p>
          <a:endParaRPr lang="en-US" dirty="0">
            <a:latin typeface="Times New Roman" pitchFamily="18" charset="0"/>
            <a:cs typeface="Times New Roman" pitchFamily="18" charset="0"/>
          </a:endParaRPr>
        </a:p>
      </dgm:t>
    </dgm:pt>
    <dgm:pt modelId="{D0D55613-A30E-4999-B80C-A42C824FE260}" type="parTrans" cxnId="{08F6D0BE-58D9-4AFA-B4BF-E1DD3ECF1241}">
      <dgm:prSet/>
      <dgm:spPr/>
    </dgm:pt>
    <dgm:pt modelId="{8C59E7E9-5364-45B1-AC02-AE870DD6DE2A}" type="sibTrans" cxnId="{08F6D0BE-58D9-4AFA-B4BF-E1DD3ECF1241}">
      <dgm:prSet/>
      <dgm:spPr/>
    </dgm:pt>
    <dgm:pt modelId="{F3495AA8-F0C9-4798-BB02-CB8A1D67BBB9}">
      <dgm:prSet phldrT="[Text]"/>
      <dgm:spPr/>
      <dgm:t>
        <a:bodyPr/>
        <a:lstStyle/>
        <a:p>
          <a:endParaRPr lang="en-US" dirty="0"/>
        </a:p>
      </dgm:t>
    </dgm:pt>
    <dgm:pt modelId="{BD7C3F10-E9EF-4FCD-92AB-10468FF256CC}" type="parTrans" cxnId="{2AF7530A-0449-4AF4-B8B8-D40069B9C82C}">
      <dgm:prSet/>
      <dgm:spPr/>
    </dgm:pt>
    <dgm:pt modelId="{DCFB3D5A-D019-4853-9D3D-7CBF399D9EB7}" type="sibTrans" cxnId="{2AF7530A-0449-4AF4-B8B8-D40069B9C82C}">
      <dgm:prSet/>
      <dgm:spPr/>
    </dgm:pt>
    <dgm:pt modelId="{EDD90781-E0CC-4DDD-9921-1A863DBF2FA6}">
      <dgm:prSet phldrT="[Text]"/>
      <dgm:spPr/>
      <dgm:t>
        <a:bodyPr/>
        <a:lstStyle/>
        <a:p>
          <a:endParaRPr lang="en-US" dirty="0">
            <a:latin typeface="Times New Roman" pitchFamily="18" charset="0"/>
            <a:cs typeface="Times New Roman" pitchFamily="18" charset="0"/>
          </a:endParaRPr>
        </a:p>
      </dgm:t>
    </dgm:pt>
    <dgm:pt modelId="{DBE95E7C-92E2-4AA8-AC4F-062D5E740C72}" type="parTrans" cxnId="{26B19820-96A0-451C-BEE4-65853C45E40E}">
      <dgm:prSet/>
      <dgm:spPr/>
    </dgm:pt>
    <dgm:pt modelId="{57B910A1-73BB-4121-BE58-0F2270D768C4}" type="sibTrans" cxnId="{26B19820-96A0-451C-BEE4-65853C45E40E}">
      <dgm:prSet/>
      <dgm:spPr/>
    </dgm:pt>
    <dgm:pt modelId="{8D803AA9-7F58-419D-A608-DD1A7FE042DB}" type="pres">
      <dgm:prSet presAssocID="{6D388B34-B901-47F6-9BC3-A147116CEEC8}" presName="Name0" presStyleCnt="0">
        <dgm:presLayoutVars>
          <dgm:dir/>
          <dgm:animLvl val="lvl"/>
          <dgm:resizeHandles val="exact"/>
        </dgm:presLayoutVars>
      </dgm:prSet>
      <dgm:spPr/>
      <dgm:t>
        <a:bodyPr/>
        <a:lstStyle/>
        <a:p>
          <a:endParaRPr lang="en-US"/>
        </a:p>
      </dgm:t>
    </dgm:pt>
    <dgm:pt modelId="{F487DEC8-476A-4906-95DD-9ECBF9BFBBEC}" type="pres">
      <dgm:prSet presAssocID="{E2DBCADF-D569-4C93-BBFD-5A6F2AD9CC1E}" presName="composite" presStyleCnt="0"/>
      <dgm:spPr/>
    </dgm:pt>
    <dgm:pt modelId="{54864447-4B66-4534-AA9D-7DD1DB8B6BE8}" type="pres">
      <dgm:prSet presAssocID="{E2DBCADF-D569-4C93-BBFD-5A6F2AD9CC1E}" presName="parTx" presStyleLbl="alignNode1" presStyleIdx="0" presStyleCnt="3">
        <dgm:presLayoutVars>
          <dgm:chMax val="0"/>
          <dgm:chPref val="0"/>
          <dgm:bulletEnabled val="1"/>
        </dgm:presLayoutVars>
      </dgm:prSet>
      <dgm:spPr/>
      <dgm:t>
        <a:bodyPr/>
        <a:lstStyle/>
        <a:p>
          <a:endParaRPr lang="en-US"/>
        </a:p>
      </dgm:t>
    </dgm:pt>
    <dgm:pt modelId="{05F7139E-646F-4675-8C98-97A80DC35D08}" type="pres">
      <dgm:prSet presAssocID="{E2DBCADF-D569-4C93-BBFD-5A6F2AD9CC1E}" presName="desTx" presStyleLbl="alignAccFollowNode1" presStyleIdx="0" presStyleCnt="3">
        <dgm:presLayoutVars>
          <dgm:bulletEnabled val="1"/>
        </dgm:presLayoutVars>
      </dgm:prSet>
      <dgm:spPr/>
      <dgm:t>
        <a:bodyPr/>
        <a:lstStyle/>
        <a:p>
          <a:endParaRPr lang="en-US"/>
        </a:p>
      </dgm:t>
    </dgm:pt>
    <dgm:pt modelId="{A00964D9-4D8C-49EA-8E82-A732EB6C224C}" type="pres">
      <dgm:prSet presAssocID="{71E1E1A1-1B66-4008-BAA9-669D953CD592}" presName="space" presStyleCnt="0"/>
      <dgm:spPr/>
    </dgm:pt>
    <dgm:pt modelId="{66F6EB94-6A15-4A21-B584-EBFDE26DF313}" type="pres">
      <dgm:prSet presAssocID="{BE4D0001-1913-4DB1-8D44-EE8A69A70179}" presName="composite" presStyleCnt="0"/>
      <dgm:spPr/>
    </dgm:pt>
    <dgm:pt modelId="{C890679B-E908-4F1E-9C0F-FCF7E3617B6F}" type="pres">
      <dgm:prSet presAssocID="{BE4D0001-1913-4DB1-8D44-EE8A69A70179}" presName="parTx" presStyleLbl="alignNode1" presStyleIdx="1" presStyleCnt="3">
        <dgm:presLayoutVars>
          <dgm:chMax val="0"/>
          <dgm:chPref val="0"/>
          <dgm:bulletEnabled val="1"/>
        </dgm:presLayoutVars>
      </dgm:prSet>
      <dgm:spPr/>
      <dgm:t>
        <a:bodyPr/>
        <a:lstStyle/>
        <a:p>
          <a:endParaRPr lang="en-US"/>
        </a:p>
      </dgm:t>
    </dgm:pt>
    <dgm:pt modelId="{C33C1989-BE00-4F04-BA23-BCF8C1D46079}" type="pres">
      <dgm:prSet presAssocID="{BE4D0001-1913-4DB1-8D44-EE8A69A70179}" presName="desTx" presStyleLbl="alignAccFollowNode1" presStyleIdx="1" presStyleCnt="3">
        <dgm:presLayoutVars>
          <dgm:bulletEnabled val="1"/>
        </dgm:presLayoutVars>
      </dgm:prSet>
      <dgm:spPr/>
      <dgm:t>
        <a:bodyPr/>
        <a:lstStyle/>
        <a:p>
          <a:endParaRPr lang="en-US"/>
        </a:p>
      </dgm:t>
    </dgm:pt>
    <dgm:pt modelId="{7C1C2BB1-E1F8-4250-8B01-1995A5D0F37F}" type="pres">
      <dgm:prSet presAssocID="{115DF1AC-1BBE-4CD7-A24E-7F3F42767A20}" presName="space" presStyleCnt="0"/>
      <dgm:spPr/>
    </dgm:pt>
    <dgm:pt modelId="{A3D52273-7D77-4C1F-90B0-F49BF3325D45}" type="pres">
      <dgm:prSet presAssocID="{1D43A6DE-6330-4288-88FA-749FD6BA0DFC}" presName="composite" presStyleCnt="0"/>
      <dgm:spPr/>
    </dgm:pt>
    <dgm:pt modelId="{94F1539C-A416-4599-B45F-AC08210BF8E8}" type="pres">
      <dgm:prSet presAssocID="{1D43A6DE-6330-4288-88FA-749FD6BA0DFC}" presName="parTx" presStyleLbl="alignNode1" presStyleIdx="2" presStyleCnt="3">
        <dgm:presLayoutVars>
          <dgm:chMax val="0"/>
          <dgm:chPref val="0"/>
          <dgm:bulletEnabled val="1"/>
        </dgm:presLayoutVars>
      </dgm:prSet>
      <dgm:spPr/>
      <dgm:t>
        <a:bodyPr/>
        <a:lstStyle/>
        <a:p>
          <a:endParaRPr lang="en-US"/>
        </a:p>
      </dgm:t>
    </dgm:pt>
    <dgm:pt modelId="{20C4F1DA-DCE1-49C5-A43C-DB0EBFACAFA4}" type="pres">
      <dgm:prSet presAssocID="{1D43A6DE-6330-4288-88FA-749FD6BA0DFC}" presName="desTx" presStyleLbl="alignAccFollowNode1" presStyleIdx="2" presStyleCnt="3">
        <dgm:presLayoutVars>
          <dgm:bulletEnabled val="1"/>
        </dgm:presLayoutVars>
      </dgm:prSet>
      <dgm:spPr/>
      <dgm:t>
        <a:bodyPr/>
        <a:lstStyle/>
        <a:p>
          <a:endParaRPr lang="en-US"/>
        </a:p>
      </dgm:t>
    </dgm:pt>
  </dgm:ptLst>
  <dgm:cxnLst>
    <dgm:cxn modelId="{BCAC073B-91DC-4D36-A385-D8F38F7FC026}" type="presOf" srcId="{EC52BE6A-99CF-47F8-8293-76BE2077C45E}" destId="{05F7139E-646F-4675-8C98-97A80DC35D08}" srcOrd="0" destOrd="2" presId="urn:microsoft.com/office/officeart/2005/8/layout/hList1"/>
    <dgm:cxn modelId="{1DA70653-7C89-41C9-B79F-CC6F40205135}" type="presOf" srcId="{95E51BCB-FA80-4AC7-8CF0-BB9466A4E463}" destId="{C33C1989-BE00-4F04-BA23-BCF8C1D46079}" srcOrd="0" destOrd="4" presId="urn:microsoft.com/office/officeart/2005/8/layout/hList1"/>
    <dgm:cxn modelId="{A716A57D-CE14-4810-A6FE-B75CD2F959A5}" type="presOf" srcId="{F3495AA8-F0C9-4798-BB02-CB8A1D67BBB9}" destId="{C33C1989-BE00-4F04-BA23-BCF8C1D46079}" srcOrd="0" destOrd="5" presId="urn:microsoft.com/office/officeart/2005/8/layout/hList1"/>
    <dgm:cxn modelId="{76200404-3733-4BB2-9DB0-F8AC06BF530D}" type="presOf" srcId="{1D43A6DE-6330-4288-88FA-749FD6BA0DFC}" destId="{94F1539C-A416-4599-B45F-AC08210BF8E8}" srcOrd="0" destOrd="0" presId="urn:microsoft.com/office/officeart/2005/8/layout/hList1"/>
    <dgm:cxn modelId="{FF53F447-90D6-45BE-B0F7-5E6B4E6D0C58}" srcId="{BE4D0001-1913-4DB1-8D44-EE8A69A70179}" destId="{95E51BCB-FA80-4AC7-8CF0-BB9466A4E463}" srcOrd="4" destOrd="0" parTransId="{9D60C8F4-C894-45C4-8724-A5632F9A45E5}" sibTransId="{6AE511B6-99AE-49FA-BADC-FF8532518989}"/>
    <dgm:cxn modelId="{5BD4BDE3-FD2F-4B40-A952-812B5A51E5EA}" srcId="{6D388B34-B901-47F6-9BC3-A147116CEEC8}" destId="{E2DBCADF-D569-4C93-BBFD-5A6F2AD9CC1E}" srcOrd="0" destOrd="0" parTransId="{72CB0918-DAFD-4142-8CE5-1BC34CA9338B}" sibTransId="{71E1E1A1-1B66-4008-BAA9-669D953CD592}"/>
    <dgm:cxn modelId="{AE1066DF-1D1E-4A68-B7EA-5D08790F04D2}" type="presOf" srcId="{6225E1EF-1ACD-4CE6-858A-91066AAB6550}" destId="{C33C1989-BE00-4F04-BA23-BCF8C1D46079}" srcOrd="0" destOrd="6" presId="urn:microsoft.com/office/officeart/2005/8/layout/hList1"/>
    <dgm:cxn modelId="{1AAF1507-0FD5-4A64-AAF3-2DBAFEE44A26}" srcId="{BE4D0001-1913-4DB1-8D44-EE8A69A70179}" destId="{744C3FCE-2FEB-47D4-8D94-867ABE229666}" srcOrd="0" destOrd="0" parTransId="{E7F2A520-28AD-4025-BD08-B225DC2AD974}" sibTransId="{7D7F7CC8-AF76-4DF4-917A-DEA070478167}"/>
    <dgm:cxn modelId="{9A810FF2-F34C-4350-BBA8-5396D6CC5B4B}" srcId="{BE4D0001-1913-4DB1-8D44-EE8A69A70179}" destId="{6225E1EF-1ACD-4CE6-858A-91066AAB6550}" srcOrd="6" destOrd="0" parTransId="{DD9B74FC-62D5-46BF-ADE0-82BD2B3BD4C1}" sibTransId="{D480FDB4-8216-4652-A77B-A3015DBA9718}"/>
    <dgm:cxn modelId="{2AF7530A-0449-4AF4-B8B8-D40069B9C82C}" srcId="{BE4D0001-1913-4DB1-8D44-EE8A69A70179}" destId="{F3495AA8-F0C9-4798-BB02-CB8A1D67BBB9}" srcOrd="5" destOrd="0" parTransId="{BD7C3F10-E9EF-4FCD-92AB-10468FF256CC}" sibTransId="{DCFB3D5A-D019-4853-9D3D-7CBF399D9EB7}"/>
    <dgm:cxn modelId="{C92A4610-5DBD-4B79-8E16-C6A19AC77D86}" type="presOf" srcId="{BE4D0001-1913-4DB1-8D44-EE8A69A70179}" destId="{C890679B-E908-4F1E-9C0F-FCF7E3617B6F}" srcOrd="0" destOrd="0" presId="urn:microsoft.com/office/officeart/2005/8/layout/hList1"/>
    <dgm:cxn modelId="{38108F6B-8555-4326-8803-6AD41963675D}" type="presOf" srcId="{6D388B34-B901-47F6-9BC3-A147116CEEC8}" destId="{8D803AA9-7F58-419D-A608-DD1A7FE042DB}" srcOrd="0" destOrd="0" presId="urn:microsoft.com/office/officeart/2005/8/layout/hList1"/>
    <dgm:cxn modelId="{D5913EB7-CF3A-4D62-88EA-EEB10842357A}" type="presOf" srcId="{AB4B7919-05D4-4F33-9C67-6183AA892271}" destId="{05F7139E-646F-4675-8C98-97A80DC35D08}" srcOrd="0" destOrd="0" presId="urn:microsoft.com/office/officeart/2005/8/layout/hList1"/>
    <dgm:cxn modelId="{26B19820-96A0-451C-BEE4-65853C45E40E}" srcId="{E2DBCADF-D569-4C93-BBFD-5A6F2AD9CC1E}" destId="{EDD90781-E0CC-4DDD-9921-1A863DBF2FA6}" srcOrd="1" destOrd="0" parTransId="{DBE95E7C-92E2-4AA8-AC4F-062D5E740C72}" sibTransId="{57B910A1-73BB-4121-BE58-0F2270D768C4}"/>
    <dgm:cxn modelId="{E51D9834-5C0E-49D3-83B7-DC0BFD964789}" type="presOf" srcId="{E2DBCADF-D569-4C93-BBFD-5A6F2AD9CC1E}" destId="{54864447-4B66-4534-AA9D-7DD1DB8B6BE8}" srcOrd="0" destOrd="0" presId="urn:microsoft.com/office/officeart/2005/8/layout/hList1"/>
    <dgm:cxn modelId="{BCAFE846-397B-4448-BFEC-FADD1CE0851C}" srcId="{E2DBCADF-D569-4C93-BBFD-5A6F2AD9CC1E}" destId="{EC52BE6A-99CF-47F8-8293-76BE2077C45E}" srcOrd="2" destOrd="0" parTransId="{8075C63B-BAC3-4DA4-91E4-240D2CA415C9}" sibTransId="{CB057186-D0E2-4C3E-9633-B1C33AD8F8D3}"/>
    <dgm:cxn modelId="{08F6D0BE-58D9-4AFA-B4BF-E1DD3ECF1241}" srcId="{BE4D0001-1913-4DB1-8D44-EE8A69A70179}" destId="{7A1D821D-CC4C-49A5-856D-F9F252ADDC52}" srcOrd="3" destOrd="0" parTransId="{D0D55613-A30E-4999-B80C-A42C824FE260}" sibTransId="{8C59E7E9-5364-45B1-AC02-AE870DD6DE2A}"/>
    <dgm:cxn modelId="{1596A228-67FF-48D4-AEB8-A583A96A6859}" srcId="{6D388B34-B901-47F6-9BC3-A147116CEEC8}" destId="{BE4D0001-1913-4DB1-8D44-EE8A69A70179}" srcOrd="1" destOrd="0" parTransId="{0897D42B-ED91-4153-9670-615A4FD26993}" sibTransId="{115DF1AC-1BBE-4CD7-A24E-7F3F42767A20}"/>
    <dgm:cxn modelId="{D2B6F247-87C6-461A-89B9-A13698BD1343}" type="presOf" srcId="{3A21B729-1D63-4FDC-84DB-7977F700A43F}" destId="{C33C1989-BE00-4F04-BA23-BCF8C1D46079}" srcOrd="0" destOrd="1" presId="urn:microsoft.com/office/officeart/2005/8/layout/hList1"/>
    <dgm:cxn modelId="{EBE59368-3C76-4893-8535-65141F2B367F}" srcId="{6D388B34-B901-47F6-9BC3-A147116CEEC8}" destId="{1D43A6DE-6330-4288-88FA-749FD6BA0DFC}" srcOrd="2" destOrd="0" parTransId="{613B038F-B560-4ED7-8B0A-1E0876173A29}" sibTransId="{8276BDB8-EEDD-42C5-A9C4-22CD532FBE4A}"/>
    <dgm:cxn modelId="{3FAC1BF4-002D-4BF6-A7C4-0AFDAFEB674E}" type="presOf" srcId="{744C3FCE-2FEB-47D4-8D94-867ABE229666}" destId="{C33C1989-BE00-4F04-BA23-BCF8C1D46079}" srcOrd="0" destOrd="0" presId="urn:microsoft.com/office/officeart/2005/8/layout/hList1"/>
    <dgm:cxn modelId="{45247DB6-A243-4F1E-994C-BB8997233DC4}" type="presOf" srcId="{0B3C17BF-8537-4D99-A202-1597AB335FA7}" destId="{C33C1989-BE00-4F04-BA23-BCF8C1D46079}" srcOrd="0" destOrd="2" presId="urn:microsoft.com/office/officeart/2005/8/layout/hList1"/>
    <dgm:cxn modelId="{0A53C7C4-4073-45F7-8FCF-2A720732EEF9}" srcId="{1D43A6DE-6330-4288-88FA-749FD6BA0DFC}" destId="{4ED1E18B-9D1F-49AC-9FDC-691D34861D54}" srcOrd="0" destOrd="0" parTransId="{7B2834D7-77B7-489B-8CA0-7F9A1CC46D68}" sibTransId="{9017DEAF-DA6A-441C-8AE8-3597403ABDA8}"/>
    <dgm:cxn modelId="{076907D3-E20E-46AF-A906-647A21512823}" srcId="{1D43A6DE-6330-4288-88FA-749FD6BA0DFC}" destId="{8CBC2996-68E9-49A6-B825-9365B025EEB7}" srcOrd="1" destOrd="0" parTransId="{FBC8D56D-6F2E-4A5F-9B94-E172FC3EABC4}" sibTransId="{FC404D96-F36D-4564-8553-EE3CDF3B88EF}"/>
    <dgm:cxn modelId="{CFCCEEB1-FE76-4E78-AB62-7B6FEDAF1459}" type="presOf" srcId="{8CBC2996-68E9-49A6-B825-9365B025EEB7}" destId="{20C4F1DA-DCE1-49C5-A43C-DB0EBFACAFA4}" srcOrd="0" destOrd="1" presId="urn:microsoft.com/office/officeart/2005/8/layout/hList1"/>
    <dgm:cxn modelId="{BD1A0D61-D8D0-49DB-B036-EFCA0781136D}" type="presOf" srcId="{EDD90781-E0CC-4DDD-9921-1A863DBF2FA6}" destId="{05F7139E-646F-4675-8C98-97A80DC35D08}" srcOrd="0" destOrd="1" presId="urn:microsoft.com/office/officeart/2005/8/layout/hList1"/>
    <dgm:cxn modelId="{C79DFB4F-44B4-4375-9BF1-41E7D8E19673}" srcId="{BE4D0001-1913-4DB1-8D44-EE8A69A70179}" destId="{0B3C17BF-8537-4D99-A202-1597AB335FA7}" srcOrd="2" destOrd="0" parTransId="{EFBE0E47-C02B-4376-9F4A-12BA00414F6E}" sibTransId="{8AB036F5-E0A6-4608-83EF-BDDBE78A7C00}"/>
    <dgm:cxn modelId="{A4C76599-C004-4442-90B6-92EF8DE1AD33}" srcId="{BE4D0001-1913-4DB1-8D44-EE8A69A70179}" destId="{3A21B729-1D63-4FDC-84DB-7977F700A43F}" srcOrd="1" destOrd="0" parTransId="{3439B0DC-3D15-4B77-85BC-152502401F6F}" sibTransId="{143528CE-C5D3-437E-850E-AE7FAAA2C632}"/>
    <dgm:cxn modelId="{26E51D0F-9166-4354-B7FE-D15D4E2C97E0}" srcId="{E2DBCADF-D569-4C93-BBFD-5A6F2AD9CC1E}" destId="{AB4B7919-05D4-4F33-9C67-6183AA892271}" srcOrd="0" destOrd="0" parTransId="{1259DBEF-813E-4A75-9F4B-B2CD8DC1BE1B}" sibTransId="{E59ED7AA-BD83-425B-B14F-7BCC09F23409}"/>
    <dgm:cxn modelId="{3B4D36EE-17DD-400A-B210-A7AB184C3BC7}" type="presOf" srcId="{4ED1E18B-9D1F-49AC-9FDC-691D34861D54}" destId="{20C4F1DA-DCE1-49C5-A43C-DB0EBFACAFA4}" srcOrd="0" destOrd="0" presId="urn:microsoft.com/office/officeart/2005/8/layout/hList1"/>
    <dgm:cxn modelId="{5C7CD4CA-82DE-4FCB-9240-041145459E7F}" type="presOf" srcId="{7A1D821D-CC4C-49A5-856D-F9F252ADDC52}" destId="{C33C1989-BE00-4F04-BA23-BCF8C1D46079}" srcOrd="0" destOrd="3" presId="urn:microsoft.com/office/officeart/2005/8/layout/hList1"/>
    <dgm:cxn modelId="{7D0CFBA0-078A-4E65-83CD-D9F0AEC19F63}" type="presParOf" srcId="{8D803AA9-7F58-419D-A608-DD1A7FE042DB}" destId="{F487DEC8-476A-4906-95DD-9ECBF9BFBBEC}" srcOrd="0" destOrd="0" presId="urn:microsoft.com/office/officeart/2005/8/layout/hList1"/>
    <dgm:cxn modelId="{88D6F6E6-CF66-4F18-8A28-2B8F17D75E1D}" type="presParOf" srcId="{F487DEC8-476A-4906-95DD-9ECBF9BFBBEC}" destId="{54864447-4B66-4534-AA9D-7DD1DB8B6BE8}" srcOrd="0" destOrd="0" presId="urn:microsoft.com/office/officeart/2005/8/layout/hList1"/>
    <dgm:cxn modelId="{718B6474-34E4-4B53-B4E0-7953BF927E09}" type="presParOf" srcId="{F487DEC8-476A-4906-95DD-9ECBF9BFBBEC}" destId="{05F7139E-646F-4675-8C98-97A80DC35D08}" srcOrd="1" destOrd="0" presId="urn:microsoft.com/office/officeart/2005/8/layout/hList1"/>
    <dgm:cxn modelId="{8EC64550-C1D7-4699-B0E7-2C531F28B8E4}" type="presParOf" srcId="{8D803AA9-7F58-419D-A608-DD1A7FE042DB}" destId="{A00964D9-4D8C-49EA-8E82-A732EB6C224C}" srcOrd="1" destOrd="0" presId="urn:microsoft.com/office/officeart/2005/8/layout/hList1"/>
    <dgm:cxn modelId="{1AEBF4BF-66F5-4CB1-8BD5-C7B80F5B6ACC}" type="presParOf" srcId="{8D803AA9-7F58-419D-A608-DD1A7FE042DB}" destId="{66F6EB94-6A15-4A21-B584-EBFDE26DF313}" srcOrd="2" destOrd="0" presId="urn:microsoft.com/office/officeart/2005/8/layout/hList1"/>
    <dgm:cxn modelId="{250D41C8-19C6-427E-A9EA-AAE729631C8D}" type="presParOf" srcId="{66F6EB94-6A15-4A21-B584-EBFDE26DF313}" destId="{C890679B-E908-4F1E-9C0F-FCF7E3617B6F}" srcOrd="0" destOrd="0" presId="urn:microsoft.com/office/officeart/2005/8/layout/hList1"/>
    <dgm:cxn modelId="{38CB04F0-F019-4CDD-894E-E66162DA2C03}" type="presParOf" srcId="{66F6EB94-6A15-4A21-B584-EBFDE26DF313}" destId="{C33C1989-BE00-4F04-BA23-BCF8C1D46079}" srcOrd="1" destOrd="0" presId="urn:microsoft.com/office/officeart/2005/8/layout/hList1"/>
    <dgm:cxn modelId="{49B4AD2F-2615-4050-8EC6-C23D308C1B6D}" type="presParOf" srcId="{8D803AA9-7F58-419D-A608-DD1A7FE042DB}" destId="{7C1C2BB1-E1F8-4250-8B01-1995A5D0F37F}" srcOrd="3" destOrd="0" presId="urn:microsoft.com/office/officeart/2005/8/layout/hList1"/>
    <dgm:cxn modelId="{1DAAF07E-8F7F-4490-8C3B-728736830330}" type="presParOf" srcId="{8D803AA9-7F58-419D-A608-DD1A7FE042DB}" destId="{A3D52273-7D77-4C1F-90B0-F49BF3325D45}" srcOrd="4" destOrd="0" presId="urn:microsoft.com/office/officeart/2005/8/layout/hList1"/>
    <dgm:cxn modelId="{A83BB17B-65A1-4B73-8625-21BFC394EB4D}" type="presParOf" srcId="{A3D52273-7D77-4C1F-90B0-F49BF3325D45}" destId="{94F1539C-A416-4599-B45F-AC08210BF8E8}" srcOrd="0" destOrd="0" presId="urn:microsoft.com/office/officeart/2005/8/layout/hList1"/>
    <dgm:cxn modelId="{17210164-7E03-4FD4-8A06-DAE4DED0230F}" type="presParOf" srcId="{A3D52273-7D77-4C1F-90B0-F49BF3325D45}" destId="{20C4F1DA-DCE1-49C5-A43C-DB0EBFACAFA4}"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C4C9B20-18C4-4513-B3D9-33D189B632E4}"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86146B4D-2327-4E1C-B48D-40FFA00BAF50}">
      <dgm:prSet/>
      <dgm:spPr/>
      <dgm:t>
        <a:bodyPr/>
        <a:lstStyle/>
        <a:p>
          <a:r>
            <a:rPr lang="en-US" dirty="0" smtClean="0">
              <a:latin typeface="Times New Roman" pitchFamily="18" charset="0"/>
              <a:cs typeface="Times New Roman" pitchFamily="18" charset="0"/>
            </a:rPr>
            <a:t>Impacts on Environment</a:t>
          </a:r>
          <a:endParaRPr lang="en-US" dirty="0">
            <a:latin typeface="Times New Roman" pitchFamily="18" charset="0"/>
            <a:cs typeface="Times New Roman" pitchFamily="18" charset="0"/>
          </a:endParaRPr>
        </a:p>
      </dgm:t>
    </dgm:pt>
    <dgm:pt modelId="{DF6D4291-6836-4F8C-860A-06ABAAAF8D48}" type="parTrans" cxnId="{06FFED53-BFE9-4D49-B951-E45AF6B46D50}">
      <dgm:prSet/>
      <dgm:spPr/>
      <dgm:t>
        <a:bodyPr/>
        <a:lstStyle/>
        <a:p>
          <a:endParaRPr lang="en-US"/>
        </a:p>
      </dgm:t>
    </dgm:pt>
    <dgm:pt modelId="{56D92FC5-C0E0-4247-A0F2-A93F6F35A21B}" type="sibTrans" cxnId="{06FFED53-BFE9-4D49-B951-E45AF6B46D50}">
      <dgm:prSet/>
      <dgm:spPr/>
      <dgm:t>
        <a:bodyPr/>
        <a:lstStyle/>
        <a:p>
          <a:endParaRPr lang="en-US"/>
        </a:p>
      </dgm:t>
    </dgm:pt>
    <dgm:pt modelId="{4D2DCFF8-6648-403E-BA1F-AF74B91597AB}">
      <dgm:prSet/>
      <dgm:spPr/>
      <dgm:t>
        <a:bodyPr/>
        <a:lstStyle/>
        <a:p>
          <a:r>
            <a:rPr lang="en-US" dirty="0" smtClean="0">
              <a:latin typeface="Times New Roman" pitchFamily="18" charset="0"/>
              <a:cs typeface="Times New Roman" pitchFamily="18" charset="0"/>
            </a:rPr>
            <a:t>Impacts on Development</a:t>
          </a:r>
          <a:endParaRPr lang="en-US" dirty="0">
            <a:latin typeface="Times New Roman" pitchFamily="18" charset="0"/>
            <a:cs typeface="Times New Roman" pitchFamily="18" charset="0"/>
          </a:endParaRPr>
        </a:p>
      </dgm:t>
    </dgm:pt>
    <dgm:pt modelId="{37FC4E5B-D4A6-4BBF-8AB7-AE173D00B47D}" type="parTrans" cxnId="{7D2F5185-4CCA-4D91-A935-6380F511B85B}">
      <dgm:prSet/>
      <dgm:spPr/>
      <dgm:t>
        <a:bodyPr/>
        <a:lstStyle/>
        <a:p>
          <a:endParaRPr lang="en-US"/>
        </a:p>
      </dgm:t>
    </dgm:pt>
    <dgm:pt modelId="{4BA05C46-142A-4FF3-B0B1-7C0851A7B333}" type="sibTrans" cxnId="{7D2F5185-4CCA-4D91-A935-6380F511B85B}">
      <dgm:prSet/>
      <dgm:spPr/>
      <dgm:t>
        <a:bodyPr/>
        <a:lstStyle/>
        <a:p>
          <a:endParaRPr lang="en-US"/>
        </a:p>
      </dgm:t>
    </dgm:pt>
    <dgm:pt modelId="{8B6376E6-9271-49FB-A73E-DCF715EDFC65}">
      <dgm:prSet/>
      <dgm:spPr/>
      <dgm:t>
        <a:bodyPr/>
        <a:lstStyle/>
        <a:p>
          <a:r>
            <a:rPr lang="en-US" dirty="0" smtClean="0">
              <a:latin typeface="Times New Roman" pitchFamily="18" charset="0"/>
              <a:cs typeface="Times New Roman" pitchFamily="18" charset="0"/>
            </a:rPr>
            <a:t>Provides ability to show Net Air Quality Benefit</a:t>
          </a:r>
          <a:endParaRPr lang="en-US" dirty="0"/>
        </a:p>
      </dgm:t>
    </dgm:pt>
    <dgm:pt modelId="{CFA1F5AC-B370-404B-BE21-B0DF62A8018A}" type="parTrans" cxnId="{01F920B7-87B3-43A9-9A29-E63F9150D1A6}">
      <dgm:prSet/>
      <dgm:spPr/>
      <dgm:t>
        <a:bodyPr/>
        <a:lstStyle/>
        <a:p>
          <a:endParaRPr lang="en-US"/>
        </a:p>
      </dgm:t>
    </dgm:pt>
    <dgm:pt modelId="{60F86C62-A01D-4BE4-8D46-98F3E2D7FFEA}" type="sibTrans" cxnId="{01F920B7-87B3-43A9-9A29-E63F9150D1A6}">
      <dgm:prSet/>
      <dgm:spPr/>
      <dgm:t>
        <a:bodyPr/>
        <a:lstStyle/>
        <a:p>
          <a:endParaRPr lang="en-US"/>
        </a:p>
      </dgm:t>
    </dgm:pt>
    <dgm:pt modelId="{6D5D06E1-2349-43E6-B82E-43A37BDE7FE3}">
      <dgm:prSet/>
      <dgm:spPr/>
      <dgm:t>
        <a:bodyPr/>
        <a:lstStyle/>
        <a:p>
          <a:r>
            <a:rPr lang="en-US" dirty="0" smtClean="0">
              <a:latin typeface="Times New Roman" pitchFamily="18" charset="0"/>
              <a:cs typeface="Times New Roman" pitchFamily="18" charset="0"/>
            </a:rPr>
            <a:t>Increases offset ratios unless priority sources addressed</a:t>
          </a:r>
          <a:endParaRPr lang="en-US" dirty="0"/>
        </a:p>
      </dgm:t>
    </dgm:pt>
    <dgm:pt modelId="{A735D5FA-C731-4B31-AA92-74B7D41130C4}" type="parTrans" cxnId="{EEC047C4-B9CF-45A5-ACA0-14A413267DCC}">
      <dgm:prSet/>
      <dgm:spPr/>
      <dgm:t>
        <a:bodyPr/>
        <a:lstStyle/>
        <a:p>
          <a:endParaRPr lang="en-US"/>
        </a:p>
      </dgm:t>
    </dgm:pt>
    <dgm:pt modelId="{1574CFCB-62FA-4F5A-99F0-E9DD934DF4DA}" type="sibTrans" cxnId="{EEC047C4-B9CF-45A5-ACA0-14A413267DCC}">
      <dgm:prSet/>
      <dgm:spPr/>
      <dgm:t>
        <a:bodyPr/>
        <a:lstStyle/>
        <a:p>
          <a:endParaRPr lang="en-US"/>
        </a:p>
      </dgm:t>
    </dgm:pt>
    <dgm:pt modelId="{E408A0E4-24D5-40A2-B087-6F71ACE5F0CF}">
      <dgm:prSet/>
      <dgm:spPr/>
      <dgm:t>
        <a:bodyPr/>
        <a:lstStyle/>
        <a:p>
          <a:r>
            <a:rPr lang="en-US" dirty="0" smtClean="0">
              <a:latin typeface="Times New Roman" pitchFamily="18" charset="0"/>
              <a:cs typeface="Times New Roman" pitchFamily="18" charset="0"/>
            </a:rPr>
            <a:t>Provides incentives to address priority sources</a:t>
          </a:r>
          <a:endParaRPr lang="en-US" dirty="0">
            <a:latin typeface="Times New Roman" pitchFamily="18" charset="0"/>
            <a:cs typeface="Times New Roman" pitchFamily="18" charset="0"/>
          </a:endParaRPr>
        </a:p>
      </dgm:t>
    </dgm:pt>
    <dgm:pt modelId="{AC6B8258-9E15-49BD-86E2-2E7C26A112B6}" type="parTrans" cxnId="{DD675556-1EC0-42E7-BFE7-AB53D242137C}">
      <dgm:prSet/>
      <dgm:spPr/>
      <dgm:t>
        <a:bodyPr/>
        <a:lstStyle/>
        <a:p>
          <a:endParaRPr lang="en-US"/>
        </a:p>
      </dgm:t>
    </dgm:pt>
    <dgm:pt modelId="{0FB8A861-5487-4A00-8DC7-7B8F4A28431C}" type="sibTrans" cxnId="{DD675556-1EC0-42E7-BFE7-AB53D242137C}">
      <dgm:prSet/>
      <dgm:spPr/>
      <dgm:t>
        <a:bodyPr/>
        <a:lstStyle/>
        <a:p>
          <a:endParaRPr lang="en-US"/>
        </a:p>
      </dgm:t>
    </dgm:pt>
    <dgm:pt modelId="{DDC91CEE-EFDB-407C-86FC-887F82AE2EF9}">
      <dgm:prSet/>
      <dgm:spPr/>
      <dgm:t>
        <a:bodyPr/>
        <a:lstStyle/>
        <a:p>
          <a:r>
            <a:rPr lang="en-US" dirty="0" smtClean="0">
              <a:latin typeface="Times New Roman" pitchFamily="18" charset="0"/>
              <a:cs typeface="Times New Roman" pitchFamily="18" charset="0"/>
            </a:rPr>
            <a:t>Ensures ambient air quality standards are protected</a:t>
          </a:r>
          <a:endParaRPr lang="en-US" dirty="0">
            <a:latin typeface="Times New Roman" pitchFamily="18" charset="0"/>
            <a:cs typeface="Times New Roman" pitchFamily="18" charset="0"/>
          </a:endParaRPr>
        </a:p>
      </dgm:t>
    </dgm:pt>
    <dgm:pt modelId="{FDBF1E06-9CEF-43B4-BB6F-7BFBDA541E87}" type="parTrans" cxnId="{B5F1508D-728F-4D42-A2A6-A2F7033C7250}">
      <dgm:prSet/>
      <dgm:spPr/>
      <dgm:t>
        <a:bodyPr/>
        <a:lstStyle/>
        <a:p>
          <a:endParaRPr lang="en-US"/>
        </a:p>
      </dgm:t>
    </dgm:pt>
    <dgm:pt modelId="{8A641417-F475-4C5D-8283-F2527A9B0AD7}" type="sibTrans" cxnId="{B5F1508D-728F-4D42-A2A6-A2F7033C7250}">
      <dgm:prSet/>
      <dgm:spPr/>
      <dgm:t>
        <a:bodyPr/>
        <a:lstStyle/>
        <a:p>
          <a:endParaRPr lang="en-US"/>
        </a:p>
      </dgm:t>
    </dgm:pt>
    <dgm:pt modelId="{279BA64C-EAFE-49B1-88CA-2A637E4774AF}">
      <dgm:prSet/>
      <dgm:spPr/>
      <dgm:t>
        <a:bodyPr/>
        <a:lstStyle/>
        <a:p>
          <a:r>
            <a:rPr lang="en-US" dirty="0" smtClean="0">
              <a:latin typeface="Times New Roman" pitchFamily="18" charset="0"/>
              <a:cs typeface="Times New Roman" pitchFamily="18" charset="0"/>
            </a:rPr>
            <a:t>Allow some projects to go forward</a:t>
          </a:r>
          <a:endParaRPr lang="en-US" dirty="0">
            <a:latin typeface="Times New Roman" pitchFamily="18" charset="0"/>
            <a:cs typeface="Times New Roman" pitchFamily="18" charset="0"/>
          </a:endParaRPr>
        </a:p>
      </dgm:t>
    </dgm:pt>
    <dgm:pt modelId="{0D2B4909-CF43-4222-A11E-441786787AD6}" type="parTrans" cxnId="{D7249C78-7605-4610-8953-7C579ED712A7}">
      <dgm:prSet/>
      <dgm:spPr/>
      <dgm:t>
        <a:bodyPr/>
        <a:lstStyle/>
        <a:p>
          <a:endParaRPr lang="en-US"/>
        </a:p>
      </dgm:t>
    </dgm:pt>
    <dgm:pt modelId="{218B0457-5EB7-48B3-8C45-E8F664A238B8}" type="sibTrans" cxnId="{D7249C78-7605-4610-8953-7C579ED712A7}">
      <dgm:prSet/>
      <dgm:spPr/>
      <dgm:t>
        <a:bodyPr/>
        <a:lstStyle/>
        <a:p>
          <a:endParaRPr lang="en-US"/>
        </a:p>
      </dgm:t>
    </dgm:pt>
    <dgm:pt modelId="{EE265FE6-C126-4086-B85A-987CF4B34BB1}">
      <dgm:prSet/>
      <dgm:spPr/>
      <dgm:t>
        <a:bodyPr/>
        <a:lstStyle/>
        <a:p>
          <a:endParaRPr lang="en-US" dirty="0"/>
        </a:p>
      </dgm:t>
    </dgm:pt>
    <dgm:pt modelId="{E65A6A27-31AB-409B-B8FB-EBDD3017413D}" type="parTrans" cxnId="{6031707E-78E6-462B-9049-5102F4847A59}">
      <dgm:prSet/>
      <dgm:spPr/>
      <dgm:t>
        <a:bodyPr/>
        <a:lstStyle/>
        <a:p>
          <a:endParaRPr lang="en-US"/>
        </a:p>
      </dgm:t>
    </dgm:pt>
    <dgm:pt modelId="{DAA2FEAD-ACCD-49FC-80AE-D706210C2BE5}" type="sibTrans" cxnId="{6031707E-78E6-462B-9049-5102F4847A59}">
      <dgm:prSet/>
      <dgm:spPr/>
      <dgm:t>
        <a:bodyPr/>
        <a:lstStyle/>
        <a:p>
          <a:endParaRPr lang="en-US"/>
        </a:p>
      </dgm:t>
    </dgm:pt>
    <dgm:pt modelId="{D766DC97-0C17-4EBC-AD0A-43E49377FBA0}">
      <dgm:prSet/>
      <dgm:spPr/>
      <dgm:t>
        <a:bodyPr/>
        <a:lstStyle/>
        <a:p>
          <a:endParaRPr lang="en-US" dirty="0"/>
        </a:p>
      </dgm:t>
    </dgm:pt>
    <dgm:pt modelId="{DFD5E734-C138-44B2-8F38-32D07EAC9016}" type="parTrans" cxnId="{392F2688-A6CF-4DA9-8A0E-9BF5184EEF88}">
      <dgm:prSet/>
      <dgm:spPr/>
      <dgm:t>
        <a:bodyPr/>
        <a:lstStyle/>
        <a:p>
          <a:endParaRPr lang="en-US"/>
        </a:p>
      </dgm:t>
    </dgm:pt>
    <dgm:pt modelId="{5F8C0247-AD06-4AB2-9ADA-C5F9384BB60B}" type="sibTrans" cxnId="{392F2688-A6CF-4DA9-8A0E-9BF5184EEF88}">
      <dgm:prSet/>
      <dgm:spPr/>
      <dgm:t>
        <a:bodyPr/>
        <a:lstStyle/>
        <a:p>
          <a:endParaRPr lang="en-US"/>
        </a:p>
      </dgm:t>
    </dgm:pt>
    <dgm:pt modelId="{76FFBD8F-418A-41E2-8922-C5BA786F7617}">
      <dgm:prSet/>
      <dgm:spPr/>
      <dgm:t>
        <a:bodyPr/>
        <a:lstStyle/>
        <a:p>
          <a:endParaRPr lang="en-US" dirty="0">
            <a:latin typeface="Times New Roman" pitchFamily="18" charset="0"/>
            <a:cs typeface="Times New Roman" pitchFamily="18" charset="0"/>
          </a:endParaRPr>
        </a:p>
      </dgm:t>
    </dgm:pt>
    <dgm:pt modelId="{13EB396B-213D-4469-98EA-CC4244E235A1}" type="parTrans" cxnId="{43FD832C-AB7C-4E70-BE83-2C3E9782878A}">
      <dgm:prSet/>
      <dgm:spPr/>
      <dgm:t>
        <a:bodyPr/>
        <a:lstStyle/>
        <a:p>
          <a:endParaRPr lang="en-US"/>
        </a:p>
      </dgm:t>
    </dgm:pt>
    <dgm:pt modelId="{E5BEC71C-2CFD-426E-B395-DA4EEE37865C}" type="sibTrans" cxnId="{43FD832C-AB7C-4E70-BE83-2C3E9782878A}">
      <dgm:prSet/>
      <dgm:spPr/>
      <dgm:t>
        <a:bodyPr/>
        <a:lstStyle/>
        <a:p>
          <a:endParaRPr lang="en-US"/>
        </a:p>
      </dgm:t>
    </dgm:pt>
    <dgm:pt modelId="{19C997F5-5EC4-4312-BA28-FD03C3A20B11}" type="pres">
      <dgm:prSet presAssocID="{CC4C9B20-18C4-4513-B3D9-33D189B632E4}" presName="Name0" presStyleCnt="0">
        <dgm:presLayoutVars>
          <dgm:dir/>
          <dgm:animLvl val="lvl"/>
          <dgm:resizeHandles val="exact"/>
        </dgm:presLayoutVars>
      </dgm:prSet>
      <dgm:spPr/>
      <dgm:t>
        <a:bodyPr/>
        <a:lstStyle/>
        <a:p>
          <a:endParaRPr lang="en-US"/>
        </a:p>
      </dgm:t>
    </dgm:pt>
    <dgm:pt modelId="{29510EFC-69FE-4430-8ABE-319935BCEA28}" type="pres">
      <dgm:prSet presAssocID="{4D2DCFF8-6648-403E-BA1F-AF74B91597AB}" presName="composite" presStyleCnt="0"/>
      <dgm:spPr/>
    </dgm:pt>
    <dgm:pt modelId="{F2DB6C32-9245-4D44-899E-23697DA8E611}" type="pres">
      <dgm:prSet presAssocID="{4D2DCFF8-6648-403E-BA1F-AF74B91597AB}" presName="parTx" presStyleLbl="alignNode1" presStyleIdx="0" presStyleCnt="2">
        <dgm:presLayoutVars>
          <dgm:chMax val="0"/>
          <dgm:chPref val="0"/>
          <dgm:bulletEnabled val="1"/>
        </dgm:presLayoutVars>
      </dgm:prSet>
      <dgm:spPr/>
      <dgm:t>
        <a:bodyPr/>
        <a:lstStyle/>
        <a:p>
          <a:endParaRPr lang="en-US"/>
        </a:p>
      </dgm:t>
    </dgm:pt>
    <dgm:pt modelId="{1E59955E-1F2E-41CC-A613-A6F74AEA5070}" type="pres">
      <dgm:prSet presAssocID="{4D2DCFF8-6648-403E-BA1F-AF74B91597AB}" presName="desTx" presStyleLbl="alignAccFollowNode1" presStyleIdx="0" presStyleCnt="2">
        <dgm:presLayoutVars>
          <dgm:bulletEnabled val="1"/>
        </dgm:presLayoutVars>
      </dgm:prSet>
      <dgm:spPr/>
      <dgm:t>
        <a:bodyPr/>
        <a:lstStyle/>
        <a:p>
          <a:endParaRPr lang="en-US"/>
        </a:p>
      </dgm:t>
    </dgm:pt>
    <dgm:pt modelId="{ED905C9A-7C9D-4430-B7B4-A2573C96AA5C}" type="pres">
      <dgm:prSet presAssocID="{4BA05C46-142A-4FF3-B0B1-7C0851A7B333}" presName="space" presStyleCnt="0"/>
      <dgm:spPr/>
    </dgm:pt>
    <dgm:pt modelId="{461A623F-E458-490F-ADD9-789EC7A63903}" type="pres">
      <dgm:prSet presAssocID="{86146B4D-2327-4E1C-B48D-40FFA00BAF50}" presName="composite" presStyleCnt="0"/>
      <dgm:spPr/>
    </dgm:pt>
    <dgm:pt modelId="{6ED1DBA7-926F-4E6B-856D-3955976562F6}" type="pres">
      <dgm:prSet presAssocID="{86146B4D-2327-4E1C-B48D-40FFA00BAF50}" presName="parTx" presStyleLbl="alignNode1" presStyleIdx="1" presStyleCnt="2">
        <dgm:presLayoutVars>
          <dgm:chMax val="0"/>
          <dgm:chPref val="0"/>
          <dgm:bulletEnabled val="1"/>
        </dgm:presLayoutVars>
      </dgm:prSet>
      <dgm:spPr/>
      <dgm:t>
        <a:bodyPr/>
        <a:lstStyle/>
        <a:p>
          <a:endParaRPr lang="en-US"/>
        </a:p>
      </dgm:t>
    </dgm:pt>
    <dgm:pt modelId="{70DBA9A6-8C44-4839-B390-1F8AD9921B19}" type="pres">
      <dgm:prSet presAssocID="{86146B4D-2327-4E1C-B48D-40FFA00BAF50}" presName="desTx" presStyleLbl="alignAccFollowNode1" presStyleIdx="1" presStyleCnt="2">
        <dgm:presLayoutVars>
          <dgm:bulletEnabled val="1"/>
        </dgm:presLayoutVars>
      </dgm:prSet>
      <dgm:spPr/>
      <dgm:t>
        <a:bodyPr/>
        <a:lstStyle/>
        <a:p>
          <a:endParaRPr lang="en-US"/>
        </a:p>
      </dgm:t>
    </dgm:pt>
  </dgm:ptLst>
  <dgm:cxnLst>
    <dgm:cxn modelId="{06FFED53-BFE9-4D49-B951-E45AF6B46D50}" srcId="{CC4C9B20-18C4-4513-B3D9-33D189B632E4}" destId="{86146B4D-2327-4E1C-B48D-40FFA00BAF50}" srcOrd="1" destOrd="0" parTransId="{DF6D4291-6836-4F8C-860A-06ABAAAF8D48}" sibTransId="{56D92FC5-C0E0-4247-A0F2-A93F6F35A21B}"/>
    <dgm:cxn modelId="{32F13311-8B81-47AD-AB69-E1A5D2D32215}" type="presOf" srcId="{6D5D06E1-2349-43E6-B82E-43A37BDE7FE3}" destId="{70DBA9A6-8C44-4839-B390-1F8AD9921B19}" srcOrd="0" destOrd="0" presId="urn:microsoft.com/office/officeart/2005/8/layout/hList1"/>
    <dgm:cxn modelId="{C70F2C34-C873-4D56-9548-7A73EAD40683}" type="presOf" srcId="{76FFBD8F-418A-41E2-8922-C5BA786F7617}" destId="{70DBA9A6-8C44-4839-B390-1F8AD9921B19}" srcOrd="0" destOrd="3" presId="urn:microsoft.com/office/officeart/2005/8/layout/hList1"/>
    <dgm:cxn modelId="{43FD832C-AB7C-4E70-BE83-2C3E9782878A}" srcId="{86146B4D-2327-4E1C-B48D-40FFA00BAF50}" destId="{76FFBD8F-418A-41E2-8922-C5BA786F7617}" srcOrd="3" destOrd="0" parTransId="{13EB396B-213D-4469-98EA-CC4244E235A1}" sibTransId="{E5BEC71C-2CFD-426E-B395-DA4EEE37865C}"/>
    <dgm:cxn modelId="{40997C76-245D-4117-A4B7-CD72F082D46A}" type="presOf" srcId="{CC4C9B20-18C4-4513-B3D9-33D189B632E4}" destId="{19C997F5-5EC4-4312-BA28-FD03C3A20B11}" srcOrd="0" destOrd="0" presId="urn:microsoft.com/office/officeart/2005/8/layout/hList1"/>
    <dgm:cxn modelId="{EEC047C4-B9CF-45A5-ACA0-14A413267DCC}" srcId="{86146B4D-2327-4E1C-B48D-40FFA00BAF50}" destId="{6D5D06E1-2349-43E6-B82E-43A37BDE7FE3}" srcOrd="0" destOrd="0" parTransId="{A735D5FA-C731-4B31-AA92-74B7D41130C4}" sibTransId="{1574CFCB-62FA-4F5A-99F0-E9DD934DF4DA}"/>
    <dgm:cxn modelId="{DD675556-1EC0-42E7-BFE7-AB53D242137C}" srcId="{4D2DCFF8-6648-403E-BA1F-AF74B91597AB}" destId="{E408A0E4-24D5-40A2-B087-6F71ACE5F0CF}" srcOrd="2" destOrd="0" parTransId="{AC6B8258-9E15-49BD-86E2-2E7C26A112B6}" sibTransId="{0FB8A861-5487-4A00-8DC7-7B8F4A28431C}"/>
    <dgm:cxn modelId="{9F5909CD-37A0-4C70-8EA2-658F6ADD75BA}" type="presOf" srcId="{4D2DCFF8-6648-403E-BA1F-AF74B91597AB}" destId="{F2DB6C32-9245-4D44-899E-23697DA8E611}" srcOrd="0" destOrd="0" presId="urn:microsoft.com/office/officeart/2005/8/layout/hList1"/>
    <dgm:cxn modelId="{D6411A26-25C6-4635-BAB3-4288A318AB8F}" type="presOf" srcId="{279BA64C-EAFE-49B1-88CA-2A637E4774AF}" destId="{70DBA9A6-8C44-4839-B390-1F8AD9921B19}" srcOrd="0" destOrd="4" presId="urn:microsoft.com/office/officeart/2005/8/layout/hList1"/>
    <dgm:cxn modelId="{6031707E-78E6-462B-9049-5102F4847A59}" srcId="{4D2DCFF8-6648-403E-BA1F-AF74B91597AB}" destId="{EE265FE6-C126-4086-B85A-987CF4B34BB1}" srcOrd="1" destOrd="0" parTransId="{E65A6A27-31AB-409B-B8FB-EBDD3017413D}" sibTransId="{DAA2FEAD-ACCD-49FC-80AE-D706210C2BE5}"/>
    <dgm:cxn modelId="{B5F1508D-728F-4D42-A2A6-A2F7033C7250}" srcId="{86146B4D-2327-4E1C-B48D-40FFA00BAF50}" destId="{DDC91CEE-EFDB-407C-86FC-887F82AE2EF9}" srcOrd="2" destOrd="0" parTransId="{FDBF1E06-9CEF-43B4-BB6F-7BFBDA541E87}" sibTransId="{8A641417-F475-4C5D-8283-F2527A9B0AD7}"/>
    <dgm:cxn modelId="{7D2F5185-4CCA-4D91-A935-6380F511B85B}" srcId="{CC4C9B20-18C4-4513-B3D9-33D189B632E4}" destId="{4D2DCFF8-6648-403E-BA1F-AF74B91597AB}" srcOrd="0" destOrd="0" parTransId="{37FC4E5B-D4A6-4BBF-8AB7-AE173D00B47D}" sibTransId="{4BA05C46-142A-4FF3-B0B1-7C0851A7B333}"/>
    <dgm:cxn modelId="{392F2688-A6CF-4DA9-8A0E-9BF5184EEF88}" srcId="{86146B4D-2327-4E1C-B48D-40FFA00BAF50}" destId="{D766DC97-0C17-4EBC-AD0A-43E49377FBA0}" srcOrd="1" destOrd="0" parTransId="{DFD5E734-C138-44B2-8F38-32D07EAC9016}" sibTransId="{5F8C0247-AD06-4AB2-9ADA-C5F9384BB60B}"/>
    <dgm:cxn modelId="{24AAEBE0-D003-450B-91AC-9DEB3A595A32}" type="presOf" srcId="{D766DC97-0C17-4EBC-AD0A-43E49377FBA0}" destId="{70DBA9A6-8C44-4839-B390-1F8AD9921B19}" srcOrd="0" destOrd="1" presId="urn:microsoft.com/office/officeart/2005/8/layout/hList1"/>
    <dgm:cxn modelId="{09D2D07D-3179-41DE-9952-44EAC0132179}" type="presOf" srcId="{86146B4D-2327-4E1C-B48D-40FFA00BAF50}" destId="{6ED1DBA7-926F-4E6B-856D-3955976562F6}" srcOrd="0" destOrd="0" presId="urn:microsoft.com/office/officeart/2005/8/layout/hList1"/>
    <dgm:cxn modelId="{D7249C78-7605-4610-8953-7C579ED712A7}" srcId="{86146B4D-2327-4E1C-B48D-40FFA00BAF50}" destId="{279BA64C-EAFE-49B1-88CA-2A637E4774AF}" srcOrd="4" destOrd="0" parTransId="{0D2B4909-CF43-4222-A11E-441786787AD6}" sibTransId="{218B0457-5EB7-48B3-8C45-E8F664A238B8}"/>
    <dgm:cxn modelId="{45C47C65-6E1E-4BBF-9C77-53603F0E5017}" type="presOf" srcId="{8B6376E6-9271-49FB-A73E-DCF715EDFC65}" destId="{1E59955E-1F2E-41CC-A613-A6F74AEA5070}" srcOrd="0" destOrd="0" presId="urn:microsoft.com/office/officeart/2005/8/layout/hList1"/>
    <dgm:cxn modelId="{25C43135-EEDA-461E-BFFC-9EEBF48F1013}" type="presOf" srcId="{EE265FE6-C126-4086-B85A-987CF4B34BB1}" destId="{1E59955E-1F2E-41CC-A613-A6F74AEA5070}" srcOrd="0" destOrd="1" presId="urn:microsoft.com/office/officeart/2005/8/layout/hList1"/>
    <dgm:cxn modelId="{72F57A82-E2F8-4D7E-972F-A284EB432E40}" type="presOf" srcId="{E408A0E4-24D5-40A2-B087-6F71ACE5F0CF}" destId="{1E59955E-1F2E-41CC-A613-A6F74AEA5070}" srcOrd="0" destOrd="2" presId="urn:microsoft.com/office/officeart/2005/8/layout/hList1"/>
    <dgm:cxn modelId="{7C6CF34E-E465-4D65-85AE-89E721513BCC}" type="presOf" srcId="{DDC91CEE-EFDB-407C-86FC-887F82AE2EF9}" destId="{70DBA9A6-8C44-4839-B390-1F8AD9921B19}" srcOrd="0" destOrd="2" presId="urn:microsoft.com/office/officeart/2005/8/layout/hList1"/>
    <dgm:cxn modelId="{01F920B7-87B3-43A9-9A29-E63F9150D1A6}" srcId="{4D2DCFF8-6648-403E-BA1F-AF74B91597AB}" destId="{8B6376E6-9271-49FB-A73E-DCF715EDFC65}" srcOrd="0" destOrd="0" parTransId="{CFA1F5AC-B370-404B-BE21-B0DF62A8018A}" sibTransId="{60F86C62-A01D-4BE4-8D46-98F3E2D7FFEA}"/>
    <dgm:cxn modelId="{6774CF43-D7B3-4967-940A-F8945E830C41}" type="presParOf" srcId="{19C997F5-5EC4-4312-BA28-FD03C3A20B11}" destId="{29510EFC-69FE-4430-8ABE-319935BCEA28}" srcOrd="0" destOrd="0" presId="urn:microsoft.com/office/officeart/2005/8/layout/hList1"/>
    <dgm:cxn modelId="{29C044E4-1B93-42BE-9896-30B5093A5736}" type="presParOf" srcId="{29510EFC-69FE-4430-8ABE-319935BCEA28}" destId="{F2DB6C32-9245-4D44-899E-23697DA8E611}" srcOrd="0" destOrd="0" presId="urn:microsoft.com/office/officeart/2005/8/layout/hList1"/>
    <dgm:cxn modelId="{1BBC4D40-3048-46B9-BB77-23AEF8528EE9}" type="presParOf" srcId="{29510EFC-69FE-4430-8ABE-319935BCEA28}" destId="{1E59955E-1F2E-41CC-A613-A6F74AEA5070}" srcOrd="1" destOrd="0" presId="urn:microsoft.com/office/officeart/2005/8/layout/hList1"/>
    <dgm:cxn modelId="{4E38C31B-AC6B-4A34-BC9F-B9958ECDC222}" type="presParOf" srcId="{19C997F5-5EC4-4312-BA28-FD03C3A20B11}" destId="{ED905C9A-7C9D-4430-B7B4-A2573C96AA5C}" srcOrd="1" destOrd="0" presId="urn:microsoft.com/office/officeart/2005/8/layout/hList1"/>
    <dgm:cxn modelId="{3D3B0A52-1F02-4AC6-8CCF-311922D75B78}" type="presParOf" srcId="{19C997F5-5EC4-4312-BA28-FD03C3A20B11}" destId="{461A623F-E458-490F-ADD9-789EC7A63903}" srcOrd="2" destOrd="0" presId="urn:microsoft.com/office/officeart/2005/8/layout/hList1"/>
    <dgm:cxn modelId="{502B8C70-4C0D-4BD1-A325-C74A71CAE772}" type="presParOf" srcId="{461A623F-E458-490F-ADD9-789EC7A63903}" destId="{6ED1DBA7-926F-4E6B-856D-3955976562F6}" srcOrd="0" destOrd="0" presId="urn:microsoft.com/office/officeart/2005/8/layout/hList1"/>
    <dgm:cxn modelId="{790EF155-2C51-4C91-A75F-C75DD75D078C}" type="presParOf" srcId="{461A623F-E458-490F-ADD9-789EC7A63903}" destId="{70DBA9A6-8C44-4839-B390-1F8AD9921B19}"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4C9B20-18C4-4513-B3D9-33D189B632E4}"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86146B4D-2327-4E1C-B48D-40FFA00BAF50}">
      <dgm:prSet/>
      <dgm:spPr/>
      <dgm:t>
        <a:bodyPr/>
        <a:lstStyle/>
        <a:p>
          <a:r>
            <a:rPr lang="en-US" dirty="0" smtClean="0">
              <a:latin typeface="Times New Roman" pitchFamily="18" charset="0"/>
              <a:cs typeface="Times New Roman" pitchFamily="18" charset="0"/>
            </a:rPr>
            <a:t>Impacts on Environment</a:t>
          </a:r>
          <a:endParaRPr lang="en-US" dirty="0">
            <a:latin typeface="Times New Roman" pitchFamily="18" charset="0"/>
            <a:cs typeface="Times New Roman" pitchFamily="18" charset="0"/>
          </a:endParaRPr>
        </a:p>
      </dgm:t>
    </dgm:pt>
    <dgm:pt modelId="{DF6D4291-6836-4F8C-860A-06ABAAAF8D48}" type="parTrans" cxnId="{06FFED53-BFE9-4D49-B951-E45AF6B46D50}">
      <dgm:prSet/>
      <dgm:spPr/>
      <dgm:t>
        <a:bodyPr/>
        <a:lstStyle/>
        <a:p>
          <a:endParaRPr lang="en-US"/>
        </a:p>
      </dgm:t>
    </dgm:pt>
    <dgm:pt modelId="{56D92FC5-C0E0-4247-A0F2-A93F6F35A21B}" type="sibTrans" cxnId="{06FFED53-BFE9-4D49-B951-E45AF6B46D50}">
      <dgm:prSet/>
      <dgm:spPr/>
      <dgm:t>
        <a:bodyPr/>
        <a:lstStyle/>
        <a:p>
          <a:endParaRPr lang="en-US"/>
        </a:p>
      </dgm:t>
    </dgm:pt>
    <dgm:pt modelId="{4D2DCFF8-6648-403E-BA1F-AF74B91597AB}">
      <dgm:prSet/>
      <dgm:spPr/>
      <dgm:t>
        <a:bodyPr/>
        <a:lstStyle/>
        <a:p>
          <a:r>
            <a:rPr lang="en-US" dirty="0" smtClean="0">
              <a:latin typeface="Times New Roman" pitchFamily="18" charset="0"/>
              <a:cs typeface="Times New Roman" pitchFamily="18" charset="0"/>
            </a:rPr>
            <a:t>Impacts on Development</a:t>
          </a:r>
          <a:endParaRPr lang="en-US" dirty="0">
            <a:latin typeface="Times New Roman" pitchFamily="18" charset="0"/>
            <a:cs typeface="Times New Roman" pitchFamily="18" charset="0"/>
          </a:endParaRPr>
        </a:p>
      </dgm:t>
    </dgm:pt>
    <dgm:pt modelId="{37FC4E5B-D4A6-4BBF-8AB7-AE173D00B47D}" type="parTrans" cxnId="{7D2F5185-4CCA-4D91-A935-6380F511B85B}">
      <dgm:prSet/>
      <dgm:spPr/>
      <dgm:t>
        <a:bodyPr/>
        <a:lstStyle/>
        <a:p>
          <a:endParaRPr lang="en-US"/>
        </a:p>
      </dgm:t>
    </dgm:pt>
    <dgm:pt modelId="{4BA05C46-142A-4FF3-B0B1-7C0851A7B333}" type="sibTrans" cxnId="{7D2F5185-4CCA-4D91-A935-6380F511B85B}">
      <dgm:prSet/>
      <dgm:spPr/>
      <dgm:t>
        <a:bodyPr/>
        <a:lstStyle/>
        <a:p>
          <a:endParaRPr lang="en-US"/>
        </a:p>
      </dgm:t>
    </dgm:pt>
    <dgm:pt modelId="{8B6376E6-9271-49FB-A73E-DCF715EDFC65}">
      <dgm:prSet/>
      <dgm:spPr/>
      <dgm:t>
        <a:bodyPr/>
        <a:lstStyle/>
        <a:p>
          <a:r>
            <a:rPr lang="en-US" dirty="0" smtClean="0">
              <a:latin typeface="Times New Roman" pitchFamily="18" charset="0"/>
              <a:cs typeface="Times New Roman" pitchFamily="18" charset="0"/>
            </a:rPr>
            <a:t>Rules will be clearer</a:t>
          </a:r>
          <a:endParaRPr lang="en-US" dirty="0"/>
        </a:p>
      </dgm:t>
    </dgm:pt>
    <dgm:pt modelId="{CFA1F5AC-B370-404B-BE21-B0DF62A8018A}" type="parTrans" cxnId="{01F920B7-87B3-43A9-9A29-E63F9150D1A6}">
      <dgm:prSet/>
      <dgm:spPr/>
    </dgm:pt>
    <dgm:pt modelId="{60F86C62-A01D-4BE4-8D46-98F3E2D7FFEA}" type="sibTrans" cxnId="{01F920B7-87B3-43A9-9A29-E63F9150D1A6}">
      <dgm:prSet/>
      <dgm:spPr/>
    </dgm:pt>
    <dgm:pt modelId="{6D5D06E1-2349-43E6-B82E-43A37BDE7FE3}">
      <dgm:prSet/>
      <dgm:spPr/>
      <dgm:t>
        <a:bodyPr/>
        <a:lstStyle/>
        <a:p>
          <a:r>
            <a:rPr lang="en-US" dirty="0" smtClean="0">
              <a:latin typeface="Times New Roman" pitchFamily="18" charset="0"/>
              <a:cs typeface="Times New Roman" pitchFamily="18" charset="0"/>
            </a:rPr>
            <a:t>Rules will be clearer</a:t>
          </a:r>
          <a:endParaRPr lang="en-US" dirty="0"/>
        </a:p>
      </dgm:t>
    </dgm:pt>
    <dgm:pt modelId="{A735D5FA-C731-4B31-AA92-74B7D41130C4}" type="parTrans" cxnId="{EEC047C4-B9CF-45A5-ACA0-14A413267DCC}">
      <dgm:prSet/>
      <dgm:spPr/>
    </dgm:pt>
    <dgm:pt modelId="{1574CFCB-62FA-4F5A-99F0-E9DD934DF4DA}" type="sibTrans" cxnId="{EEC047C4-B9CF-45A5-ACA0-14A413267DCC}">
      <dgm:prSet/>
      <dgm:spPr/>
    </dgm:pt>
    <dgm:pt modelId="{02354B3C-0E21-40FA-A5AB-1BF514497A3F}">
      <dgm:prSet/>
      <dgm:spPr/>
      <dgm:t>
        <a:bodyPr/>
        <a:lstStyle/>
        <a:p>
          <a:r>
            <a:rPr lang="en-US" dirty="0" smtClean="0">
              <a:latin typeface="Times New Roman" pitchFamily="18" charset="0"/>
              <a:cs typeface="Times New Roman" pitchFamily="18" charset="0"/>
            </a:rPr>
            <a:t>No backsliding</a:t>
          </a:r>
          <a:endParaRPr lang="en-US" dirty="0">
            <a:latin typeface="Times New Roman" pitchFamily="18" charset="0"/>
            <a:cs typeface="Times New Roman" pitchFamily="18" charset="0"/>
          </a:endParaRPr>
        </a:p>
      </dgm:t>
    </dgm:pt>
    <dgm:pt modelId="{618CB6BC-BBF5-4C67-B991-5DE027DDB297}" type="parTrans" cxnId="{42060F51-6F73-42FD-83E1-3534DCD392B1}">
      <dgm:prSet/>
      <dgm:spPr/>
      <dgm:t>
        <a:bodyPr/>
        <a:lstStyle/>
        <a:p>
          <a:endParaRPr lang="en-US"/>
        </a:p>
      </dgm:t>
    </dgm:pt>
    <dgm:pt modelId="{1A8CFF2A-CBDB-467B-9E36-1BFC7E0CF32E}" type="sibTrans" cxnId="{42060F51-6F73-42FD-83E1-3534DCD392B1}">
      <dgm:prSet/>
      <dgm:spPr/>
      <dgm:t>
        <a:bodyPr/>
        <a:lstStyle/>
        <a:p>
          <a:endParaRPr lang="en-US"/>
        </a:p>
      </dgm:t>
    </dgm:pt>
    <dgm:pt modelId="{FE6921EE-BF29-46AA-8E18-186DE7FAEFE3}">
      <dgm:prSet/>
      <dgm:spPr/>
      <dgm:t>
        <a:bodyPr/>
        <a:lstStyle/>
        <a:p>
          <a:r>
            <a:rPr lang="en-US" dirty="0" smtClean="0">
              <a:latin typeface="Times New Roman" pitchFamily="18" charset="0"/>
              <a:cs typeface="Times New Roman" pitchFamily="18" charset="0"/>
            </a:rPr>
            <a:t>No anticipated impact</a:t>
          </a:r>
          <a:endParaRPr lang="en-US" dirty="0"/>
        </a:p>
      </dgm:t>
    </dgm:pt>
    <dgm:pt modelId="{C64F1AFF-D0C0-4C4D-B876-E5521FFE57F9}" type="parTrans" cxnId="{341976FB-2F10-414C-9FFF-658B077CF0A5}">
      <dgm:prSet/>
      <dgm:spPr/>
    </dgm:pt>
    <dgm:pt modelId="{DDF37181-2699-4F89-9E78-4C78F61974D0}" type="sibTrans" cxnId="{341976FB-2F10-414C-9FFF-658B077CF0A5}">
      <dgm:prSet/>
      <dgm:spPr/>
    </dgm:pt>
    <dgm:pt modelId="{A9F51A95-5F00-4BE1-A7C7-D625A2979BBD}">
      <dgm:prSet/>
      <dgm:spPr/>
      <dgm:t>
        <a:bodyPr/>
        <a:lstStyle/>
        <a:p>
          <a:endParaRPr lang="en-US" dirty="0"/>
        </a:p>
      </dgm:t>
    </dgm:pt>
    <dgm:pt modelId="{5E70995E-8165-47CD-A2D8-652B5E2D6694}" type="parTrans" cxnId="{16B2DBF9-27D0-43DA-BEB6-BA81147F45D9}">
      <dgm:prSet/>
      <dgm:spPr/>
    </dgm:pt>
    <dgm:pt modelId="{F72F795E-D6C1-40C1-A8E6-5B8B2B3E2DD8}" type="sibTrans" cxnId="{16B2DBF9-27D0-43DA-BEB6-BA81147F45D9}">
      <dgm:prSet/>
      <dgm:spPr/>
    </dgm:pt>
    <dgm:pt modelId="{C4548AE4-88E4-47F0-99C2-8C569BBE480A}">
      <dgm:prSet/>
      <dgm:spPr/>
      <dgm:t>
        <a:bodyPr/>
        <a:lstStyle/>
        <a:p>
          <a:endParaRPr lang="en-US" dirty="0"/>
        </a:p>
      </dgm:t>
    </dgm:pt>
    <dgm:pt modelId="{B42B9695-83EE-4047-B740-4811B8143E97}" type="parTrans" cxnId="{4DA8283C-0634-4D6B-A2AE-6B71C8A0C258}">
      <dgm:prSet/>
      <dgm:spPr/>
    </dgm:pt>
    <dgm:pt modelId="{BBE9A4C3-6D97-491E-93E5-328DF412A0B8}" type="sibTrans" cxnId="{4DA8283C-0634-4D6B-A2AE-6B71C8A0C258}">
      <dgm:prSet/>
      <dgm:spPr/>
    </dgm:pt>
    <dgm:pt modelId="{19C997F5-5EC4-4312-BA28-FD03C3A20B11}" type="pres">
      <dgm:prSet presAssocID="{CC4C9B20-18C4-4513-B3D9-33D189B632E4}" presName="Name0" presStyleCnt="0">
        <dgm:presLayoutVars>
          <dgm:dir/>
          <dgm:animLvl val="lvl"/>
          <dgm:resizeHandles val="exact"/>
        </dgm:presLayoutVars>
      </dgm:prSet>
      <dgm:spPr/>
      <dgm:t>
        <a:bodyPr/>
        <a:lstStyle/>
        <a:p>
          <a:endParaRPr lang="en-US"/>
        </a:p>
      </dgm:t>
    </dgm:pt>
    <dgm:pt modelId="{29510EFC-69FE-4430-8ABE-319935BCEA28}" type="pres">
      <dgm:prSet presAssocID="{4D2DCFF8-6648-403E-BA1F-AF74B91597AB}" presName="composite" presStyleCnt="0"/>
      <dgm:spPr/>
    </dgm:pt>
    <dgm:pt modelId="{F2DB6C32-9245-4D44-899E-23697DA8E611}" type="pres">
      <dgm:prSet presAssocID="{4D2DCFF8-6648-403E-BA1F-AF74B91597AB}" presName="parTx" presStyleLbl="alignNode1" presStyleIdx="0" presStyleCnt="2">
        <dgm:presLayoutVars>
          <dgm:chMax val="0"/>
          <dgm:chPref val="0"/>
          <dgm:bulletEnabled val="1"/>
        </dgm:presLayoutVars>
      </dgm:prSet>
      <dgm:spPr/>
      <dgm:t>
        <a:bodyPr/>
        <a:lstStyle/>
        <a:p>
          <a:endParaRPr lang="en-US"/>
        </a:p>
      </dgm:t>
    </dgm:pt>
    <dgm:pt modelId="{1E59955E-1F2E-41CC-A613-A6F74AEA5070}" type="pres">
      <dgm:prSet presAssocID="{4D2DCFF8-6648-403E-BA1F-AF74B91597AB}" presName="desTx" presStyleLbl="alignAccFollowNode1" presStyleIdx="0" presStyleCnt="2">
        <dgm:presLayoutVars>
          <dgm:bulletEnabled val="1"/>
        </dgm:presLayoutVars>
      </dgm:prSet>
      <dgm:spPr/>
      <dgm:t>
        <a:bodyPr/>
        <a:lstStyle/>
        <a:p>
          <a:endParaRPr lang="en-US"/>
        </a:p>
      </dgm:t>
    </dgm:pt>
    <dgm:pt modelId="{ED905C9A-7C9D-4430-B7B4-A2573C96AA5C}" type="pres">
      <dgm:prSet presAssocID="{4BA05C46-142A-4FF3-B0B1-7C0851A7B333}" presName="space" presStyleCnt="0"/>
      <dgm:spPr/>
    </dgm:pt>
    <dgm:pt modelId="{461A623F-E458-490F-ADD9-789EC7A63903}" type="pres">
      <dgm:prSet presAssocID="{86146B4D-2327-4E1C-B48D-40FFA00BAF50}" presName="composite" presStyleCnt="0"/>
      <dgm:spPr/>
    </dgm:pt>
    <dgm:pt modelId="{6ED1DBA7-926F-4E6B-856D-3955976562F6}" type="pres">
      <dgm:prSet presAssocID="{86146B4D-2327-4E1C-B48D-40FFA00BAF50}" presName="parTx" presStyleLbl="alignNode1" presStyleIdx="1" presStyleCnt="2">
        <dgm:presLayoutVars>
          <dgm:chMax val="0"/>
          <dgm:chPref val="0"/>
          <dgm:bulletEnabled val="1"/>
        </dgm:presLayoutVars>
      </dgm:prSet>
      <dgm:spPr/>
      <dgm:t>
        <a:bodyPr/>
        <a:lstStyle/>
        <a:p>
          <a:endParaRPr lang="en-US"/>
        </a:p>
      </dgm:t>
    </dgm:pt>
    <dgm:pt modelId="{70DBA9A6-8C44-4839-B390-1F8AD9921B19}" type="pres">
      <dgm:prSet presAssocID="{86146B4D-2327-4E1C-B48D-40FFA00BAF50}" presName="desTx" presStyleLbl="alignAccFollowNode1" presStyleIdx="1" presStyleCnt="2">
        <dgm:presLayoutVars>
          <dgm:bulletEnabled val="1"/>
        </dgm:presLayoutVars>
      </dgm:prSet>
      <dgm:spPr/>
      <dgm:t>
        <a:bodyPr/>
        <a:lstStyle/>
        <a:p>
          <a:endParaRPr lang="en-US"/>
        </a:p>
      </dgm:t>
    </dgm:pt>
  </dgm:ptLst>
  <dgm:cxnLst>
    <dgm:cxn modelId="{FB82A9F0-7A44-4586-B7C3-B81455B3852E}" type="presOf" srcId="{FE6921EE-BF29-46AA-8E18-186DE7FAEFE3}" destId="{1E59955E-1F2E-41CC-A613-A6F74AEA5070}" srcOrd="0" destOrd="2" presId="urn:microsoft.com/office/officeart/2005/8/layout/hList1"/>
    <dgm:cxn modelId="{63D5E5F5-0836-452B-98F0-E9750EE08E06}" type="presOf" srcId="{6D5D06E1-2349-43E6-B82E-43A37BDE7FE3}" destId="{70DBA9A6-8C44-4839-B390-1F8AD9921B19}" srcOrd="0" destOrd="0" presId="urn:microsoft.com/office/officeart/2005/8/layout/hList1"/>
    <dgm:cxn modelId="{341976FB-2F10-414C-9FFF-658B077CF0A5}" srcId="{4D2DCFF8-6648-403E-BA1F-AF74B91597AB}" destId="{FE6921EE-BF29-46AA-8E18-186DE7FAEFE3}" srcOrd="2" destOrd="0" parTransId="{C64F1AFF-D0C0-4C4D-B876-E5521FFE57F9}" sibTransId="{DDF37181-2699-4F89-9E78-4C78F61974D0}"/>
    <dgm:cxn modelId="{42060F51-6F73-42FD-83E1-3534DCD392B1}" srcId="{86146B4D-2327-4E1C-B48D-40FFA00BAF50}" destId="{02354B3C-0E21-40FA-A5AB-1BF514497A3F}" srcOrd="2" destOrd="0" parTransId="{618CB6BC-BBF5-4C67-B991-5DE027DDB297}" sibTransId="{1A8CFF2A-CBDB-467B-9E36-1BFC7E0CF32E}"/>
    <dgm:cxn modelId="{EEC047C4-B9CF-45A5-ACA0-14A413267DCC}" srcId="{86146B4D-2327-4E1C-B48D-40FFA00BAF50}" destId="{6D5D06E1-2349-43E6-B82E-43A37BDE7FE3}" srcOrd="0" destOrd="0" parTransId="{A735D5FA-C731-4B31-AA92-74B7D41130C4}" sibTransId="{1574CFCB-62FA-4F5A-99F0-E9DD934DF4DA}"/>
    <dgm:cxn modelId="{06FFED53-BFE9-4D49-B951-E45AF6B46D50}" srcId="{CC4C9B20-18C4-4513-B3D9-33D189B632E4}" destId="{86146B4D-2327-4E1C-B48D-40FFA00BAF50}" srcOrd="1" destOrd="0" parTransId="{DF6D4291-6836-4F8C-860A-06ABAAAF8D48}" sibTransId="{56D92FC5-C0E0-4247-A0F2-A93F6F35A21B}"/>
    <dgm:cxn modelId="{7D2F5185-4CCA-4D91-A935-6380F511B85B}" srcId="{CC4C9B20-18C4-4513-B3D9-33D189B632E4}" destId="{4D2DCFF8-6648-403E-BA1F-AF74B91597AB}" srcOrd="0" destOrd="0" parTransId="{37FC4E5B-D4A6-4BBF-8AB7-AE173D00B47D}" sibTransId="{4BA05C46-142A-4FF3-B0B1-7C0851A7B333}"/>
    <dgm:cxn modelId="{D547C10C-D45F-44B5-9917-06532ED1DC30}" type="presOf" srcId="{4D2DCFF8-6648-403E-BA1F-AF74B91597AB}" destId="{F2DB6C32-9245-4D44-899E-23697DA8E611}" srcOrd="0" destOrd="0" presId="urn:microsoft.com/office/officeart/2005/8/layout/hList1"/>
    <dgm:cxn modelId="{639767CD-2433-40BE-8170-88DDBB773E26}" type="presOf" srcId="{A9F51A95-5F00-4BE1-A7C7-D625A2979BBD}" destId="{1E59955E-1F2E-41CC-A613-A6F74AEA5070}" srcOrd="0" destOrd="1" presId="urn:microsoft.com/office/officeart/2005/8/layout/hList1"/>
    <dgm:cxn modelId="{B2AEE837-EC75-4E73-A7C0-0C2A8FE4F478}" type="presOf" srcId="{86146B4D-2327-4E1C-B48D-40FFA00BAF50}" destId="{6ED1DBA7-926F-4E6B-856D-3955976562F6}" srcOrd="0" destOrd="0" presId="urn:microsoft.com/office/officeart/2005/8/layout/hList1"/>
    <dgm:cxn modelId="{C7B00B9D-8285-4590-892C-8E4FC20AF7DF}" type="presOf" srcId="{CC4C9B20-18C4-4513-B3D9-33D189B632E4}" destId="{19C997F5-5EC4-4312-BA28-FD03C3A20B11}" srcOrd="0" destOrd="0" presId="urn:microsoft.com/office/officeart/2005/8/layout/hList1"/>
    <dgm:cxn modelId="{01F920B7-87B3-43A9-9A29-E63F9150D1A6}" srcId="{4D2DCFF8-6648-403E-BA1F-AF74B91597AB}" destId="{8B6376E6-9271-49FB-A73E-DCF715EDFC65}" srcOrd="0" destOrd="0" parTransId="{CFA1F5AC-B370-404B-BE21-B0DF62A8018A}" sibTransId="{60F86C62-A01D-4BE4-8D46-98F3E2D7FFEA}"/>
    <dgm:cxn modelId="{16B2DBF9-27D0-43DA-BEB6-BA81147F45D9}" srcId="{4D2DCFF8-6648-403E-BA1F-AF74B91597AB}" destId="{A9F51A95-5F00-4BE1-A7C7-D625A2979BBD}" srcOrd="1" destOrd="0" parTransId="{5E70995E-8165-47CD-A2D8-652B5E2D6694}" sibTransId="{F72F795E-D6C1-40C1-A8E6-5B8B2B3E2DD8}"/>
    <dgm:cxn modelId="{05BF19BA-86D5-4F02-AEE5-19AB92F6024D}" type="presOf" srcId="{8B6376E6-9271-49FB-A73E-DCF715EDFC65}" destId="{1E59955E-1F2E-41CC-A613-A6F74AEA5070}" srcOrd="0" destOrd="0" presId="urn:microsoft.com/office/officeart/2005/8/layout/hList1"/>
    <dgm:cxn modelId="{0D7B2808-F449-46A3-B27F-A637CDB201C8}" type="presOf" srcId="{C4548AE4-88E4-47F0-99C2-8C569BBE480A}" destId="{70DBA9A6-8C44-4839-B390-1F8AD9921B19}" srcOrd="0" destOrd="1" presId="urn:microsoft.com/office/officeart/2005/8/layout/hList1"/>
    <dgm:cxn modelId="{4DA8283C-0634-4D6B-A2AE-6B71C8A0C258}" srcId="{86146B4D-2327-4E1C-B48D-40FFA00BAF50}" destId="{C4548AE4-88E4-47F0-99C2-8C569BBE480A}" srcOrd="1" destOrd="0" parTransId="{B42B9695-83EE-4047-B740-4811B8143E97}" sibTransId="{BBE9A4C3-6D97-491E-93E5-328DF412A0B8}"/>
    <dgm:cxn modelId="{DFF14684-E2EC-41FD-93A0-8C314000BDCD}" type="presOf" srcId="{02354B3C-0E21-40FA-A5AB-1BF514497A3F}" destId="{70DBA9A6-8C44-4839-B390-1F8AD9921B19}" srcOrd="0" destOrd="2" presId="urn:microsoft.com/office/officeart/2005/8/layout/hList1"/>
    <dgm:cxn modelId="{7F4FE268-01AC-47C4-9CAE-9169ED6DF758}" type="presParOf" srcId="{19C997F5-5EC4-4312-BA28-FD03C3A20B11}" destId="{29510EFC-69FE-4430-8ABE-319935BCEA28}" srcOrd="0" destOrd="0" presId="urn:microsoft.com/office/officeart/2005/8/layout/hList1"/>
    <dgm:cxn modelId="{F03410A5-24EC-4574-8C54-6951E1363E51}" type="presParOf" srcId="{29510EFC-69FE-4430-8ABE-319935BCEA28}" destId="{F2DB6C32-9245-4D44-899E-23697DA8E611}" srcOrd="0" destOrd="0" presId="urn:microsoft.com/office/officeart/2005/8/layout/hList1"/>
    <dgm:cxn modelId="{E072AECA-2D7B-4872-8B0F-91CABB9A9D21}" type="presParOf" srcId="{29510EFC-69FE-4430-8ABE-319935BCEA28}" destId="{1E59955E-1F2E-41CC-A613-A6F74AEA5070}" srcOrd="1" destOrd="0" presId="urn:microsoft.com/office/officeart/2005/8/layout/hList1"/>
    <dgm:cxn modelId="{33E45F02-D8CC-4488-8FC2-C4C2211ACB23}" type="presParOf" srcId="{19C997F5-5EC4-4312-BA28-FD03C3A20B11}" destId="{ED905C9A-7C9D-4430-B7B4-A2573C96AA5C}" srcOrd="1" destOrd="0" presId="urn:microsoft.com/office/officeart/2005/8/layout/hList1"/>
    <dgm:cxn modelId="{D715DFBE-0436-4564-A3D6-A3ECCCB3A140}" type="presParOf" srcId="{19C997F5-5EC4-4312-BA28-FD03C3A20B11}" destId="{461A623F-E458-490F-ADD9-789EC7A63903}" srcOrd="2" destOrd="0" presId="urn:microsoft.com/office/officeart/2005/8/layout/hList1"/>
    <dgm:cxn modelId="{3F38E99A-77CF-4FFB-A5A5-7230DC286D2A}" type="presParOf" srcId="{461A623F-E458-490F-ADD9-789EC7A63903}" destId="{6ED1DBA7-926F-4E6B-856D-3955976562F6}" srcOrd="0" destOrd="0" presId="urn:microsoft.com/office/officeart/2005/8/layout/hList1"/>
    <dgm:cxn modelId="{B95EDC06-B3EA-4714-BD59-5698B1A7E8AF}" type="presParOf" srcId="{461A623F-E458-490F-ADD9-789EC7A63903}" destId="{70DBA9A6-8C44-4839-B390-1F8AD9921B19}"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388B34-B901-47F6-9BC3-A147116CEEC8}" type="doc">
      <dgm:prSet loTypeId="urn:microsoft.com/office/officeart/2005/8/layout/hList1" loCatId="list" qsTypeId="urn:microsoft.com/office/officeart/2005/8/quickstyle/simple1" qsCatId="simple" csTypeId="urn:microsoft.com/office/officeart/2005/8/colors/colorful1#2" csCatId="colorful" phldr="1"/>
      <dgm:spPr/>
      <dgm:t>
        <a:bodyPr/>
        <a:lstStyle/>
        <a:p>
          <a:endParaRPr lang="en-US"/>
        </a:p>
      </dgm:t>
    </dgm:pt>
    <dgm:pt modelId="{E2DBCADF-D569-4C93-BBFD-5A6F2AD9CC1E}">
      <dgm:prSet phldrT="[Text]"/>
      <dgm:spPr/>
      <dgm:t>
        <a:bodyPr/>
        <a:lstStyle/>
        <a:p>
          <a:r>
            <a:rPr lang="en-US" dirty="0" smtClean="0">
              <a:latin typeface="Times New Roman" pitchFamily="18" charset="0"/>
              <a:cs typeface="Times New Roman" pitchFamily="18" charset="0"/>
            </a:rPr>
            <a:t>Background</a:t>
          </a:r>
          <a:endParaRPr lang="en-US" dirty="0">
            <a:latin typeface="Times New Roman" pitchFamily="18" charset="0"/>
            <a:cs typeface="Times New Roman" pitchFamily="18" charset="0"/>
          </a:endParaRPr>
        </a:p>
      </dgm:t>
    </dgm:pt>
    <dgm:pt modelId="{72CB0918-DAFD-4142-8CE5-1BC34CA9338B}" type="parTrans" cxnId="{5BD4BDE3-FD2F-4B40-A952-812B5A51E5EA}">
      <dgm:prSet/>
      <dgm:spPr/>
      <dgm:t>
        <a:bodyPr/>
        <a:lstStyle/>
        <a:p>
          <a:endParaRPr lang="en-US"/>
        </a:p>
      </dgm:t>
    </dgm:pt>
    <dgm:pt modelId="{71E1E1A1-1B66-4008-BAA9-669D953CD592}" type="sibTrans" cxnId="{5BD4BDE3-FD2F-4B40-A952-812B5A51E5EA}">
      <dgm:prSet/>
      <dgm:spPr/>
      <dgm:t>
        <a:bodyPr/>
        <a:lstStyle/>
        <a:p>
          <a:endParaRPr lang="en-US"/>
        </a:p>
      </dgm:t>
    </dgm:pt>
    <dgm:pt modelId="{AB4B7919-05D4-4F33-9C67-6183AA892271}">
      <dgm:prSet phldrT="[Text]"/>
      <dgm:spPr/>
      <dgm:t>
        <a:bodyPr/>
        <a:lstStyle/>
        <a:p>
          <a:r>
            <a:rPr lang="en-US" dirty="0" smtClean="0">
              <a:latin typeface="Times New Roman" pitchFamily="18" charset="0"/>
              <a:cs typeface="Times New Roman" pitchFamily="18" charset="0"/>
            </a:rPr>
            <a:t>Potential exceedances of PM</a:t>
          </a:r>
          <a:r>
            <a:rPr lang="en-US" baseline="-25000" dirty="0" smtClean="0">
              <a:latin typeface="Times New Roman" pitchFamily="18" charset="0"/>
              <a:cs typeface="Times New Roman" pitchFamily="18" charset="0"/>
            </a:rPr>
            <a:t>2.5</a:t>
          </a:r>
          <a:r>
            <a:rPr lang="en-US" baseline="0" dirty="0" smtClean="0">
              <a:latin typeface="Times New Roman" pitchFamily="18" charset="0"/>
              <a:cs typeface="Times New Roman" pitchFamily="18" charset="0"/>
            </a:rPr>
            <a:t> ambient standards</a:t>
          </a:r>
          <a:endParaRPr lang="en-US" dirty="0">
            <a:latin typeface="Times New Roman" pitchFamily="18" charset="0"/>
            <a:cs typeface="Times New Roman" pitchFamily="18" charset="0"/>
          </a:endParaRPr>
        </a:p>
      </dgm:t>
    </dgm:pt>
    <dgm:pt modelId="{1259DBEF-813E-4A75-9F4B-B2CD8DC1BE1B}" type="parTrans" cxnId="{26E51D0F-9166-4354-B7FE-D15D4E2C97E0}">
      <dgm:prSet/>
      <dgm:spPr/>
      <dgm:t>
        <a:bodyPr/>
        <a:lstStyle/>
        <a:p>
          <a:endParaRPr lang="en-US"/>
        </a:p>
      </dgm:t>
    </dgm:pt>
    <dgm:pt modelId="{E59ED7AA-BD83-425B-B14F-7BCC09F23409}" type="sibTrans" cxnId="{26E51D0F-9166-4354-B7FE-D15D4E2C97E0}">
      <dgm:prSet/>
      <dgm:spPr/>
      <dgm:t>
        <a:bodyPr/>
        <a:lstStyle/>
        <a:p>
          <a:endParaRPr lang="en-US"/>
        </a:p>
      </dgm:t>
    </dgm:pt>
    <dgm:pt modelId="{BE4D0001-1913-4DB1-8D44-EE8A69A70179}">
      <dgm:prSet phldrT="[Text]"/>
      <dgm:spPr/>
      <dgm:t>
        <a:bodyPr/>
        <a:lstStyle/>
        <a:p>
          <a:r>
            <a:rPr lang="en-US" dirty="0" smtClean="0">
              <a:latin typeface="Times New Roman" pitchFamily="18" charset="0"/>
              <a:cs typeface="Times New Roman" pitchFamily="18" charset="0"/>
            </a:rPr>
            <a:t>Recommendation</a:t>
          </a:r>
          <a:endParaRPr lang="en-US" dirty="0">
            <a:latin typeface="Times New Roman" pitchFamily="18" charset="0"/>
            <a:cs typeface="Times New Roman" pitchFamily="18" charset="0"/>
          </a:endParaRPr>
        </a:p>
      </dgm:t>
    </dgm:pt>
    <dgm:pt modelId="{0897D42B-ED91-4153-9670-615A4FD26993}" type="parTrans" cxnId="{1596A228-67FF-48D4-AEB8-A583A96A6859}">
      <dgm:prSet/>
      <dgm:spPr/>
      <dgm:t>
        <a:bodyPr/>
        <a:lstStyle/>
        <a:p>
          <a:endParaRPr lang="en-US"/>
        </a:p>
      </dgm:t>
    </dgm:pt>
    <dgm:pt modelId="{115DF1AC-1BBE-4CD7-A24E-7F3F42767A20}" type="sibTrans" cxnId="{1596A228-67FF-48D4-AEB8-A583A96A6859}">
      <dgm:prSet/>
      <dgm:spPr/>
      <dgm:t>
        <a:bodyPr/>
        <a:lstStyle/>
        <a:p>
          <a:endParaRPr lang="en-US"/>
        </a:p>
      </dgm:t>
    </dgm:pt>
    <dgm:pt modelId="{744C3FCE-2FEB-47D4-8D94-867ABE229666}">
      <dgm:prSet phldrT="[Text]"/>
      <dgm:spPr/>
      <dgm:t>
        <a:bodyPr/>
        <a:lstStyle/>
        <a:p>
          <a:r>
            <a:rPr lang="en-US" dirty="0" smtClean="0">
              <a:latin typeface="Times New Roman" pitchFamily="18" charset="0"/>
              <a:cs typeface="Times New Roman" pitchFamily="18" charset="0"/>
            </a:rPr>
            <a:t>Reduce opacity limit from 40% to 20%</a:t>
          </a:r>
          <a:endParaRPr lang="en-US" dirty="0">
            <a:latin typeface="Times New Roman" pitchFamily="18" charset="0"/>
            <a:cs typeface="Times New Roman" pitchFamily="18" charset="0"/>
          </a:endParaRPr>
        </a:p>
      </dgm:t>
    </dgm:pt>
    <dgm:pt modelId="{E7F2A520-28AD-4025-BD08-B225DC2AD974}" type="parTrans" cxnId="{1AAF1507-0FD5-4A64-AAF3-2DBAFEE44A26}">
      <dgm:prSet/>
      <dgm:spPr/>
      <dgm:t>
        <a:bodyPr/>
        <a:lstStyle/>
        <a:p>
          <a:endParaRPr lang="en-US"/>
        </a:p>
      </dgm:t>
    </dgm:pt>
    <dgm:pt modelId="{7D7F7CC8-AF76-4DF4-917A-DEA070478167}" type="sibTrans" cxnId="{1AAF1507-0FD5-4A64-AAF3-2DBAFEE44A26}">
      <dgm:prSet/>
      <dgm:spPr/>
      <dgm:t>
        <a:bodyPr/>
        <a:lstStyle/>
        <a:p>
          <a:endParaRPr lang="en-US"/>
        </a:p>
      </dgm:t>
    </dgm:pt>
    <dgm:pt modelId="{1D43A6DE-6330-4288-88FA-749FD6BA0DFC}">
      <dgm:prSet phldrT="[Text]"/>
      <dgm:spPr/>
      <dgm:t>
        <a:bodyPr/>
        <a:lstStyle/>
        <a:p>
          <a:r>
            <a:rPr lang="en-US" dirty="0" smtClean="0">
              <a:latin typeface="Times New Roman" pitchFamily="18" charset="0"/>
              <a:cs typeface="Times New Roman" pitchFamily="18" charset="0"/>
            </a:rPr>
            <a:t>DEQ Workload</a:t>
          </a:r>
          <a:endParaRPr lang="en-US" dirty="0">
            <a:latin typeface="Times New Roman" pitchFamily="18" charset="0"/>
            <a:cs typeface="Times New Roman" pitchFamily="18" charset="0"/>
          </a:endParaRPr>
        </a:p>
      </dgm:t>
    </dgm:pt>
    <dgm:pt modelId="{613B038F-B560-4ED7-8B0A-1E0876173A29}" type="parTrans" cxnId="{EBE59368-3C76-4893-8535-65141F2B367F}">
      <dgm:prSet/>
      <dgm:spPr/>
      <dgm:t>
        <a:bodyPr/>
        <a:lstStyle/>
        <a:p>
          <a:endParaRPr lang="en-US"/>
        </a:p>
      </dgm:t>
    </dgm:pt>
    <dgm:pt modelId="{8276BDB8-EEDD-42C5-A9C4-22CD532FBE4A}" type="sibTrans" cxnId="{EBE59368-3C76-4893-8535-65141F2B367F}">
      <dgm:prSet/>
      <dgm:spPr/>
      <dgm:t>
        <a:bodyPr/>
        <a:lstStyle/>
        <a:p>
          <a:endParaRPr lang="en-US"/>
        </a:p>
      </dgm:t>
    </dgm:pt>
    <dgm:pt modelId="{4ED1E18B-9D1F-49AC-9FDC-691D34861D54}">
      <dgm:prSet phldrT="[Text]"/>
      <dgm:spPr/>
      <dgm:t>
        <a:bodyPr/>
        <a:lstStyle/>
        <a:p>
          <a:r>
            <a:rPr lang="en-US" dirty="0" smtClean="0">
              <a:latin typeface="Times New Roman" pitchFamily="18" charset="0"/>
              <a:cs typeface="Times New Roman" pitchFamily="18" charset="0"/>
            </a:rPr>
            <a:t>Update all source specific permits, primarily at renewal</a:t>
          </a:r>
          <a:endParaRPr lang="en-US" dirty="0"/>
        </a:p>
      </dgm:t>
    </dgm:pt>
    <dgm:pt modelId="{7B2834D7-77B7-489B-8CA0-7F9A1CC46D68}" type="parTrans" cxnId="{0A53C7C4-4073-45F7-8FCF-2A720732EEF9}">
      <dgm:prSet/>
      <dgm:spPr/>
      <dgm:t>
        <a:bodyPr/>
        <a:lstStyle/>
        <a:p>
          <a:endParaRPr lang="en-US"/>
        </a:p>
      </dgm:t>
    </dgm:pt>
    <dgm:pt modelId="{9017DEAF-DA6A-441C-8AE8-3597403ABDA8}" type="sibTrans" cxnId="{0A53C7C4-4073-45F7-8FCF-2A720732EEF9}">
      <dgm:prSet/>
      <dgm:spPr/>
      <dgm:t>
        <a:bodyPr/>
        <a:lstStyle/>
        <a:p>
          <a:endParaRPr lang="en-US"/>
        </a:p>
      </dgm:t>
    </dgm:pt>
    <dgm:pt modelId="{8CBC2996-68E9-49A6-B825-9365B025EEB7}">
      <dgm:prSet phldrT="[Text]"/>
      <dgm:spPr/>
      <dgm:t>
        <a:bodyPr/>
        <a:lstStyle/>
        <a:p>
          <a:endParaRPr lang="en-US" dirty="0"/>
        </a:p>
      </dgm:t>
    </dgm:pt>
    <dgm:pt modelId="{FBC8D56D-6F2E-4A5F-9B94-E172FC3EABC4}" type="parTrans" cxnId="{076907D3-E20E-46AF-A906-647A21512823}">
      <dgm:prSet/>
      <dgm:spPr/>
      <dgm:t>
        <a:bodyPr/>
        <a:lstStyle/>
        <a:p>
          <a:endParaRPr lang="en-US"/>
        </a:p>
      </dgm:t>
    </dgm:pt>
    <dgm:pt modelId="{FC404D96-F36D-4564-8553-EE3CDF3B88EF}" type="sibTrans" cxnId="{076907D3-E20E-46AF-A906-647A21512823}">
      <dgm:prSet/>
      <dgm:spPr/>
      <dgm:t>
        <a:bodyPr/>
        <a:lstStyle/>
        <a:p>
          <a:endParaRPr lang="en-US"/>
        </a:p>
      </dgm:t>
    </dgm:pt>
    <dgm:pt modelId="{A369E17E-5F8F-451F-A4DD-029FB3CDEA30}">
      <dgm:prSet/>
      <dgm:spPr/>
      <dgm:t>
        <a:bodyPr/>
        <a:lstStyle/>
        <a:p>
          <a:r>
            <a:rPr lang="en-US" dirty="0" smtClean="0">
              <a:latin typeface="Times New Roman" pitchFamily="18" charset="0"/>
              <a:cs typeface="Times New Roman" pitchFamily="18" charset="0"/>
            </a:rPr>
            <a:t>Pre-1970 sources have higher opacity and grain loading standards</a:t>
          </a:r>
          <a:endParaRPr lang="en-US" dirty="0">
            <a:latin typeface="Times New Roman" pitchFamily="18" charset="0"/>
            <a:cs typeface="Times New Roman" pitchFamily="18" charset="0"/>
          </a:endParaRPr>
        </a:p>
      </dgm:t>
    </dgm:pt>
    <dgm:pt modelId="{9B9B9AB9-3E35-4A25-B6CD-91900BAE8DC7}" type="parTrans" cxnId="{41B6715E-C5DE-44BD-A27D-D27C48AAA79A}">
      <dgm:prSet/>
      <dgm:spPr/>
      <dgm:t>
        <a:bodyPr/>
        <a:lstStyle/>
        <a:p>
          <a:endParaRPr lang="en-US"/>
        </a:p>
      </dgm:t>
    </dgm:pt>
    <dgm:pt modelId="{9A87208F-DF7D-4D92-8B30-B8F0DCEAA7AE}" type="sibTrans" cxnId="{41B6715E-C5DE-44BD-A27D-D27C48AAA79A}">
      <dgm:prSet/>
      <dgm:spPr/>
      <dgm:t>
        <a:bodyPr/>
        <a:lstStyle/>
        <a:p>
          <a:endParaRPr lang="en-US"/>
        </a:p>
      </dgm:t>
    </dgm:pt>
    <dgm:pt modelId="{359836AD-B439-40D9-BDDB-45697058DAF9}">
      <dgm:prSet/>
      <dgm:spPr/>
      <dgm:t>
        <a:bodyPr/>
        <a:lstStyle/>
        <a:p>
          <a:r>
            <a:rPr lang="en-US" dirty="0" smtClean="0">
              <a:latin typeface="Times New Roman" pitchFamily="18" charset="0"/>
              <a:cs typeface="Times New Roman" pitchFamily="18" charset="0"/>
            </a:rPr>
            <a:t>Reduce grain loading limit from 0.2 to 0.10 gr/dscf</a:t>
          </a:r>
          <a:endParaRPr lang="en-US" dirty="0">
            <a:latin typeface="Times New Roman" pitchFamily="18" charset="0"/>
            <a:cs typeface="Times New Roman" pitchFamily="18" charset="0"/>
          </a:endParaRPr>
        </a:p>
      </dgm:t>
    </dgm:pt>
    <dgm:pt modelId="{B4CF4285-353B-4ADF-BCA6-F7E132900DE6}" type="parTrans" cxnId="{94BA48DC-1636-4A7F-9EDB-E5A4067082CC}">
      <dgm:prSet/>
      <dgm:spPr/>
      <dgm:t>
        <a:bodyPr/>
        <a:lstStyle/>
        <a:p>
          <a:endParaRPr lang="en-US"/>
        </a:p>
      </dgm:t>
    </dgm:pt>
    <dgm:pt modelId="{10EFFACC-2930-4229-971E-91AC28537CE4}" type="sibTrans" cxnId="{94BA48DC-1636-4A7F-9EDB-E5A4067082CC}">
      <dgm:prSet/>
      <dgm:spPr/>
      <dgm:t>
        <a:bodyPr/>
        <a:lstStyle/>
        <a:p>
          <a:endParaRPr lang="en-US"/>
        </a:p>
      </dgm:t>
    </dgm:pt>
    <dgm:pt modelId="{322D6330-5689-4CA8-AB32-BFF9331B53AA}">
      <dgm:prSet/>
      <dgm:spPr/>
      <dgm:t>
        <a:bodyPr/>
        <a:lstStyle/>
        <a:p>
          <a:r>
            <a:rPr lang="en-US" dirty="0" smtClean="0">
              <a:latin typeface="Times New Roman" pitchFamily="18" charset="0"/>
              <a:cs typeface="Times New Roman" pitchFamily="18" charset="0"/>
            </a:rPr>
            <a:t>Provide </a:t>
          </a:r>
          <a:r>
            <a:rPr lang="en-US" dirty="0" smtClean="0">
              <a:latin typeface="Times New Roman" pitchFamily="18" charset="0"/>
              <a:cs typeface="Times New Roman" pitchFamily="18" charset="0"/>
            </a:rPr>
            <a:t>additional time for compliance </a:t>
          </a:r>
          <a:r>
            <a:rPr lang="en-US" dirty="0" smtClean="0">
              <a:latin typeface="Times New Roman" pitchFamily="18" charset="0"/>
              <a:cs typeface="Times New Roman" pitchFamily="18" charset="0"/>
            </a:rPr>
            <a:t>with lower limits</a:t>
          </a:r>
          <a:endParaRPr lang="en-US" dirty="0">
            <a:latin typeface="Times New Roman" pitchFamily="18" charset="0"/>
            <a:cs typeface="Times New Roman" pitchFamily="18" charset="0"/>
          </a:endParaRPr>
        </a:p>
      </dgm:t>
    </dgm:pt>
    <dgm:pt modelId="{0BB9A49E-CF5F-4187-BFE8-1E9864CF4A48}" type="parTrans" cxnId="{7B9BECD0-16FB-4B6C-AB25-FF87E898576A}">
      <dgm:prSet/>
      <dgm:spPr/>
      <dgm:t>
        <a:bodyPr/>
        <a:lstStyle/>
        <a:p>
          <a:endParaRPr lang="en-US"/>
        </a:p>
      </dgm:t>
    </dgm:pt>
    <dgm:pt modelId="{6B990267-F8CD-44A7-888F-8DBACDDAEF93}" type="sibTrans" cxnId="{7B9BECD0-16FB-4B6C-AB25-FF87E898576A}">
      <dgm:prSet/>
      <dgm:spPr/>
      <dgm:t>
        <a:bodyPr/>
        <a:lstStyle/>
        <a:p>
          <a:endParaRPr lang="en-US"/>
        </a:p>
      </dgm:t>
    </dgm:pt>
    <dgm:pt modelId="{DD160DFC-0ABC-4BF1-AD0D-6014A001FA3F}">
      <dgm:prSet phldrT="[Text]"/>
      <dgm:spPr/>
      <dgm:t>
        <a:bodyPr/>
        <a:lstStyle/>
        <a:p>
          <a:endParaRPr lang="en-US" dirty="0">
            <a:latin typeface="Times New Roman" pitchFamily="18" charset="0"/>
            <a:cs typeface="Times New Roman" pitchFamily="18" charset="0"/>
          </a:endParaRPr>
        </a:p>
      </dgm:t>
    </dgm:pt>
    <dgm:pt modelId="{1956BAAF-AA74-48E2-94A1-7BA3B8E85C2F}" type="parTrans" cxnId="{07FBB8E8-C024-4428-9A0A-FD00FF515356}">
      <dgm:prSet/>
      <dgm:spPr/>
    </dgm:pt>
    <dgm:pt modelId="{EC288451-EEE3-4FF4-81AF-68ADC0C0C44F}" type="sibTrans" cxnId="{07FBB8E8-C024-4428-9A0A-FD00FF515356}">
      <dgm:prSet/>
      <dgm:spPr/>
    </dgm:pt>
    <dgm:pt modelId="{E2AE1C62-478E-4D38-BC79-687CF02E934F}">
      <dgm:prSet phldrT="[Text]"/>
      <dgm:spPr/>
      <dgm:t>
        <a:bodyPr/>
        <a:lstStyle/>
        <a:p>
          <a:endParaRPr lang="en-US" dirty="0">
            <a:latin typeface="Times New Roman" pitchFamily="18" charset="0"/>
            <a:cs typeface="Times New Roman" pitchFamily="18" charset="0"/>
          </a:endParaRPr>
        </a:p>
      </dgm:t>
    </dgm:pt>
    <dgm:pt modelId="{2883C172-B3DD-4996-84EA-C6E8A8AC3B5C}" type="parTrans" cxnId="{0C10E67A-7CC7-436C-8FDC-6FDF91C3D1E0}">
      <dgm:prSet/>
      <dgm:spPr/>
    </dgm:pt>
    <dgm:pt modelId="{58073451-19B6-4256-BCB7-CB1442ADAA63}" type="sibTrans" cxnId="{0C10E67A-7CC7-436C-8FDC-6FDF91C3D1E0}">
      <dgm:prSet/>
      <dgm:spPr/>
    </dgm:pt>
    <dgm:pt modelId="{F89D1E55-7F1E-48D8-8A1E-565C75349141}">
      <dgm:prSet/>
      <dgm:spPr/>
      <dgm:t>
        <a:bodyPr/>
        <a:lstStyle/>
        <a:p>
          <a:endParaRPr lang="en-US" dirty="0">
            <a:latin typeface="Times New Roman" pitchFamily="18" charset="0"/>
            <a:cs typeface="Times New Roman" pitchFamily="18" charset="0"/>
          </a:endParaRPr>
        </a:p>
      </dgm:t>
    </dgm:pt>
    <dgm:pt modelId="{90ADC139-F99F-4317-BB21-5CFADE1885FA}" type="parTrans" cxnId="{A04F4E48-99F5-4D8E-9D84-9BD87BE521FA}">
      <dgm:prSet/>
      <dgm:spPr/>
    </dgm:pt>
    <dgm:pt modelId="{30BF6654-1C51-4F39-9B8A-88EB93E2800F}" type="sibTrans" cxnId="{A04F4E48-99F5-4D8E-9D84-9BD87BE521FA}">
      <dgm:prSet/>
      <dgm:spPr/>
    </dgm:pt>
    <dgm:pt modelId="{8D803AA9-7F58-419D-A608-DD1A7FE042DB}" type="pres">
      <dgm:prSet presAssocID="{6D388B34-B901-47F6-9BC3-A147116CEEC8}" presName="Name0" presStyleCnt="0">
        <dgm:presLayoutVars>
          <dgm:dir/>
          <dgm:animLvl val="lvl"/>
          <dgm:resizeHandles val="exact"/>
        </dgm:presLayoutVars>
      </dgm:prSet>
      <dgm:spPr/>
      <dgm:t>
        <a:bodyPr/>
        <a:lstStyle/>
        <a:p>
          <a:endParaRPr lang="en-US"/>
        </a:p>
      </dgm:t>
    </dgm:pt>
    <dgm:pt modelId="{F487DEC8-476A-4906-95DD-9ECBF9BFBBEC}" type="pres">
      <dgm:prSet presAssocID="{E2DBCADF-D569-4C93-BBFD-5A6F2AD9CC1E}" presName="composite" presStyleCnt="0"/>
      <dgm:spPr/>
    </dgm:pt>
    <dgm:pt modelId="{54864447-4B66-4534-AA9D-7DD1DB8B6BE8}" type="pres">
      <dgm:prSet presAssocID="{E2DBCADF-D569-4C93-BBFD-5A6F2AD9CC1E}" presName="parTx" presStyleLbl="alignNode1" presStyleIdx="0" presStyleCnt="3">
        <dgm:presLayoutVars>
          <dgm:chMax val="0"/>
          <dgm:chPref val="0"/>
          <dgm:bulletEnabled val="1"/>
        </dgm:presLayoutVars>
      </dgm:prSet>
      <dgm:spPr/>
      <dgm:t>
        <a:bodyPr/>
        <a:lstStyle/>
        <a:p>
          <a:endParaRPr lang="en-US"/>
        </a:p>
      </dgm:t>
    </dgm:pt>
    <dgm:pt modelId="{05F7139E-646F-4675-8C98-97A80DC35D08}" type="pres">
      <dgm:prSet presAssocID="{E2DBCADF-D569-4C93-BBFD-5A6F2AD9CC1E}" presName="desTx" presStyleLbl="alignAccFollowNode1" presStyleIdx="0" presStyleCnt="3">
        <dgm:presLayoutVars>
          <dgm:bulletEnabled val="1"/>
        </dgm:presLayoutVars>
      </dgm:prSet>
      <dgm:spPr/>
      <dgm:t>
        <a:bodyPr/>
        <a:lstStyle/>
        <a:p>
          <a:endParaRPr lang="en-US"/>
        </a:p>
      </dgm:t>
    </dgm:pt>
    <dgm:pt modelId="{A00964D9-4D8C-49EA-8E82-A732EB6C224C}" type="pres">
      <dgm:prSet presAssocID="{71E1E1A1-1B66-4008-BAA9-669D953CD592}" presName="space" presStyleCnt="0"/>
      <dgm:spPr/>
    </dgm:pt>
    <dgm:pt modelId="{66F6EB94-6A15-4A21-B584-EBFDE26DF313}" type="pres">
      <dgm:prSet presAssocID="{BE4D0001-1913-4DB1-8D44-EE8A69A70179}" presName="composite" presStyleCnt="0"/>
      <dgm:spPr/>
    </dgm:pt>
    <dgm:pt modelId="{C890679B-E908-4F1E-9C0F-FCF7E3617B6F}" type="pres">
      <dgm:prSet presAssocID="{BE4D0001-1913-4DB1-8D44-EE8A69A70179}" presName="parTx" presStyleLbl="alignNode1" presStyleIdx="1" presStyleCnt="3">
        <dgm:presLayoutVars>
          <dgm:chMax val="0"/>
          <dgm:chPref val="0"/>
          <dgm:bulletEnabled val="1"/>
        </dgm:presLayoutVars>
      </dgm:prSet>
      <dgm:spPr/>
      <dgm:t>
        <a:bodyPr/>
        <a:lstStyle/>
        <a:p>
          <a:endParaRPr lang="en-US"/>
        </a:p>
      </dgm:t>
    </dgm:pt>
    <dgm:pt modelId="{C33C1989-BE00-4F04-BA23-BCF8C1D46079}" type="pres">
      <dgm:prSet presAssocID="{BE4D0001-1913-4DB1-8D44-EE8A69A70179}" presName="desTx" presStyleLbl="alignAccFollowNode1" presStyleIdx="1" presStyleCnt="3">
        <dgm:presLayoutVars>
          <dgm:bulletEnabled val="1"/>
        </dgm:presLayoutVars>
      </dgm:prSet>
      <dgm:spPr/>
      <dgm:t>
        <a:bodyPr/>
        <a:lstStyle/>
        <a:p>
          <a:endParaRPr lang="en-US"/>
        </a:p>
      </dgm:t>
    </dgm:pt>
    <dgm:pt modelId="{7C1C2BB1-E1F8-4250-8B01-1995A5D0F37F}" type="pres">
      <dgm:prSet presAssocID="{115DF1AC-1BBE-4CD7-A24E-7F3F42767A20}" presName="space" presStyleCnt="0"/>
      <dgm:spPr/>
    </dgm:pt>
    <dgm:pt modelId="{A3D52273-7D77-4C1F-90B0-F49BF3325D45}" type="pres">
      <dgm:prSet presAssocID="{1D43A6DE-6330-4288-88FA-749FD6BA0DFC}" presName="composite" presStyleCnt="0"/>
      <dgm:spPr/>
    </dgm:pt>
    <dgm:pt modelId="{94F1539C-A416-4599-B45F-AC08210BF8E8}" type="pres">
      <dgm:prSet presAssocID="{1D43A6DE-6330-4288-88FA-749FD6BA0DFC}" presName="parTx" presStyleLbl="alignNode1" presStyleIdx="2" presStyleCnt="3">
        <dgm:presLayoutVars>
          <dgm:chMax val="0"/>
          <dgm:chPref val="0"/>
          <dgm:bulletEnabled val="1"/>
        </dgm:presLayoutVars>
      </dgm:prSet>
      <dgm:spPr/>
      <dgm:t>
        <a:bodyPr/>
        <a:lstStyle/>
        <a:p>
          <a:endParaRPr lang="en-US"/>
        </a:p>
      </dgm:t>
    </dgm:pt>
    <dgm:pt modelId="{20C4F1DA-DCE1-49C5-A43C-DB0EBFACAFA4}" type="pres">
      <dgm:prSet presAssocID="{1D43A6DE-6330-4288-88FA-749FD6BA0DFC}" presName="desTx" presStyleLbl="alignAccFollowNode1" presStyleIdx="2" presStyleCnt="3">
        <dgm:presLayoutVars>
          <dgm:bulletEnabled val="1"/>
        </dgm:presLayoutVars>
      </dgm:prSet>
      <dgm:spPr/>
      <dgm:t>
        <a:bodyPr/>
        <a:lstStyle/>
        <a:p>
          <a:endParaRPr lang="en-US"/>
        </a:p>
      </dgm:t>
    </dgm:pt>
  </dgm:ptLst>
  <dgm:cxnLst>
    <dgm:cxn modelId="{5E23FEA7-CB22-407A-9AA2-70EA8C49C056}" type="presOf" srcId="{6D388B34-B901-47F6-9BC3-A147116CEEC8}" destId="{8D803AA9-7F58-419D-A608-DD1A7FE042DB}" srcOrd="0" destOrd="0" presId="urn:microsoft.com/office/officeart/2005/8/layout/hList1"/>
    <dgm:cxn modelId="{41B6715E-C5DE-44BD-A27D-D27C48AAA79A}" srcId="{E2DBCADF-D569-4C93-BBFD-5A6F2AD9CC1E}" destId="{A369E17E-5F8F-451F-A4DD-029FB3CDEA30}" srcOrd="2" destOrd="0" parTransId="{9B9B9AB9-3E35-4A25-B6CD-91900BAE8DC7}" sibTransId="{9A87208F-DF7D-4D92-8B30-B8F0DCEAA7AE}"/>
    <dgm:cxn modelId="{0AFFFAB0-42C9-4FA5-A8E0-8293B9FD4721}" type="presOf" srcId="{F89D1E55-7F1E-48D8-8A1E-565C75349141}" destId="{C33C1989-BE00-4F04-BA23-BCF8C1D46079}" srcOrd="0" destOrd="3" presId="urn:microsoft.com/office/officeart/2005/8/layout/hList1"/>
    <dgm:cxn modelId="{5BD4BDE3-FD2F-4B40-A952-812B5A51E5EA}" srcId="{6D388B34-B901-47F6-9BC3-A147116CEEC8}" destId="{E2DBCADF-D569-4C93-BBFD-5A6F2AD9CC1E}" srcOrd="0" destOrd="0" parTransId="{72CB0918-DAFD-4142-8CE5-1BC34CA9338B}" sibTransId="{71E1E1A1-1B66-4008-BAA9-669D953CD592}"/>
    <dgm:cxn modelId="{CB3EA0C4-E51B-42F1-8196-3E17E204EDE0}" type="presOf" srcId="{359836AD-B439-40D9-BDDB-45697058DAF9}" destId="{C33C1989-BE00-4F04-BA23-BCF8C1D46079}" srcOrd="0" destOrd="2" presId="urn:microsoft.com/office/officeart/2005/8/layout/hList1"/>
    <dgm:cxn modelId="{1AAF1507-0FD5-4A64-AAF3-2DBAFEE44A26}" srcId="{BE4D0001-1913-4DB1-8D44-EE8A69A70179}" destId="{744C3FCE-2FEB-47D4-8D94-867ABE229666}" srcOrd="0" destOrd="0" parTransId="{E7F2A520-28AD-4025-BD08-B225DC2AD974}" sibTransId="{7D7F7CC8-AF76-4DF4-917A-DEA070478167}"/>
    <dgm:cxn modelId="{94BA48DC-1636-4A7F-9EDB-E5A4067082CC}" srcId="{BE4D0001-1913-4DB1-8D44-EE8A69A70179}" destId="{359836AD-B439-40D9-BDDB-45697058DAF9}" srcOrd="2" destOrd="0" parTransId="{B4CF4285-353B-4ADF-BCA6-F7E132900DE6}" sibTransId="{10EFFACC-2930-4229-971E-91AC28537CE4}"/>
    <dgm:cxn modelId="{BE3B1B1F-A15A-4989-ABEC-A94EBBFBFB97}" type="presOf" srcId="{8CBC2996-68E9-49A6-B825-9365B025EEB7}" destId="{20C4F1DA-DCE1-49C5-A43C-DB0EBFACAFA4}" srcOrd="0" destOrd="1" presId="urn:microsoft.com/office/officeart/2005/8/layout/hList1"/>
    <dgm:cxn modelId="{298CBA17-4F4A-49AC-A5F6-9003EDF04F54}" type="presOf" srcId="{E2DBCADF-D569-4C93-BBFD-5A6F2AD9CC1E}" destId="{54864447-4B66-4534-AA9D-7DD1DB8B6BE8}" srcOrd="0" destOrd="0" presId="urn:microsoft.com/office/officeart/2005/8/layout/hList1"/>
    <dgm:cxn modelId="{7A9D9C22-6549-46B5-8382-98DDFC66947D}" type="presOf" srcId="{A369E17E-5F8F-451F-A4DD-029FB3CDEA30}" destId="{05F7139E-646F-4675-8C98-97A80DC35D08}" srcOrd="0" destOrd="2" presId="urn:microsoft.com/office/officeart/2005/8/layout/hList1"/>
    <dgm:cxn modelId="{70839925-6811-4CDA-BFC6-3054E1D076C9}" type="presOf" srcId="{AB4B7919-05D4-4F33-9C67-6183AA892271}" destId="{05F7139E-646F-4675-8C98-97A80DC35D08}" srcOrd="0" destOrd="0" presId="urn:microsoft.com/office/officeart/2005/8/layout/hList1"/>
    <dgm:cxn modelId="{07FBB8E8-C024-4428-9A0A-FD00FF515356}" srcId="{E2DBCADF-D569-4C93-BBFD-5A6F2AD9CC1E}" destId="{DD160DFC-0ABC-4BF1-AD0D-6014A001FA3F}" srcOrd="1" destOrd="0" parTransId="{1956BAAF-AA74-48E2-94A1-7BA3B8E85C2F}" sibTransId="{EC288451-EEE3-4FF4-81AF-68ADC0C0C44F}"/>
    <dgm:cxn modelId="{1596A228-67FF-48D4-AEB8-A583A96A6859}" srcId="{6D388B34-B901-47F6-9BC3-A147116CEEC8}" destId="{BE4D0001-1913-4DB1-8D44-EE8A69A70179}" srcOrd="1" destOrd="0" parTransId="{0897D42B-ED91-4153-9670-615A4FD26993}" sibTransId="{115DF1AC-1BBE-4CD7-A24E-7F3F42767A20}"/>
    <dgm:cxn modelId="{7D7449A5-F413-45ED-BCF9-51665E7889D7}" type="presOf" srcId="{BE4D0001-1913-4DB1-8D44-EE8A69A70179}" destId="{C890679B-E908-4F1E-9C0F-FCF7E3617B6F}" srcOrd="0" destOrd="0" presId="urn:microsoft.com/office/officeart/2005/8/layout/hList1"/>
    <dgm:cxn modelId="{8F706900-8D38-407F-8050-7F3038D90632}" type="presOf" srcId="{E2AE1C62-478E-4D38-BC79-687CF02E934F}" destId="{C33C1989-BE00-4F04-BA23-BCF8C1D46079}" srcOrd="0" destOrd="1" presId="urn:microsoft.com/office/officeart/2005/8/layout/hList1"/>
    <dgm:cxn modelId="{EBE59368-3C76-4893-8535-65141F2B367F}" srcId="{6D388B34-B901-47F6-9BC3-A147116CEEC8}" destId="{1D43A6DE-6330-4288-88FA-749FD6BA0DFC}" srcOrd="2" destOrd="0" parTransId="{613B038F-B560-4ED7-8B0A-1E0876173A29}" sibTransId="{8276BDB8-EEDD-42C5-A9C4-22CD532FBE4A}"/>
    <dgm:cxn modelId="{0A53C7C4-4073-45F7-8FCF-2A720732EEF9}" srcId="{1D43A6DE-6330-4288-88FA-749FD6BA0DFC}" destId="{4ED1E18B-9D1F-49AC-9FDC-691D34861D54}" srcOrd="0" destOrd="0" parTransId="{7B2834D7-77B7-489B-8CA0-7F9A1CC46D68}" sibTransId="{9017DEAF-DA6A-441C-8AE8-3597403ABDA8}"/>
    <dgm:cxn modelId="{076907D3-E20E-46AF-A906-647A21512823}" srcId="{1D43A6DE-6330-4288-88FA-749FD6BA0DFC}" destId="{8CBC2996-68E9-49A6-B825-9365B025EEB7}" srcOrd="1" destOrd="0" parTransId="{FBC8D56D-6F2E-4A5F-9B94-E172FC3EABC4}" sibTransId="{FC404D96-F36D-4564-8553-EE3CDF3B88EF}"/>
    <dgm:cxn modelId="{7B9BECD0-16FB-4B6C-AB25-FF87E898576A}" srcId="{BE4D0001-1913-4DB1-8D44-EE8A69A70179}" destId="{322D6330-5689-4CA8-AB32-BFF9331B53AA}" srcOrd="4" destOrd="0" parTransId="{0BB9A49E-CF5F-4187-BFE8-1E9864CF4A48}" sibTransId="{6B990267-F8CD-44A7-888F-8DBACDDAEF93}"/>
    <dgm:cxn modelId="{9B52926C-FE94-45D6-BF17-D29037211890}" type="presOf" srcId="{744C3FCE-2FEB-47D4-8D94-867ABE229666}" destId="{C33C1989-BE00-4F04-BA23-BCF8C1D46079}" srcOrd="0" destOrd="0" presId="urn:microsoft.com/office/officeart/2005/8/layout/hList1"/>
    <dgm:cxn modelId="{D28F5200-37D4-439F-B232-C59397B6D044}" type="presOf" srcId="{DD160DFC-0ABC-4BF1-AD0D-6014A001FA3F}" destId="{05F7139E-646F-4675-8C98-97A80DC35D08}" srcOrd="0" destOrd="1" presId="urn:microsoft.com/office/officeart/2005/8/layout/hList1"/>
    <dgm:cxn modelId="{0C10E67A-7CC7-436C-8FDC-6FDF91C3D1E0}" srcId="{BE4D0001-1913-4DB1-8D44-EE8A69A70179}" destId="{E2AE1C62-478E-4D38-BC79-687CF02E934F}" srcOrd="1" destOrd="0" parTransId="{2883C172-B3DD-4996-84EA-C6E8A8AC3B5C}" sibTransId="{58073451-19B6-4256-BCB7-CB1442ADAA63}"/>
    <dgm:cxn modelId="{26E51D0F-9166-4354-B7FE-D15D4E2C97E0}" srcId="{E2DBCADF-D569-4C93-BBFD-5A6F2AD9CC1E}" destId="{AB4B7919-05D4-4F33-9C67-6183AA892271}" srcOrd="0" destOrd="0" parTransId="{1259DBEF-813E-4A75-9F4B-B2CD8DC1BE1B}" sibTransId="{E59ED7AA-BD83-425B-B14F-7BCC09F23409}"/>
    <dgm:cxn modelId="{487A8FB0-38FD-4DC1-A715-76FA082C4C0B}" type="presOf" srcId="{1D43A6DE-6330-4288-88FA-749FD6BA0DFC}" destId="{94F1539C-A416-4599-B45F-AC08210BF8E8}" srcOrd="0" destOrd="0" presId="urn:microsoft.com/office/officeart/2005/8/layout/hList1"/>
    <dgm:cxn modelId="{A04F4E48-99F5-4D8E-9D84-9BD87BE521FA}" srcId="{BE4D0001-1913-4DB1-8D44-EE8A69A70179}" destId="{F89D1E55-7F1E-48D8-8A1E-565C75349141}" srcOrd="3" destOrd="0" parTransId="{90ADC139-F99F-4317-BB21-5CFADE1885FA}" sibTransId="{30BF6654-1C51-4F39-9B8A-88EB93E2800F}"/>
    <dgm:cxn modelId="{2C7F996E-A70E-4617-8F4B-EF09B477204E}" type="presOf" srcId="{322D6330-5689-4CA8-AB32-BFF9331B53AA}" destId="{C33C1989-BE00-4F04-BA23-BCF8C1D46079}" srcOrd="0" destOrd="4" presId="urn:microsoft.com/office/officeart/2005/8/layout/hList1"/>
    <dgm:cxn modelId="{A976E187-5BD6-4D8A-B2C7-483FB3F0FC09}" type="presOf" srcId="{4ED1E18B-9D1F-49AC-9FDC-691D34861D54}" destId="{20C4F1DA-DCE1-49C5-A43C-DB0EBFACAFA4}" srcOrd="0" destOrd="0" presId="urn:microsoft.com/office/officeart/2005/8/layout/hList1"/>
    <dgm:cxn modelId="{7E030422-DF47-4534-A19C-1B47A35D856C}" type="presParOf" srcId="{8D803AA9-7F58-419D-A608-DD1A7FE042DB}" destId="{F487DEC8-476A-4906-95DD-9ECBF9BFBBEC}" srcOrd="0" destOrd="0" presId="urn:microsoft.com/office/officeart/2005/8/layout/hList1"/>
    <dgm:cxn modelId="{6680A46C-9A61-40F6-907A-57EC79C14924}" type="presParOf" srcId="{F487DEC8-476A-4906-95DD-9ECBF9BFBBEC}" destId="{54864447-4B66-4534-AA9D-7DD1DB8B6BE8}" srcOrd="0" destOrd="0" presId="urn:microsoft.com/office/officeart/2005/8/layout/hList1"/>
    <dgm:cxn modelId="{C700D2D1-24B4-431B-AB64-C9F85D4994F6}" type="presParOf" srcId="{F487DEC8-476A-4906-95DD-9ECBF9BFBBEC}" destId="{05F7139E-646F-4675-8C98-97A80DC35D08}" srcOrd="1" destOrd="0" presId="urn:microsoft.com/office/officeart/2005/8/layout/hList1"/>
    <dgm:cxn modelId="{F051FA4B-8C99-42AE-9ECA-3BE0CEA839CD}" type="presParOf" srcId="{8D803AA9-7F58-419D-A608-DD1A7FE042DB}" destId="{A00964D9-4D8C-49EA-8E82-A732EB6C224C}" srcOrd="1" destOrd="0" presId="urn:microsoft.com/office/officeart/2005/8/layout/hList1"/>
    <dgm:cxn modelId="{8C2E2F05-A99A-407D-96E1-5B3C3009CC2D}" type="presParOf" srcId="{8D803AA9-7F58-419D-A608-DD1A7FE042DB}" destId="{66F6EB94-6A15-4A21-B584-EBFDE26DF313}" srcOrd="2" destOrd="0" presId="urn:microsoft.com/office/officeart/2005/8/layout/hList1"/>
    <dgm:cxn modelId="{3C40FE7F-53D7-42BF-99B1-B059FFE496B4}" type="presParOf" srcId="{66F6EB94-6A15-4A21-B584-EBFDE26DF313}" destId="{C890679B-E908-4F1E-9C0F-FCF7E3617B6F}" srcOrd="0" destOrd="0" presId="urn:microsoft.com/office/officeart/2005/8/layout/hList1"/>
    <dgm:cxn modelId="{27AEEDA0-5533-4736-91AE-33B89C0A6A4A}" type="presParOf" srcId="{66F6EB94-6A15-4A21-B584-EBFDE26DF313}" destId="{C33C1989-BE00-4F04-BA23-BCF8C1D46079}" srcOrd="1" destOrd="0" presId="urn:microsoft.com/office/officeart/2005/8/layout/hList1"/>
    <dgm:cxn modelId="{89EA0695-78C6-4D5E-9755-55B47E77D7E7}" type="presParOf" srcId="{8D803AA9-7F58-419D-A608-DD1A7FE042DB}" destId="{7C1C2BB1-E1F8-4250-8B01-1995A5D0F37F}" srcOrd="3" destOrd="0" presId="urn:microsoft.com/office/officeart/2005/8/layout/hList1"/>
    <dgm:cxn modelId="{B271F59B-A456-4B9F-BD2B-FB378828C0F7}" type="presParOf" srcId="{8D803AA9-7F58-419D-A608-DD1A7FE042DB}" destId="{A3D52273-7D77-4C1F-90B0-F49BF3325D45}" srcOrd="4" destOrd="0" presId="urn:microsoft.com/office/officeart/2005/8/layout/hList1"/>
    <dgm:cxn modelId="{98FF697A-297B-44D5-9C3D-1066C1FB22E4}" type="presParOf" srcId="{A3D52273-7D77-4C1F-90B0-F49BF3325D45}" destId="{94F1539C-A416-4599-B45F-AC08210BF8E8}" srcOrd="0" destOrd="0" presId="urn:microsoft.com/office/officeart/2005/8/layout/hList1"/>
    <dgm:cxn modelId="{EA87EAA8-F403-4656-9925-785A94ADF816}" type="presParOf" srcId="{A3D52273-7D77-4C1F-90B0-F49BF3325D45}" destId="{20C4F1DA-DCE1-49C5-A43C-DB0EBFACAFA4}"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4C9B20-18C4-4513-B3D9-33D189B632E4}"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86146B4D-2327-4E1C-B48D-40FFA00BAF50}">
      <dgm:prSet/>
      <dgm:spPr/>
      <dgm:t>
        <a:bodyPr/>
        <a:lstStyle/>
        <a:p>
          <a:r>
            <a:rPr lang="en-US" dirty="0" smtClean="0">
              <a:latin typeface="Times New Roman" pitchFamily="18" charset="0"/>
              <a:cs typeface="Times New Roman" pitchFamily="18" charset="0"/>
            </a:rPr>
            <a:t>Impacts on Environment</a:t>
          </a:r>
          <a:endParaRPr lang="en-US" dirty="0">
            <a:latin typeface="Times New Roman" pitchFamily="18" charset="0"/>
            <a:cs typeface="Times New Roman" pitchFamily="18" charset="0"/>
          </a:endParaRPr>
        </a:p>
      </dgm:t>
    </dgm:pt>
    <dgm:pt modelId="{DF6D4291-6836-4F8C-860A-06ABAAAF8D48}" type="parTrans" cxnId="{06FFED53-BFE9-4D49-B951-E45AF6B46D50}">
      <dgm:prSet/>
      <dgm:spPr/>
      <dgm:t>
        <a:bodyPr/>
        <a:lstStyle/>
        <a:p>
          <a:endParaRPr lang="en-US"/>
        </a:p>
      </dgm:t>
    </dgm:pt>
    <dgm:pt modelId="{56D92FC5-C0E0-4247-A0F2-A93F6F35A21B}" type="sibTrans" cxnId="{06FFED53-BFE9-4D49-B951-E45AF6B46D50}">
      <dgm:prSet/>
      <dgm:spPr/>
      <dgm:t>
        <a:bodyPr/>
        <a:lstStyle/>
        <a:p>
          <a:endParaRPr lang="en-US"/>
        </a:p>
      </dgm:t>
    </dgm:pt>
    <dgm:pt modelId="{4D2DCFF8-6648-403E-BA1F-AF74B91597AB}">
      <dgm:prSet/>
      <dgm:spPr/>
      <dgm:t>
        <a:bodyPr/>
        <a:lstStyle/>
        <a:p>
          <a:r>
            <a:rPr lang="en-US" dirty="0" smtClean="0">
              <a:latin typeface="Times New Roman" pitchFamily="18" charset="0"/>
              <a:cs typeface="Times New Roman" pitchFamily="18" charset="0"/>
            </a:rPr>
            <a:t>Impacts on Development</a:t>
          </a:r>
          <a:endParaRPr lang="en-US" dirty="0">
            <a:latin typeface="Times New Roman" pitchFamily="18" charset="0"/>
            <a:cs typeface="Times New Roman" pitchFamily="18" charset="0"/>
          </a:endParaRPr>
        </a:p>
      </dgm:t>
    </dgm:pt>
    <dgm:pt modelId="{37FC4E5B-D4A6-4BBF-8AB7-AE173D00B47D}" type="parTrans" cxnId="{7D2F5185-4CCA-4D91-A935-6380F511B85B}">
      <dgm:prSet/>
      <dgm:spPr/>
      <dgm:t>
        <a:bodyPr/>
        <a:lstStyle/>
        <a:p>
          <a:endParaRPr lang="en-US"/>
        </a:p>
      </dgm:t>
    </dgm:pt>
    <dgm:pt modelId="{4BA05C46-142A-4FF3-B0B1-7C0851A7B333}" type="sibTrans" cxnId="{7D2F5185-4CCA-4D91-A935-6380F511B85B}">
      <dgm:prSet/>
      <dgm:spPr/>
      <dgm:t>
        <a:bodyPr/>
        <a:lstStyle/>
        <a:p>
          <a:endParaRPr lang="en-US"/>
        </a:p>
      </dgm:t>
    </dgm:pt>
    <dgm:pt modelId="{8B6376E6-9271-49FB-A73E-DCF715EDFC65}">
      <dgm:prSet/>
      <dgm:spPr/>
      <dgm:t>
        <a:bodyPr/>
        <a:lstStyle/>
        <a:p>
          <a:r>
            <a:rPr lang="en-US" dirty="0" smtClean="0">
              <a:latin typeface="Times New Roman" pitchFamily="18" charset="0"/>
              <a:cs typeface="Times New Roman" pitchFamily="18" charset="0"/>
            </a:rPr>
            <a:t>Lower opacity not an </a:t>
          </a:r>
          <a:r>
            <a:rPr lang="en-US" dirty="0" smtClean="0">
              <a:latin typeface="Times New Roman" pitchFamily="18" charset="0"/>
              <a:cs typeface="Times New Roman" pitchFamily="18" charset="0"/>
            </a:rPr>
            <a:t>issue</a:t>
          </a:r>
          <a:endParaRPr lang="en-US" dirty="0"/>
        </a:p>
      </dgm:t>
    </dgm:pt>
    <dgm:pt modelId="{CFA1F5AC-B370-404B-BE21-B0DF62A8018A}" type="parTrans" cxnId="{01F920B7-87B3-43A9-9A29-E63F9150D1A6}">
      <dgm:prSet/>
      <dgm:spPr/>
      <dgm:t>
        <a:bodyPr/>
        <a:lstStyle/>
        <a:p>
          <a:endParaRPr lang="en-US"/>
        </a:p>
      </dgm:t>
    </dgm:pt>
    <dgm:pt modelId="{60F86C62-A01D-4BE4-8D46-98F3E2D7FFEA}" type="sibTrans" cxnId="{01F920B7-87B3-43A9-9A29-E63F9150D1A6}">
      <dgm:prSet/>
      <dgm:spPr/>
      <dgm:t>
        <a:bodyPr/>
        <a:lstStyle/>
        <a:p>
          <a:endParaRPr lang="en-US"/>
        </a:p>
      </dgm:t>
    </dgm:pt>
    <dgm:pt modelId="{6D5D06E1-2349-43E6-B82E-43A37BDE7FE3}">
      <dgm:prSet/>
      <dgm:spPr/>
      <dgm:t>
        <a:bodyPr/>
        <a:lstStyle/>
        <a:p>
          <a:r>
            <a:rPr lang="en-US" dirty="0" smtClean="0">
              <a:latin typeface="Times New Roman" pitchFamily="18" charset="0"/>
              <a:cs typeface="Times New Roman" pitchFamily="18" charset="0"/>
            </a:rPr>
            <a:t>Better air quality</a:t>
          </a:r>
          <a:endParaRPr lang="en-US" dirty="0"/>
        </a:p>
      </dgm:t>
    </dgm:pt>
    <dgm:pt modelId="{A735D5FA-C731-4B31-AA92-74B7D41130C4}" type="parTrans" cxnId="{EEC047C4-B9CF-45A5-ACA0-14A413267DCC}">
      <dgm:prSet/>
      <dgm:spPr/>
      <dgm:t>
        <a:bodyPr/>
        <a:lstStyle/>
        <a:p>
          <a:endParaRPr lang="en-US"/>
        </a:p>
      </dgm:t>
    </dgm:pt>
    <dgm:pt modelId="{1574CFCB-62FA-4F5A-99F0-E9DD934DF4DA}" type="sibTrans" cxnId="{EEC047C4-B9CF-45A5-ACA0-14A413267DCC}">
      <dgm:prSet/>
      <dgm:spPr/>
      <dgm:t>
        <a:bodyPr/>
        <a:lstStyle/>
        <a:p>
          <a:endParaRPr lang="en-US"/>
        </a:p>
      </dgm:t>
    </dgm:pt>
    <dgm:pt modelId="{176A071D-D09D-4608-BFD4-6433AEC4713D}">
      <dgm:prSet/>
      <dgm:spPr/>
      <dgm:t>
        <a:bodyPr/>
        <a:lstStyle/>
        <a:p>
          <a:r>
            <a:rPr lang="en-US" dirty="0" smtClean="0">
              <a:solidFill>
                <a:schemeClr val="tx1"/>
              </a:solidFill>
              <a:latin typeface="Times New Roman" pitchFamily="18" charset="0"/>
              <a:cs typeface="Times New Roman" pitchFamily="18" charset="0"/>
            </a:rPr>
            <a:t>11</a:t>
          </a:r>
          <a:r>
            <a:rPr lang="en-US" dirty="0" smtClean="0">
              <a:latin typeface="Times New Roman" pitchFamily="18" charset="0"/>
              <a:cs typeface="Times New Roman" pitchFamily="18" charset="0"/>
            </a:rPr>
            <a:t> hog fuel boilers &amp; 2 asphalt plants may not meet lower grain loading standard</a:t>
          </a:r>
          <a:endParaRPr lang="en-US" dirty="0">
            <a:latin typeface="Times New Roman" pitchFamily="18" charset="0"/>
            <a:cs typeface="Times New Roman" pitchFamily="18" charset="0"/>
          </a:endParaRPr>
        </a:p>
      </dgm:t>
    </dgm:pt>
    <dgm:pt modelId="{56A118C5-4555-40C8-B241-83010D59DA71}" type="parTrans" cxnId="{49FB3304-E6CF-4D61-AB8F-7A3169FDC490}">
      <dgm:prSet/>
      <dgm:spPr/>
      <dgm:t>
        <a:bodyPr/>
        <a:lstStyle/>
        <a:p>
          <a:endParaRPr lang="en-US"/>
        </a:p>
      </dgm:t>
    </dgm:pt>
    <dgm:pt modelId="{55A60534-651A-4326-BBA5-B3E7873D90BE}" type="sibTrans" cxnId="{49FB3304-E6CF-4D61-AB8F-7A3169FDC490}">
      <dgm:prSet/>
      <dgm:spPr/>
      <dgm:t>
        <a:bodyPr/>
        <a:lstStyle/>
        <a:p>
          <a:endParaRPr lang="en-US"/>
        </a:p>
      </dgm:t>
    </dgm:pt>
    <dgm:pt modelId="{7299F69D-F203-45BC-8FC0-CFABFDF39396}">
      <dgm:prSet/>
      <dgm:spPr/>
      <dgm:t>
        <a:bodyPr/>
        <a:lstStyle/>
        <a:p>
          <a:r>
            <a:rPr lang="en-US" dirty="0" smtClean="0">
              <a:latin typeface="Times New Roman" pitchFamily="18" charset="0"/>
              <a:cs typeface="Times New Roman" pitchFamily="18" charset="0"/>
            </a:rPr>
            <a:t>May be able to comply with improved O&amp;M</a:t>
          </a:r>
          <a:endParaRPr lang="en-US" dirty="0">
            <a:latin typeface="Times New Roman" pitchFamily="18" charset="0"/>
            <a:cs typeface="Times New Roman" pitchFamily="18" charset="0"/>
          </a:endParaRPr>
        </a:p>
      </dgm:t>
    </dgm:pt>
    <dgm:pt modelId="{CAD27E18-5764-47BC-8A41-CA00FDB5CAF5}" type="parTrans" cxnId="{46242D98-3DF9-47BC-A69D-F226769A405C}">
      <dgm:prSet/>
      <dgm:spPr/>
      <dgm:t>
        <a:bodyPr/>
        <a:lstStyle/>
        <a:p>
          <a:endParaRPr lang="en-US"/>
        </a:p>
      </dgm:t>
    </dgm:pt>
    <dgm:pt modelId="{A7985D43-CF77-4E94-A1E0-1F54FF82F38E}" type="sibTrans" cxnId="{46242D98-3DF9-47BC-A69D-F226769A405C}">
      <dgm:prSet/>
      <dgm:spPr/>
      <dgm:t>
        <a:bodyPr/>
        <a:lstStyle/>
        <a:p>
          <a:endParaRPr lang="en-US"/>
        </a:p>
      </dgm:t>
    </dgm:pt>
    <dgm:pt modelId="{31104A41-1C58-4A02-BFF2-94383853D0E1}">
      <dgm:prSet/>
      <dgm:spPr/>
      <dgm:t>
        <a:bodyPr/>
        <a:lstStyle/>
        <a:p>
          <a:endParaRPr lang="en-US" dirty="0"/>
        </a:p>
      </dgm:t>
    </dgm:pt>
    <dgm:pt modelId="{700C6470-6A4B-47E5-BC6F-065545569532}" type="parTrans" cxnId="{09D9808F-C41D-40F9-9F50-3CDB27BBECA1}">
      <dgm:prSet/>
      <dgm:spPr/>
    </dgm:pt>
    <dgm:pt modelId="{7DA64A63-1275-4AB4-9047-BEEE1E7218C8}" type="sibTrans" cxnId="{09D9808F-C41D-40F9-9F50-3CDB27BBECA1}">
      <dgm:prSet/>
      <dgm:spPr/>
    </dgm:pt>
    <dgm:pt modelId="{C5B2F583-CA89-4E52-8A31-ED7CA9CD402D}">
      <dgm:prSet/>
      <dgm:spPr/>
      <dgm:t>
        <a:bodyPr/>
        <a:lstStyle/>
        <a:p>
          <a:endParaRPr lang="en-US" dirty="0">
            <a:latin typeface="Times New Roman" pitchFamily="18" charset="0"/>
            <a:cs typeface="Times New Roman" pitchFamily="18" charset="0"/>
          </a:endParaRPr>
        </a:p>
      </dgm:t>
    </dgm:pt>
    <dgm:pt modelId="{C9D88408-87D6-4809-81B4-470E4414994E}" type="parTrans" cxnId="{4BB9B79D-33D6-4302-8A2C-DA475CB4F942}">
      <dgm:prSet/>
      <dgm:spPr/>
    </dgm:pt>
    <dgm:pt modelId="{DB38A34C-CE04-46C0-80A8-24884AE8D6CC}" type="sibTrans" cxnId="{4BB9B79D-33D6-4302-8A2C-DA475CB4F942}">
      <dgm:prSet/>
      <dgm:spPr/>
    </dgm:pt>
    <dgm:pt modelId="{19C997F5-5EC4-4312-BA28-FD03C3A20B11}" type="pres">
      <dgm:prSet presAssocID="{CC4C9B20-18C4-4513-B3D9-33D189B632E4}" presName="Name0" presStyleCnt="0">
        <dgm:presLayoutVars>
          <dgm:dir/>
          <dgm:animLvl val="lvl"/>
          <dgm:resizeHandles val="exact"/>
        </dgm:presLayoutVars>
      </dgm:prSet>
      <dgm:spPr/>
      <dgm:t>
        <a:bodyPr/>
        <a:lstStyle/>
        <a:p>
          <a:endParaRPr lang="en-US"/>
        </a:p>
      </dgm:t>
    </dgm:pt>
    <dgm:pt modelId="{29510EFC-69FE-4430-8ABE-319935BCEA28}" type="pres">
      <dgm:prSet presAssocID="{4D2DCFF8-6648-403E-BA1F-AF74B91597AB}" presName="composite" presStyleCnt="0"/>
      <dgm:spPr/>
    </dgm:pt>
    <dgm:pt modelId="{F2DB6C32-9245-4D44-899E-23697DA8E611}" type="pres">
      <dgm:prSet presAssocID="{4D2DCFF8-6648-403E-BA1F-AF74B91597AB}" presName="parTx" presStyleLbl="alignNode1" presStyleIdx="0" presStyleCnt="2">
        <dgm:presLayoutVars>
          <dgm:chMax val="0"/>
          <dgm:chPref val="0"/>
          <dgm:bulletEnabled val="1"/>
        </dgm:presLayoutVars>
      </dgm:prSet>
      <dgm:spPr/>
      <dgm:t>
        <a:bodyPr/>
        <a:lstStyle/>
        <a:p>
          <a:endParaRPr lang="en-US"/>
        </a:p>
      </dgm:t>
    </dgm:pt>
    <dgm:pt modelId="{1E59955E-1F2E-41CC-A613-A6F74AEA5070}" type="pres">
      <dgm:prSet presAssocID="{4D2DCFF8-6648-403E-BA1F-AF74B91597AB}" presName="desTx" presStyleLbl="alignAccFollowNode1" presStyleIdx="0" presStyleCnt="2">
        <dgm:presLayoutVars>
          <dgm:bulletEnabled val="1"/>
        </dgm:presLayoutVars>
      </dgm:prSet>
      <dgm:spPr/>
      <dgm:t>
        <a:bodyPr/>
        <a:lstStyle/>
        <a:p>
          <a:endParaRPr lang="en-US"/>
        </a:p>
      </dgm:t>
    </dgm:pt>
    <dgm:pt modelId="{ED905C9A-7C9D-4430-B7B4-A2573C96AA5C}" type="pres">
      <dgm:prSet presAssocID="{4BA05C46-142A-4FF3-B0B1-7C0851A7B333}" presName="space" presStyleCnt="0"/>
      <dgm:spPr/>
    </dgm:pt>
    <dgm:pt modelId="{461A623F-E458-490F-ADD9-789EC7A63903}" type="pres">
      <dgm:prSet presAssocID="{86146B4D-2327-4E1C-B48D-40FFA00BAF50}" presName="composite" presStyleCnt="0"/>
      <dgm:spPr/>
    </dgm:pt>
    <dgm:pt modelId="{6ED1DBA7-926F-4E6B-856D-3955976562F6}" type="pres">
      <dgm:prSet presAssocID="{86146B4D-2327-4E1C-B48D-40FFA00BAF50}" presName="parTx" presStyleLbl="alignNode1" presStyleIdx="1" presStyleCnt="2">
        <dgm:presLayoutVars>
          <dgm:chMax val="0"/>
          <dgm:chPref val="0"/>
          <dgm:bulletEnabled val="1"/>
        </dgm:presLayoutVars>
      </dgm:prSet>
      <dgm:spPr/>
      <dgm:t>
        <a:bodyPr/>
        <a:lstStyle/>
        <a:p>
          <a:endParaRPr lang="en-US"/>
        </a:p>
      </dgm:t>
    </dgm:pt>
    <dgm:pt modelId="{70DBA9A6-8C44-4839-B390-1F8AD9921B19}" type="pres">
      <dgm:prSet presAssocID="{86146B4D-2327-4E1C-B48D-40FFA00BAF50}" presName="desTx" presStyleLbl="alignAccFollowNode1" presStyleIdx="1" presStyleCnt="2">
        <dgm:presLayoutVars>
          <dgm:bulletEnabled val="1"/>
        </dgm:presLayoutVars>
      </dgm:prSet>
      <dgm:spPr/>
      <dgm:t>
        <a:bodyPr/>
        <a:lstStyle/>
        <a:p>
          <a:endParaRPr lang="en-US"/>
        </a:p>
      </dgm:t>
    </dgm:pt>
  </dgm:ptLst>
  <dgm:cxnLst>
    <dgm:cxn modelId="{4BB9B79D-33D6-4302-8A2C-DA475CB4F942}" srcId="{4D2DCFF8-6648-403E-BA1F-AF74B91597AB}" destId="{C5B2F583-CA89-4E52-8A31-ED7CA9CD402D}" srcOrd="3" destOrd="0" parTransId="{C9D88408-87D6-4809-81B4-470E4414994E}" sibTransId="{DB38A34C-CE04-46C0-80A8-24884AE8D6CC}"/>
    <dgm:cxn modelId="{B9DE877F-2707-45B8-ACBA-4EE6255D0A41}" type="presOf" srcId="{176A071D-D09D-4608-BFD4-6433AEC4713D}" destId="{1E59955E-1F2E-41CC-A613-A6F74AEA5070}" srcOrd="0" destOrd="2" presId="urn:microsoft.com/office/officeart/2005/8/layout/hList1"/>
    <dgm:cxn modelId="{EEC047C4-B9CF-45A5-ACA0-14A413267DCC}" srcId="{86146B4D-2327-4E1C-B48D-40FFA00BAF50}" destId="{6D5D06E1-2349-43E6-B82E-43A37BDE7FE3}" srcOrd="0" destOrd="0" parTransId="{A735D5FA-C731-4B31-AA92-74B7D41130C4}" sibTransId="{1574CFCB-62FA-4F5A-99F0-E9DD934DF4DA}"/>
    <dgm:cxn modelId="{06FFED53-BFE9-4D49-B951-E45AF6B46D50}" srcId="{CC4C9B20-18C4-4513-B3D9-33D189B632E4}" destId="{86146B4D-2327-4E1C-B48D-40FFA00BAF50}" srcOrd="1" destOrd="0" parTransId="{DF6D4291-6836-4F8C-860A-06ABAAAF8D48}" sibTransId="{56D92FC5-C0E0-4247-A0F2-A93F6F35A21B}"/>
    <dgm:cxn modelId="{09D9808F-C41D-40F9-9F50-3CDB27BBECA1}" srcId="{4D2DCFF8-6648-403E-BA1F-AF74B91597AB}" destId="{31104A41-1C58-4A02-BFF2-94383853D0E1}" srcOrd="1" destOrd="0" parTransId="{700C6470-6A4B-47E5-BC6F-065545569532}" sibTransId="{7DA64A63-1275-4AB4-9047-BEEE1E7218C8}"/>
    <dgm:cxn modelId="{9AEF510D-6D7E-4698-A74E-B05D7E45785A}" type="presOf" srcId="{7299F69D-F203-45BC-8FC0-CFABFDF39396}" destId="{1E59955E-1F2E-41CC-A613-A6F74AEA5070}" srcOrd="0" destOrd="4" presId="urn:microsoft.com/office/officeart/2005/8/layout/hList1"/>
    <dgm:cxn modelId="{7D2F5185-4CCA-4D91-A935-6380F511B85B}" srcId="{CC4C9B20-18C4-4513-B3D9-33D189B632E4}" destId="{4D2DCFF8-6648-403E-BA1F-AF74B91597AB}" srcOrd="0" destOrd="0" parTransId="{37FC4E5B-D4A6-4BBF-8AB7-AE173D00B47D}" sibTransId="{4BA05C46-142A-4FF3-B0B1-7C0851A7B333}"/>
    <dgm:cxn modelId="{2E00E56B-AA1E-4105-AED4-33C311522C1E}" type="presOf" srcId="{C5B2F583-CA89-4E52-8A31-ED7CA9CD402D}" destId="{1E59955E-1F2E-41CC-A613-A6F74AEA5070}" srcOrd="0" destOrd="3" presId="urn:microsoft.com/office/officeart/2005/8/layout/hList1"/>
    <dgm:cxn modelId="{0F9A12EF-2461-4FAC-98D5-0FA90CAB4307}" type="presOf" srcId="{4D2DCFF8-6648-403E-BA1F-AF74B91597AB}" destId="{F2DB6C32-9245-4D44-899E-23697DA8E611}" srcOrd="0" destOrd="0" presId="urn:microsoft.com/office/officeart/2005/8/layout/hList1"/>
    <dgm:cxn modelId="{1A88FD5A-9205-4DEA-BFBF-171016007432}" type="presOf" srcId="{86146B4D-2327-4E1C-B48D-40FFA00BAF50}" destId="{6ED1DBA7-926F-4E6B-856D-3955976562F6}" srcOrd="0" destOrd="0" presId="urn:microsoft.com/office/officeart/2005/8/layout/hList1"/>
    <dgm:cxn modelId="{5A72118F-E8A2-48BB-A637-34D47AA8BB08}" type="presOf" srcId="{6D5D06E1-2349-43E6-B82E-43A37BDE7FE3}" destId="{70DBA9A6-8C44-4839-B390-1F8AD9921B19}" srcOrd="0" destOrd="0" presId="urn:microsoft.com/office/officeart/2005/8/layout/hList1"/>
    <dgm:cxn modelId="{EEE0D908-4639-4BA9-B6A6-8F7CF44C0126}" type="presOf" srcId="{8B6376E6-9271-49FB-A73E-DCF715EDFC65}" destId="{1E59955E-1F2E-41CC-A613-A6F74AEA5070}" srcOrd="0" destOrd="0" presId="urn:microsoft.com/office/officeart/2005/8/layout/hList1"/>
    <dgm:cxn modelId="{49FB3304-E6CF-4D61-AB8F-7A3169FDC490}" srcId="{4D2DCFF8-6648-403E-BA1F-AF74B91597AB}" destId="{176A071D-D09D-4608-BFD4-6433AEC4713D}" srcOrd="2" destOrd="0" parTransId="{56A118C5-4555-40C8-B241-83010D59DA71}" sibTransId="{55A60534-651A-4326-BBA5-B3E7873D90BE}"/>
    <dgm:cxn modelId="{01F920B7-87B3-43A9-9A29-E63F9150D1A6}" srcId="{4D2DCFF8-6648-403E-BA1F-AF74B91597AB}" destId="{8B6376E6-9271-49FB-A73E-DCF715EDFC65}" srcOrd="0" destOrd="0" parTransId="{CFA1F5AC-B370-404B-BE21-B0DF62A8018A}" sibTransId="{60F86C62-A01D-4BE4-8D46-98F3E2D7FFEA}"/>
    <dgm:cxn modelId="{46242D98-3DF9-47BC-A69D-F226769A405C}" srcId="{4D2DCFF8-6648-403E-BA1F-AF74B91597AB}" destId="{7299F69D-F203-45BC-8FC0-CFABFDF39396}" srcOrd="4" destOrd="0" parTransId="{CAD27E18-5764-47BC-8A41-CA00FDB5CAF5}" sibTransId="{A7985D43-CF77-4E94-A1E0-1F54FF82F38E}"/>
    <dgm:cxn modelId="{B78EBC15-C20A-43EA-970F-C44F2DEE150D}" type="presOf" srcId="{31104A41-1C58-4A02-BFF2-94383853D0E1}" destId="{1E59955E-1F2E-41CC-A613-A6F74AEA5070}" srcOrd="0" destOrd="1" presId="urn:microsoft.com/office/officeart/2005/8/layout/hList1"/>
    <dgm:cxn modelId="{BD8B5B41-3DB9-499D-976F-3D317F77BA4C}" type="presOf" srcId="{CC4C9B20-18C4-4513-B3D9-33D189B632E4}" destId="{19C997F5-5EC4-4312-BA28-FD03C3A20B11}" srcOrd="0" destOrd="0" presId="urn:microsoft.com/office/officeart/2005/8/layout/hList1"/>
    <dgm:cxn modelId="{B5EB97AC-167C-447B-A23E-ABC862686099}" type="presParOf" srcId="{19C997F5-5EC4-4312-BA28-FD03C3A20B11}" destId="{29510EFC-69FE-4430-8ABE-319935BCEA28}" srcOrd="0" destOrd="0" presId="urn:microsoft.com/office/officeart/2005/8/layout/hList1"/>
    <dgm:cxn modelId="{B52791FF-51F4-4183-8995-C9226758A93C}" type="presParOf" srcId="{29510EFC-69FE-4430-8ABE-319935BCEA28}" destId="{F2DB6C32-9245-4D44-899E-23697DA8E611}" srcOrd="0" destOrd="0" presId="urn:microsoft.com/office/officeart/2005/8/layout/hList1"/>
    <dgm:cxn modelId="{490AA08D-412F-4995-B8B9-17F6293E2D69}" type="presParOf" srcId="{29510EFC-69FE-4430-8ABE-319935BCEA28}" destId="{1E59955E-1F2E-41CC-A613-A6F74AEA5070}" srcOrd="1" destOrd="0" presId="urn:microsoft.com/office/officeart/2005/8/layout/hList1"/>
    <dgm:cxn modelId="{0F241248-2429-44D6-9D71-C8887D5E017D}" type="presParOf" srcId="{19C997F5-5EC4-4312-BA28-FD03C3A20B11}" destId="{ED905C9A-7C9D-4430-B7B4-A2573C96AA5C}" srcOrd="1" destOrd="0" presId="urn:microsoft.com/office/officeart/2005/8/layout/hList1"/>
    <dgm:cxn modelId="{C3C35C24-B9FC-4FB3-8A55-C8810CA1A28A}" type="presParOf" srcId="{19C997F5-5EC4-4312-BA28-FD03C3A20B11}" destId="{461A623F-E458-490F-ADD9-789EC7A63903}" srcOrd="2" destOrd="0" presId="urn:microsoft.com/office/officeart/2005/8/layout/hList1"/>
    <dgm:cxn modelId="{39632953-368D-4005-AF34-2C841ECA8019}" type="presParOf" srcId="{461A623F-E458-490F-ADD9-789EC7A63903}" destId="{6ED1DBA7-926F-4E6B-856D-3955976562F6}" srcOrd="0" destOrd="0" presId="urn:microsoft.com/office/officeart/2005/8/layout/hList1"/>
    <dgm:cxn modelId="{917CA6CC-70D4-42DC-83DF-504BBD9AEAE7}" type="presParOf" srcId="{461A623F-E458-490F-ADD9-789EC7A63903}" destId="{70DBA9A6-8C44-4839-B390-1F8AD9921B19}"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388B34-B901-47F6-9BC3-A147116CEEC8}" type="doc">
      <dgm:prSet loTypeId="urn:microsoft.com/office/officeart/2005/8/layout/hList1" loCatId="list" qsTypeId="urn:microsoft.com/office/officeart/2005/8/quickstyle/simple1" qsCatId="simple" csTypeId="urn:microsoft.com/office/officeart/2005/8/colors/colorful1#3" csCatId="colorful" phldr="1"/>
      <dgm:spPr/>
      <dgm:t>
        <a:bodyPr/>
        <a:lstStyle/>
        <a:p>
          <a:endParaRPr lang="en-US"/>
        </a:p>
      </dgm:t>
    </dgm:pt>
    <dgm:pt modelId="{E2DBCADF-D569-4C93-BBFD-5A6F2AD9CC1E}">
      <dgm:prSet phldrT="[Text]"/>
      <dgm:spPr/>
      <dgm:t>
        <a:bodyPr/>
        <a:lstStyle/>
        <a:p>
          <a:r>
            <a:rPr lang="en-US" dirty="0" smtClean="0">
              <a:latin typeface="Times New Roman" pitchFamily="18" charset="0"/>
              <a:cs typeface="Times New Roman" pitchFamily="18" charset="0"/>
            </a:rPr>
            <a:t>Background</a:t>
          </a:r>
          <a:endParaRPr lang="en-US" dirty="0">
            <a:latin typeface="Times New Roman" pitchFamily="18" charset="0"/>
            <a:cs typeface="Times New Roman" pitchFamily="18" charset="0"/>
          </a:endParaRPr>
        </a:p>
      </dgm:t>
    </dgm:pt>
    <dgm:pt modelId="{72CB0918-DAFD-4142-8CE5-1BC34CA9338B}" type="parTrans" cxnId="{5BD4BDE3-FD2F-4B40-A952-812B5A51E5EA}">
      <dgm:prSet/>
      <dgm:spPr/>
      <dgm:t>
        <a:bodyPr/>
        <a:lstStyle/>
        <a:p>
          <a:endParaRPr lang="en-US"/>
        </a:p>
      </dgm:t>
    </dgm:pt>
    <dgm:pt modelId="{71E1E1A1-1B66-4008-BAA9-669D953CD592}" type="sibTrans" cxnId="{5BD4BDE3-FD2F-4B40-A952-812B5A51E5EA}">
      <dgm:prSet/>
      <dgm:spPr/>
      <dgm:t>
        <a:bodyPr/>
        <a:lstStyle/>
        <a:p>
          <a:endParaRPr lang="en-US"/>
        </a:p>
      </dgm:t>
    </dgm:pt>
    <dgm:pt modelId="{AB4B7919-05D4-4F33-9C67-6183AA892271}">
      <dgm:prSet phldrT="[Text]"/>
      <dgm:spPr/>
      <dgm:t>
        <a:bodyPr/>
        <a:lstStyle/>
        <a:p>
          <a:pPr>
            <a:spcAft>
              <a:spcPts val="1200"/>
            </a:spcAft>
          </a:pPr>
          <a:r>
            <a:rPr lang="en-US" dirty="0" smtClean="0">
              <a:solidFill>
                <a:schemeClr val="tx1"/>
              </a:solidFill>
              <a:latin typeface="Times New Roman" pitchFamily="18" charset="0"/>
              <a:cs typeface="Times New Roman" pitchFamily="18" charset="0"/>
            </a:rPr>
            <a:t>Categorically insignificant activities </a:t>
          </a:r>
          <a:r>
            <a:rPr lang="en-US" dirty="0" smtClean="0">
              <a:solidFill>
                <a:schemeClr val="tx1"/>
              </a:solidFill>
              <a:latin typeface="Times New Roman" pitchFamily="18" charset="0"/>
              <a:cs typeface="Times New Roman" pitchFamily="18" charset="0"/>
            </a:rPr>
            <a:t>have </a:t>
          </a:r>
          <a:r>
            <a:rPr lang="en-US" dirty="0" smtClean="0">
              <a:latin typeface="Times New Roman" pitchFamily="18" charset="0"/>
              <a:cs typeface="Times New Roman" pitchFamily="18" charset="0"/>
            </a:rPr>
            <a:t>insignificant emissions</a:t>
          </a:r>
          <a:endParaRPr lang="en-US" dirty="0">
            <a:latin typeface="Times New Roman" pitchFamily="18" charset="0"/>
            <a:cs typeface="Times New Roman" pitchFamily="18" charset="0"/>
          </a:endParaRPr>
        </a:p>
      </dgm:t>
    </dgm:pt>
    <dgm:pt modelId="{1259DBEF-813E-4A75-9F4B-B2CD8DC1BE1B}" type="parTrans" cxnId="{26E51D0F-9166-4354-B7FE-D15D4E2C97E0}">
      <dgm:prSet/>
      <dgm:spPr/>
      <dgm:t>
        <a:bodyPr/>
        <a:lstStyle/>
        <a:p>
          <a:endParaRPr lang="en-US"/>
        </a:p>
      </dgm:t>
    </dgm:pt>
    <dgm:pt modelId="{E59ED7AA-BD83-425B-B14F-7BCC09F23409}" type="sibTrans" cxnId="{26E51D0F-9166-4354-B7FE-D15D4E2C97E0}">
      <dgm:prSet/>
      <dgm:spPr/>
      <dgm:t>
        <a:bodyPr/>
        <a:lstStyle/>
        <a:p>
          <a:endParaRPr lang="en-US"/>
        </a:p>
      </dgm:t>
    </dgm:pt>
    <dgm:pt modelId="{BE4D0001-1913-4DB1-8D44-EE8A69A70179}">
      <dgm:prSet phldrT="[Text]"/>
      <dgm:spPr/>
      <dgm:t>
        <a:bodyPr/>
        <a:lstStyle/>
        <a:p>
          <a:r>
            <a:rPr lang="en-US" dirty="0" smtClean="0">
              <a:latin typeface="Times New Roman" pitchFamily="18" charset="0"/>
              <a:cs typeface="Times New Roman" pitchFamily="18" charset="0"/>
            </a:rPr>
            <a:t>Recommendation</a:t>
          </a:r>
          <a:endParaRPr lang="en-US" dirty="0">
            <a:latin typeface="Times New Roman" pitchFamily="18" charset="0"/>
            <a:cs typeface="Times New Roman" pitchFamily="18" charset="0"/>
          </a:endParaRPr>
        </a:p>
      </dgm:t>
    </dgm:pt>
    <dgm:pt modelId="{0897D42B-ED91-4153-9670-615A4FD26993}" type="parTrans" cxnId="{1596A228-67FF-48D4-AEB8-A583A96A6859}">
      <dgm:prSet/>
      <dgm:spPr/>
      <dgm:t>
        <a:bodyPr/>
        <a:lstStyle/>
        <a:p>
          <a:endParaRPr lang="en-US"/>
        </a:p>
      </dgm:t>
    </dgm:pt>
    <dgm:pt modelId="{115DF1AC-1BBE-4CD7-A24E-7F3F42767A20}" type="sibTrans" cxnId="{1596A228-67FF-48D4-AEB8-A583A96A6859}">
      <dgm:prSet/>
      <dgm:spPr/>
      <dgm:t>
        <a:bodyPr/>
        <a:lstStyle/>
        <a:p>
          <a:endParaRPr lang="en-US"/>
        </a:p>
      </dgm:t>
    </dgm:pt>
    <dgm:pt modelId="{744C3FCE-2FEB-47D4-8D94-867ABE229666}">
      <dgm:prSet phldrT="[Text]"/>
      <dgm:spPr/>
      <dgm:t>
        <a:bodyPr/>
        <a:lstStyle/>
        <a:p>
          <a:r>
            <a:rPr lang="en-US" dirty="0" smtClean="0">
              <a:solidFill>
                <a:schemeClr val="tx1"/>
              </a:solidFill>
              <a:latin typeface="Times New Roman" pitchFamily="18" charset="0"/>
              <a:cs typeface="Times New Roman" pitchFamily="18" charset="0"/>
            </a:rPr>
            <a:t>Require </a:t>
          </a:r>
          <a:r>
            <a:rPr lang="en-US" dirty="0" smtClean="0">
              <a:solidFill>
                <a:schemeClr val="tx1"/>
              </a:solidFill>
              <a:latin typeface="Times New Roman" pitchFamily="18" charset="0"/>
              <a:cs typeface="Times New Roman" pitchFamily="18" charset="0"/>
            </a:rPr>
            <a:t>construction approval or permit  </a:t>
          </a:r>
          <a:endParaRPr lang="en-US" dirty="0">
            <a:latin typeface="Times New Roman" pitchFamily="18" charset="0"/>
            <a:cs typeface="Times New Roman" pitchFamily="18" charset="0"/>
          </a:endParaRPr>
        </a:p>
      </dgm:t>
    </dgm:pt>
    <dgm:pt modelId="{E7F2A520-28AD-4025-BD08-B225DC2AD974}" type="parTrans" cxnId="{1AAF1507-0FD5-4A64-AAF3-2DBAFEE44A26}">
      <dgm:prSet/>
      <dgm:spPr/>
      <dgm:t>
        <a:bodyPr/>
        <a:lstStyle/>
        <a:p>
          <a:endParaRPr lang="en-US"/>
        </a:p>
      </dgm:t>
    </dgm:pt>
    <dgm:pt modelId="{7D7F7CC8-AF76-4DF4-917A-DEA070478167}" type="sibTrans" cxnId="{1AAF1507-0FD5-4A64-AAF3-2DBAFEE44A26}">
      <dgm:prSet/>
      <dgm:spPr/>
      <dgm:t>
        <a:bodyPr/>
        <a:lstStyle/>
        <a:p>
          <a:endParaRPr lang="en-US"/>
        </a:p>
      </dgm:t>
    </dgm:pt>
    <dgm:pt modelId="{1D43A6DE-6330-4288-88FA-749FD6BA0DFC}">
      <dgm:prSet phldrT="[Text]"/>
      <dgm:spPr/>
      <dgm:t>
        <a:bodyPr/>
        <a:lstStyle/>
        <a:p>
          <a:r>
            <a:rPr lang="en-US" dirty="0" smtClean="0">
              <a:latin typeface="Times New Roman" pitchFamily="18" charset="0"/>
              <a:cs typeface="Times New Roman" pitchFamily="18" charset="0"/>
            </a:rPr>
            <a:t>DEQ Workload</a:t>
          </a:r>
          <a:endParaRPr lang="en-US" dirty="0">
            <a:latin typeface="Times New Roman" pitchFamily="18" charset="0"/>
            <a:cs typeface="Times New Roman" pitchFamily="18" charset="0"/>
          </a:endParaRPr>
        </a:p>
      </dgm:t>
    </dgm:pt>
    <dgm:pt modelId="{613B038F-B560-4ED7-8B0A-1E0876173A29}" type="parTrans" cxnId="{EBE59368-3C76-4893-8535-65141F2B367F}">
      <dgm:prSet/>
      <dgm:spPr/>
      <dgm:t>
        <a:bodyPr/>
        <a:lstStyle/>
        <a:p>
          <a:endParaRPr lang="en-US"/>
        </a:p>
      </dgm:t>
    </dgm:pt>
    <dgm:pt modelId="{8276BDB8-EEDD-42C5-A9C4-22CD532FBE4A}" type="sibTrans" cxnId="{EBE59368-3C76-4893-8535-65141F2B367F}">
      <dgm:prSet/>
      <dgm:spPr/>
      <dgm:t>
        <a:bodyPr/>
        <a:lstStyle/>
        <a:p>
          <a:endParaRPr lang="en-US"/>
        </a:p>
      </dgm:t>
    </dgm:pt>
    <dgm:pt modelId="{4ED1E18B-9D1F-49AC-9FDC-691D34861D54}">
      <dgm:prSet phldrT="[Text]"/>
      <dgm:spPr/>
      <dgm:t>
        <a:bodyPr/>
        <a:lstStyle/>
        <a:p>
          <a:r>
            <a:rPr lang="en-US" dirty="0" smtClean="0">
              <a:latin typeface="Times New Roman" pitchFamily="18" charset="0"/>
              <a:cs typeface="Times New Roman" pitchFamily="18" charset="0"/>
            </a:rPr>
            <a:t>Need to revise a few existing </a:t>
          </a:r>
          <a:r>
            <a:rPr lang="en-US" dirty="0" smtClean="0">
              <a:latin typeface="Times New Roman" pitchFamily="18" charset="0"/>
              <a:cs typeface="Times New Roman" pitchFamily="18" charset="0"/>
            </a:rPr>
            <a:t>permits</a:t>
          </a:r>
          <a:endParaRPr lang="en-US" dirty="0"/>
        </a:p>
      </dgm:t>
    </dgm:pt>
    <dgm:pt modelId="{7B2834D7-77B7-489B-8CA0-7F9A1CC46D68}" type="parTrans" cxnId="{0A53C7C4-4073-45F7-8FCF-2A720732EEF9}">
      <dgm:prSet/>
      <dgm:spPr/>
      <dgm:t>
        <a:bodyPr/>
        <a:lstStyle/>
        <a:p>
          <a:endParaRPr lang="en-US"/>
        </a:p>
      </dgm:t>
    </dgm:pt>
    <dgm:pt modelId="{9017DEAF-DA6A-441C-8AE8-3597403ABDA8}" type="sibTrans" cxnId="{0A53C7C4-4073-45F7-8FCF-2A720732EEF9}">
      <dgm:prSet/>
      <dgm:spPr/>
      <dgm:t>
        <a:bodyPr/>
        <a:lstStyle/>
        <a:p>
          <a:endParaRPr lang="en-US"/>
        </a:p>
      </dgm:t>
    </dgm:pt>
    <dgm:pt modelId="{95E51BCB-FA80-4AC7-8CF0-BB9466A4E463}">
      <dgm:prSet phldrT="[Text]"/>
      <dgm:spPr/>
      <dgm:t>
        <a:bodyPr/>
        <a:lstStyle/>
        <a:p>
          <a:endParaRPr lang="en-US" dirty="0"/>
        </a:p>
      </dgm:t>
    </dgm:pt>
    <dgm:pt modelId="{9D60C8F4-C894-45C4-8724-A5632F9A45E5}" type="parTrans" cxnId="{FF53F447-90D6-45BE-B0F7-5E6B4E6D0C58}">
      <dgm:prSet/>
      <dgm:spPr/>
      <dgm:t>
        <a:bodyPr/>
        <a:lstStyle/>
        <a:p>
          <a:endParaRPr lang="en-US"/>
        </a:p>
      </dgm:t>
    </dgm:pt>
    <dgm:pt modelId="{6AE511B6-99AE-49FA-BADC-FF8532518989}" type="sibTrans" cxnId="{FF53F447-90D6-45BE-B0F7-5E6B4E6D0C58}">
      <dgm:prSet/>
      <dgm:spPr/>
      <dgm:t>
        <a:bodyPr/>
        <a:lstStyle/>
        <a:p>
          <a:endParaRPr lang="en-US"/>
        </a:p>
      </dgm:t>
    </dgm:pt>
    <dgm:pt modelId="{8CBC2996-68E9-49A6-B825-9365B025EEB7}">
      <dgm:prSet phldrT="[Text]"/>
      <dgm:spPr/>
      <dgm:t>
        <a:bodyPr/>
        <a:lstStyle/>
        <a:p>
          <a:endParaRPr lang="en-US" dirty="0"/>
        </a:p>
      </dgm:t>
    </dgm:pt>
    <dgm:pt modelId="{FBC8D56D-6F2E-4A5F-9B94-E172FC3EABC4}" type="parTrans" cxnId="{076907D3-E20E-46AF-A906-647A21512823}">
      <dgm:prSet/>
      <dgm:spPr/>
      <dgm:t>
        <a:bodyPr/>
        <a:lstStyle/>
        <a:p>
          <a:endParaRPr lang="en-US"/>
        </a:p>
      </dgm:t>
    </dgm:pt>
    <dgm:pt modelId="{FC404D96-F36D-4564-8553-EE3CDF3B88EF}" type="sibTrans" cxnId="{076907D3-E20E-46AF-A906-647A21512823}">
      <dgm:prSet/>
      <dgm:spPr/>
      <dgm:t>
        <a:bodyPr/>
        <a:lstStyle/>
        <a:p>
          <a:endParaRPr lang="en-US"/>
        </a:p>
      </dgm:t>
    </dgm:pt>
    <dgm:pt modelId="{AF256091-0746-4B41-9C91-87A8C67F18B1}">
      <dgm:prSet/>
      <dgm:spPr/>
      <dgm:t>
        <a:bodyPr/>
        <a:lstStyle/>
        <a:p>
          <a:pPr>
            <a:spcAft>
              <a:spcPts val="1200"/>
            </a:spcAft>
          </a:pPr>
          <a:r>
            <a:rPr lang="en-US" dirty="0" smtClean="0">
              <a:latin typeface="Times New Roman" pitchFamily="18" charset="0"/>
              <a:cs typeface="Times New Roman" pitchFamily="18" charset="0"/>
            </a:rPr>
            <a:t>Aggregate emissions are significant</a:t>
          </a:r>
          <a:endParaRPr lang="en-US" dirty="0">
            <a:latin typeface="Times New Roman" pitchFamily="18" charset="0"/>
            <a:cs typeface="Times New Roman" pitchFamily="18" charset="0"/>
          </a:endParaRPr>
        </a:p>
      </dgm:t>
    </dgm:pt>
    <dgm:pt modelId="{5AB6BFBA-CCAE-42B9-9BC0-FA8BE57E8EC2}" type="parTrans" cxnId="{0E374A05-F98A-496D-988A-5569665E2B97}">
      <dgm:prSet/>
      <dgm:spPr/>
      <dgm:t>
        <a:bodyPr/>
        <a:lstStyle/>
        <a:p>
          <a:endParaRPr lang="en-US"/>
        </a:p>
      </dgm:t>
    </dgm:pt>
    <dgm:pt modelId="{37345852-D814-4FDA-8E90-22C161E68FA4}" type="sibTrans" cxnId="{0E374A05-F98A-496D-988A-5569665E2B97}">
      <dgm:prSet/>
      <dgm:spPr/>
      <dgm:t>
        <a:bodyPr/>
        <a:lstStyle/>
        <a:p>
          <a:endParaRPr lang="en-US"/>
        </a:p>
      </dgm:t>
    </dgm:pt>
    <dgm:pt modelId="{B05B8DFA-A5FC-4C74-947C-FD9E980C38DB}">
      <dgm:prSet/>
      <dgm:spPr/>
      <dgm:t>
        <a:bodyPr/>
        <a:lstStyle/>
        <a:p>
          <a:r>
            <a:rPr lang="en-US" dirty="0" smtClean="0">
              <a:latin typeface="Times New Roman" pitchFamily="18" charset="0"/>
              <a:cs typeface="Times New Roman" pitchFamily="18" charset="0"/>
            </a:rPr>
            <a:t>May need to issue a few new permits (i.e., general permit)</a:t>
          </a:r>
          <a:endParaRPr lang="en-US" dirty="0">
            <a:latin typeface="Times New Roman" pitchFamily="18" charset="0"/>
            <a:cs typeface="Times New Roman" pitchFamily="18" charset="0"/>
          </a:endParaRPr>
        </a:p>
      </dgm:t>
    </dgm:pt>
    <dgm:pt modelId="{6375AF4E-A5DE-4775-AD46-D4B226DEEC6B}" type="parTrans" cxnId="{131E7A51-D0D2-4585-8AB0-3266BE6AC64D}">
      <dgm:prSet/>
      <dgm:spPr/>
      <dgm:t>
        <a:bodyPr/>
        <a:lstStyle/>
        <a:p>
          <a:endParaRPr lang="en-US"/>
        </a:p>
      </dgm:t>
    </dgm:pt>
    <dgm:pt modelId="{B564AC4D-A8FD-4A22-ACD8-619FF2AE1127}" type="sibTrans" cxnId="{131E7A51-D0D2-4585-8AB0-3266BE6AC64D}">
      <dgm:prSet/>
      <dgm:spPr/>
      <dgm:t>
        <a:bodyPr/>
        <a:lstStyle/>
        <a:p>
          <a:endParaRPr lang="en-US"/>
        </a:p>
      </dgm:t>
    </dgm:pt>
    <dgm:pt modelId="{E8E9A45F-23EC-48BD-922C-DE0923F86223}">
      <dgm:prSet phldrT="[Text]"/>
      <dgm:spPr/>
      <dgm:t>
        <a:bodyPr/>
        <a:lstStyle/>
        <a:p>
          <a:pPr>
            <a:spcAft>
              <a:spcPts val="1200"/>
            </a:spcAft>
          </a:pPr>
          <a:r>
            <a:rPr lang="en-US" dirty="0" smtClean="0">
              <a:latin typeface="Times New Roman" pitchFamily="18" charset="0"/>
              <a:cs typeface="Times New Roman" pitchFamily="18" charset="0"/>
            </a:rPr>
            <a:t>New standards for </a:t>
          </a:r>
          <a:r>
            <a:rPr lang="en-US" dirty="0" smtClean="0">
              <a:latin typeface="Times New Roman" pitchFamily="18" charset="0"/>
              <a:cs typeface="Times New Roman" pitchFamily="18" charset="0"/>
            </a:rPr>
            <a:t>emergency generators</a:t>
          </a:r>
          <a:endParaRPr lang="en-US" dirty="0">
            <a:latin typeface="Times New Roman" pitchFamily="18" charset="0"/>
            <a:cs typeface="Times New Roman" pitchFamily="18" charset="0"/>
          </a:endParaRPr>
        </a:p>
      </dgm:t>
    </dgm:pt>
    <dgm:pt modelId="{6738C3C1-4B1F-4B3C-856F-C6F6E58B8B04}" type="parTrans" cxnId="{D0D0BFCB-8A2E-4734-B908-4C18E0100E8C}">
      <dgm:prSet/>
      <dgm:spPr/>
      <dgm:t>
        <a:bodyPr/>
        <a:lstStyle/>
        <a:p>
          <a:endParaRPr lang="en-US"/>
        </a:p>
      </dgm:t>
    </dgm:pt>
    <dgm:pt modelId="{6E082CD7-61DA-48EB-9D53-267EEECD2360}" type="sibTrans" cxnId="{D0D0BFCB-8A2E-4734-B908-4C18E0100E8C}">
      <dgm:prSet/>
      <dgm:spPr/>
      <dgm:t>
        <a:bodyPr/>
        <a:lstStyle/>
        <a:p>
          <a:endParaRPr lang="en-US"/>
        </a:p>
      </dgm:t>
    </dgm:pt>
    <dgm:pt modelId="{9EA872ED-C8C3-4368-ADF6-8D22DE02D48B}">
      <dgm:prSet phldrT="[Text]"/>
      <dgm:spPr/>
      <dgm:t>
        <a:bodyPr/>
        <a:lstStyle/>
        <a:p>
          <a:endParaRPr lang="en-US" dirty="0"/>
        </a:p>
      </dgm:t>
    </dgm:pt>
    <dgm:pt modelId="{5A4E9D65-C259-474B-8BD0-101315971427}" type="parTrans" cxnId="{DD03B7B5-ED49-4834-88CB-D85F98B66E37}">
      <dgm:prSet/>
      <dgm:spPr/>
    </dgm:pt>
    <dgm:pt modelId="{8A5134CC-A638-472A-B0BA-AE2834201F81}" type="sibTrans" cxnId="{DD03B7B5-ED49-4834-88CB-D85F98B66E37}">
      <dgm:prSet/>
      <dgm:spPr/>
    </dgm:pt>
    <dgm:pt modelId="{8D803AA9-7F58-419D-A608-DD1A7FE042DB}" type="pres">
      <dgm:prSet presAssocID="{6D388B34-B901-47F6-9BC3-A147116CEEC8}" presName="Name0" presStyleCnt="0">
        <dgm:presLayoutVars>
          <dgm:dir/>
          <dgm:animLvl val="lvl"/>
          <dgm:resizeHandles val="exact"/>
        </dgm:presLayoutVars>
      </dgm:prSet>
      <dgm:spPr/>
      <dgm:t>
        <a:bodyPr/>
        <a:lstStyle/>
        <a:p>
          <a:endParaRPr lang="en-US"/>
        </a:p>
      </dgm:t>
    </dgm:pt>
    <dgm:pt modelId="{F487DEC8-476A-4906-95DD-9ECBF9BFBBEC}" type="pres">
      <dgm:prSet presAssocID="{E2DBCADF-D569-4C93-BBFD-5A6F2AD9CC1E}" presName="composite" presStyleCnt="0"/>
      <dgm:spPr/>
    </dgm:pt>
    <dgm:pt modelId="{54864447-4B66-4534-AA9D-7DD1DB8B6BE8}" type="pres">
      <dgm:prSet presAssocID="{E2DBCADF-D569-4C93-BBFD-5A6F2AD9CC1E}" presName="parTx" presStyleLbl="alignNode1" presStyleIdx="0" presStyleCnt="3">
        <dgm:presLayoutVars>
          <dgm:chMax val="0"/>
          <dgm:chPref val="0"/>
          <dgm:bulletEnabled val="1"/>
        </dgm:presLayoutVars>
      </dgm:prSet>
      <dgm:spPr/>
      <dgm:t>
        <a:bodyPr/>
        <a:lstStyle/>
        <a:p>
          <a:endParaRPr lang="en-US"/>
        </a:p>
      </dgm:t>
    </dgm:pt>
    <dgm:pt modelId="{05F7139E-646F-4675-8C98-97A80DC35D08}" type="pres">
      <dgm:prSet presAssocID="{E2DBCADF-D569-4C93-BBFD-5A6F2AD9CC1E}" presName="desTx" presStyleLbl="alignAccFollowNode1" presStyleIdx="0" presStyleCnt="3">
        <dgm:presLayoutVars>
          <dgm:bulletEnabled val="1"/>
        </dgm:presLayoutVars>
      </dgm:prSet>
      <dgm:spPr/>
      <dgm:t>
        <a:bodyPr/>
        <a:lstStyle/>
        <a:p>
          <a:endParaRPr lang="en-US"/>
        </a:p>
      </dgm:t>
    </dgm:pt>
    <dgm:pt modelId="{A00964D9-4D8C-49EA-8E82-A732EB6C224C}" type="pres">
      <dgm:prSet presAssocID="{71E1E1A1-1B66-4008-BAA9-669D953CD592}" presName="space" presStyleCnt="0"/>
      <dgm:spPr/>
    </dgm:pt>
    <dgm:pt modelId="{66F6EB94-6A15-4A21-B584-EBFDE26DF313}" type="pres">
      <dgm:prSet presAssocID="{BE4D0001-1913-4DB1-8D44-EE8A69A70179}" presName="composite" presStyleCnt="0"/>
      <dgm:spPr/>
    </dgm:pt>
    <dgm:pt modelId="{C890679B-E908-4F1E-9C0F-FCF7E3617B6F}" type="pres">
      <dgm:prSet presAssocID="{BE4D0001-1913-4DB1-8D44-EE8A69A70179}" presName="parTx" presStyleLbl="alignNode1" presStyleIdx="1" presStyleCnt="3">
        <dgm:presLayoutVars>
          <dgm:chMax val="0"/>
          <dgm:chPref val="0"/>
          <dgm:bulletEnabled val="1"/>
        </dgm:presLayoutVars>
      </dgm:prSet>
      <dgm:spPr/>
      <dgm:t>
        <a:bodyPr/>
        <a:lstStyle/>
        <a:p>
          <a:endParaRPr lang="en-US"/>
        </a:p>
      </dgm:t>
    </dgm:pt>
    <dgm:pt modelId="{C33C1989-BE00-4F04-BA23-BCF8C1D46079}" type="pres">
      <dgm:prSet presAssocID="{BE4D0001-1913-4DB1-8D44-EE8A69A70179}" presName="desTx" presStyleLbl="alignAccFollowNode1" presStyleIdx="1" presStyleCnt="3">
        <dgm:presLayoutVars>
          <dgm:bulletEnabled val="1"/>
        </dgm:presLayoutVars>
      </dgm:prSet>
      <dgm:spPr/>
      <dgm:t>
        <a:bodyPr/>
        <a:lstStyle/>
        <a:p>
          <a:endParaRPr lang="en-US"/>
        </a:p>
      </dgm:t>
    </dgm:pt>
    <dgm:pt modelId="{7C1C2BB1-E1F8-4250-8B01-1995A5D0F37F}" type="pres">
      <dgm:prSet presAssocID="{115DF1AC-1BBE-4CD7-A24E-7F3F42767A20}" presName="space" presStyleCnt="0"/>
      <dgm:spPr/>
    </dgm:pt>
    <dgm:pt modelId="{A3D52273-7D77-4C1F-90B0-F49BF3325D45}" type="pres">
      <dgm:prSet presAssocID="{1D43A6DE-6330-4288-88FA-749FD6BA0DFC}" presName="composite" presStyleCnt="0"/>
      <dgm:spPr/>
    </dgm:pt>
    <dgm:pt modelId="{94F1539C-A416-4599-B45F-AC08210BF8E8}" type="pres">
      <dgm:prSet presAssocID="{1D43A6DE-6330-4288-88FA-749FD6BA0DFC}" presName="parTx" presStyleLbl="alignNode1" presStyleIdx="2" presStyleCnt="3">
        <dgm:presLayoutVars>
          <dgm:chMax val="0"/>
          <dgm:chPref val="0"/>
          <dgm:bulletEnabled val="1"/>
        </dgm:presLayoutVars>
      </dgm:prSet>
      <dgm:spPr/>
      <dgm:t>
        <a:bodyPr/>
        <a:lstStyle/>
        <a:p>
          <a:endParaRPr lang="en-US"/>
        </a:p>
      </dgm:t>
    </dgm:pt>
    <dgm:pt modelId="{20C4F1DA-DCE1-49C5-A43C-DB0EBFACAFA4}" type="pres">
      <dgm:prSet presAssocID="{1D43A6DE-6330-4288-88FA-749FD6BA0DFC}" presName="desTx" presStyleLbl="alignAccFollowNode1" presStyleIdx="2" presStyleCnt="3">
        <dgm:presLayoutVars>
          <dgm:bulletEnabled val="1"/>
        </dgm:presLayoutVars>
      </dgm:prSet>
      <dgm:spPr/>
      <dgm:t>
        <a:bodyPr/>
        <a:lstStyle/>
        <a:p>
          <a:endParaRPr lang="en-US"/>
        </a:p>
      </dgm:t>
    </dgm:pt>
  </dgm:ptLst>
  <dgm:cxnLst>
    <dgm:cxn modelId="{546F2684-044B-415A-96F0-BCC54BFE4080}" type="presOf" srcId="{4ED1E18B-9D1F-49AC-9FDC-691D34861D54}" destId="{20C4F1DA-DCE1-49C5-A43C-DB0EBFACAFA4}" srcOrd="0" destOrd="0" presId="urn:microsoft.com/office/officeart/2005/8/layout/hList1"/>
    <dgm:cxn modelId="{1E2B11D9-61F6-4E94-B81E-04D57E072326}" type="presOf" srcId="{E2DBCADF-D569-4C93-BBFD-5A6F2AD9CC1E}" destId="{54864447-4B66-4534-AA9D-7DD1DB8B6BE8}" srcOrd="0" destOrd="0" presId="urn:microsoft.com/office/officeart/2005/8/layout/hList1"/>
    <dgm:cxn modelId="{D0D0BFCB-8A2E-4734-B908-4C18E0100E8C}" srcId="{E2DBCADF-D569-4C93-BBFD-5A6F2AD9CC1E}" destId="{E8E9A45F-23EC-48BD-922C-DE0923F86223}" srcOrd="1" destOrd="0" parTransId="{6738C3C1-4B1F-4B3C-856F-C6F6E58B8B04}" sibTransId="{6E082CD7-61DA-48EB-9D53-267EEECD2360}"/>
    <dgm:cxn modelId="{1EC2FAD7-4423-49C8-8601-2C72C9B01ACF}" type="presOf" srcId="{744C3FCE-2FEB-47D4-8D94-867ABE229666}" destId="{C33C1989-BE00-4F04-BA23-BCF8C1D46079}" srcOrd="0" destOrd="0" presId="urn:microsoft.com/office/officeart/2005/8/layout/hList1"/>
    <dgm:cxn modelId="{85D59ED3-AD9D-42DB-B59D-853DE31F047C}" type="presOf" srcId="{1D43A6DE-6330-4288-88FA-749FD6BA0DFC}" destId="{94F1539C-A416-4599-B45F-AC08210BF8E8}" srcOrd="0" destOrd="0" presId="urn:microsoft.com/office/officeart/2005/8/layout/hList1"/>
    <dgm:cxn modelId="{F2DF2E6C-01A8-4715-9DAD-2D807BD22A54}" type="presOf" srcId="{95E51BCB-FA80-4AC7-8CF0-BB9466A4E463}" destId="{C33C1989-BE00-4F04-BA23-BCF8C1D46079}" srcOrd="0" destOrd="1" presId="urn:microsoft.com/office/officeart/2005/8/layout/hList1"/>
    <dgm:cxn modelId="{FF53F447-90D6-45BE-B0F7-5E6B4E6D0C58}" srcId="{BE4D0001-1913-4DB1-8D44-EE8A69A70179}" destId="{95E51BCB-FA80-4AC7-8CF0-BB9466A4E463}" srcOrd="1" destOrd="0" parTransId="{9D60C8F4-C894-45C4-8724-A5632F9A45E5}" sibTransId="{6AE511B6-99AE-49FA-BADC-FF8532518989}"/>
    <dgm:cxn modelId="{670EFD2F-B2D8-47A9-8DDD-A901B344733F}" type="presOf" srcId="{8CBC2996-68E9-49A6-B825-9365B025EEB7}" destId="{20C4F1DA-DCE1-49C5-A43C-DB0EBFACAFA4}" srcOrd="0" destOrd="3" presId="urn:microsoft.com/office/officeart/2005/8/layout/hList1"/>
    <dgm:cxn modelId="{D7DD31B2-2E72-4EBD-9D48-D7C9C796C868}" type="presOf" srcId="{E8E9A45F-23EC-48BD-922C-DE0923F86223}" destId="{05F7139E-646F-4675-8C98-97A80DC35D08}" srcOrd="0" destOrd="1" presId="urn:microsoft.com/office/officeart/2005/8/layout/hList1"/>
    <dgm:cxn modelId="{5BD4BDE3-FD2F-4B40-A952-812B5A51E5EA}" srcId="{6D388B34-B901-47F6-9BC3-A147116CEEC8}" destId="{E2DBCADF-D569-4C93-BBFD-5A6F2AD9CC1E}" srcOrd="0" destOrd="0" parTransId="{72CB0918-DAFD-4142-8CE5-1BC34CA9338B}" sibTransId="{71E1E1A1-1B66-4008-BAA9-669D953CD592}"/>
    <dgm:cxn modelId="{1AAF1507-0FD5-4A64-AAF3-2DBAFEE44A26}" srcId="{BE4D0001-1913-4DB1-8D44-EE8A69A70179}" destId="{744C3FCE-2FEB-47D4-8D94-867ABE229666}" srcOrd="0" destOrd="0" parTransId="{E7F2A520-28AD-4025-BD08-B225DC2AD974}" sibTransId="{7D7F7CC8-AF76-4DF4-917A-DEA070478167}"/>
    <dgm:cxn modelId="{131E7A51-D0D2-4585-8AB0-3266BE6AC64D}" srcId="{1D43A6DE-6330-4288-88FA-749FD6BA0DFC}" destId="{B05B8DFA-A5FC-4C74-947C-FD9E980C38DB}" srcOrd="2" destOrd="0" parTransId="{6375AF4E-A5DE-4775-AD46-D4B226DEEC6B}" sibTransId="{B564AC4D-A8FD-4A22-ACD8-619FF2AE1127}"/>
    <dgm:cxn modelId="{4F6D2A91-DDBC-4D25-9B9B-411D2A1D0359}" type="presOf" srcId="{B05B8DFA-A5FC-4C74-947C-FD9E980C38DB}" destId="{20C4F1DA-DCE1-49C5-A43C-DB0EBFACAFA4}" srcOrd="0" destOrd="2" presId="urn:microsoft.com/office/officeart/2005/8/layout/hList1"/>
    <dgm:cxn modelId="{94105FE3-6E83-4E94-8DF8-20162D8C12E3}" type="presOf" srcId="{BE4D0001-1913-4DB1-8D44-EE8A69A70179}" destId="{C890679B-E908-4F1E-9C0F-FCF7E3617B6F}" srcOrd="0" destOrd="0" presId="urn:microsoft.com/office/officeart/2005/8/layout/hList1"/>
    <dgm:cxn modelId="{375A55EE-33B4-4162-A50D-637CB263523D}" type="presOf" srcId="{9EA872ED-C8C3-4368-ADF6-8D22DE02D48B}" destId="{20C4F1DA-DCE1-49C5-A43C-DB0EBFACAFA4}" srcOrd="0" destOrd="1" presId="urn:microsoft.com/office/officeart/2005/8/layout/hList1"/>
    <dgm:cxn modelId="{1596A228-67FF-48D4-AEB8-A583A96A6859}" srcId="{6D388B34-B901-47F6-9BC3-A147116CEEC8}" destId="{BE4D0001-1913-4DB1-8D44-EE8A69A70179}" srcOrd="1" destOrd="0" parTransId="{0897D42B-ED91-4153-9670-615A4FD26993}" sibTransId="{115DF1AC-1BBE-4CD7-A24E-7F3F42767A20}"/>
    <dgm:cxn modelId="{942A30C1-E187-413F-8983-F65855A2F2A3}" type="presOf" srcId="{AB4B7919-05D4-4F33-9C67-6183AA892271}" destId="{05F7139E-646F-4675-8C98-97A80DC35D08}" srcOrd="0" destOrd="0" presId="urn:microsoft.com/office/officeart/2005/8/layout/hList1"/>
    <dgm:cxn modelId="{DD03B7B5-ED49-4834-88CB-D85F98B66E37}" srcId="{1D43A6DE-6330-4288-88FA-749FD6BA0DFC}" destId="{9EA872ED-C8C3-4368-ADF6-8D22DE02D48B}" srcOrd="1" destOrd="0" parTransId="{5A4E9D65-C259-474B-8BD0-101315971427}" sibTransId="{8A5134CC-A638-472A-B0BA-AE2834201F81}"/>
    <dgm:cxn modelId="{EBE59368-3C76-4893-8535-65141F2B367F}" srcId="{6D388B34-B901-47F6-9BC3-A147116CEEC8}" destId="{1D43A6DE-6330-4288-88FA-749FD6BA0DFC}" srcOrd="2" destOrd="0" parTransId="{613B038F-B560-4ED7-8B0A-1E0876173A29}" sibTransId="{8276BDB8-EEDD-42C5-A9C4-22CD532FBE4A}"/>
    <dgm:cxn modelId="{0A53C7C4-4073-45F7-8FCF-2A720732EEF9}" srcId="{1D43A6DE-6330-4288-88FA-749FD6BA0DFC}" destId="{4ED1E18B-9D1F-49AC-9FDC-691D34861D54}" srcOrd="0" destOrd="0" parTransId="{7B2834D7-77B7-489B-8CA0-7F9A1CC46D68}" sibTransId="{9017DEAF-DA6A-441C-8AE8-3597403ABDA8}"/>
    <dgm:cxn modelId="{076907D3-E20E-46AF-A906-647A21512823}" srcId="{1D43A6DE-6330-4288-88FA-749FD6BA0DFC}" destId="{8CBC2996-68E9-49A6-B825-9365B025EEB7}" srcOrd="3" destOrd="0" parTransId="{FBC8D56D-6F2E-4A5F-9B94-E172FC3EABC4}" sibTransId="{FC404D96-F36D-4564-8553-EE3CDF3B88EF}"/>
    <dgm:cxn modelId="{B376ECBB-DFE0-4A22-B5AD-031E38307EFA}" type="presOf" srcId="{6D388B34-B901-47F6-9BC3-A147116CEEC8}" destId="{8D803AA9-7F58-419D-A608-DD1A7FE042DB}" srcOrd="0" destOrd="0" presId="urn:microsoft.com/office/officeart/2005/8/layout/hList1"/>
    <dgm:cxn modelId="{0E374A05-F98A-496D-988A-5569665E2B97}" srcId="{E2DBCADF-D569-4C93-BBFD-5A6F2AD9CC1E}" destId="{AF256091-0746-4B41-9C91-87A8C67F18B1}" srcOrd="2" destOrd="0" parTransId="{5AB6BFBA-CCAE-42B9-9BC0-FA8BE57E8EC2}" sibTransId="{37345852-D814-4FDA-8E90-22C161E68FA4}"/>
    <dgm:cxn modelId="{26E51D0F-9166-4354-B7FE-D15D4E2C97E0}" srcId="{E2DBCADF-D569-4C93-BBFD-5A6F2AD9CC1E}" destId="{AB4B7919-05D4-4F33-9C67-6183AA892271}" srcOrd="0" destOrd="0" parTransId="{1259DBEF-813E-4A75-9F4B-B2CD8DC1BE1B}" sibTransId="{E59ED7AA-BD83-425B-B14F-7BCC09F23409}"/>
    <dgm:cxn modelId="{B3A56032-D193-414D-852E-827F6821FEC4}" type="presOf" srcId="{AF256091-0746-4B41-9C91-87A8C67F18B1}" destId="{05F7139E-646F-4675-8C98-97A80DC35D08}" srcOrd="0" destOrd="2" presId="urn:microsoft.com/office/officeart/2005/8/layout/hList1"/>
    <dgm:cxn modelId="{F9BEAD36-45BB-4548-9825-DC5E9D801662}" type="presParOf" srcId="{8D803AA9-7F58-419D-A608-DD1A7FE042DB}" destId="{F487DEC8-476A-4906-95DD-9ECBF9BFBBEC}" srcOrd="0" destOrd="0" presId="urn:microsoft.com/office/officeart/2005/8/layout/hList1"/>
    <dgm:cxn modelId="{5CCE262B-2823-4B55-8C76-4740FC1C5D4C}" type="presParOf" srcId="{F487DEC8-476A-4906-95DD-9ECBF9BFBBEC}" destId="{54864447-4B66-4534-AA9D-7DD1DB8B6BE8}" srcOrd="0" destOrd="0" presId="urn:microsoft.com/office/officeart/2005/8/layout/hList1"/>
    <dgm:cxn modelId="{CC5E22C8-8EA5-4618-AFF5-A4E2380AC93D}" type="presParOf" srcId="{F487DEC8-476A-4906-95DD-9ECBF9BFBBEC}" destId="{05F7139E-646F-4675-8C98-97A80DC35D08}" srcOrd="1" destOrd="0" presId="urn:microsoft.com/office/officeart/2005/8/layout/hList1"/>
    <dgm:cxn modelId="{B672F839-0651-4114-8C0E-4B6C857E58F6}" type="presParOf" srcId="{8D803AA9-7F58-419D-A608-DD1A7FE042DB}" destId="{A00964D9-4D8C-49EA-8E82-A732EB6C224C}" srcOrd="1" destOrd="0" presId="urn:microsoft.com/office/officeart/2005/8/layout/hList1"/>
    <dgm:cxn modelId="{CE283839-339B-43FA-8E66-3AC6A5EEAF92}" type="presParOf" srcId="{8D803AA9-7F58-419D-A608-DD1A7FE042DB}" destId="{66F6EB94-6A15-4A21-B584-EBFDE26DF313}" srcOrd="2" destOrd="0" presId="urn:microsoft.com/office/officeart/2005/8/layout/hList1"/>
    <dgm:cxn modelId="{46BFC2E0-8889-4915-8860-EE9BD0458C4C}" type="presParOf" srcId="{66F6EB94-6A15-4A21-B584-EBFDE26DF313}" destId="{C890679B-E908-4F1E-9C0F-FCF7E3617B6F}" srcOrd="0" destOrd="0" presId="urn:microsoft.com/office/officeart/2005/8/layout/hList1"/>
    <dgm:cxn modelId="{84BF9EC8-5EB3-4691-814B-5D5274457F1F}" type="presParOf" srcId="{66F6EB94-6A15-4A21-B584-EBFDE26DF313}" destId="{C33C1989-BE00-4F04-BA23-BCF8C1D46079}" srcOrd="1" destOrd="0" presId="urn:microsoft.com/office/officeart/2005/8/layout/hList1"/>
    <dgm:cxn modelId="{37631397-6627-4BEE-8429-C6341FBAFCBB}" type="presParOf" srcId="{8D803AA9-7F58-419D-A608-DD1A7FE042DB}" destId="{7C1C2BB1-E1F8-4250-8B01-1995A5D0F37F}" srcOrd="3" destOrd="0" presId="urn:microsoft.com/office/officeart/2005/8/layout/hList1"/>
    <dgm:cxn modelId="{3254A286-2824-4549-92FB-D6C4C8D9BA84}" type="presParOf" srcId="{8D803AA9-7F58-419D-A608-DD1A7FE042DB}" destId="{A3D52273-7D77-4C1F-90B0-F49BF3325D45}" srcOrd="4" destOrd="0" presId="urn:microsoft.com/office/officeart/2005/8/layout/hList1"/>
    <dgm:cxn modelId="{0103F455-FFA5-4C5A-AD2F-4900CD8D48F5}" type="presParOf" srcId="{A3D52273-7D77-4C1F-90B0-F49BF3325D45}" destId="{94F1539C-A416-4599-B45F-AC08210BF8E8}" srcOrd="0" destOrd="0" presId="urn:microsoft.com/office/officeart/2005/8/layout/hList1"/>
    <dgm:cxn modelId="{F95E7989-5875-45BF-984A-1DD60D36E3CA}" type="presParOf" srcId="{A3D52273-7D77-4C1F-90B0-F49BF3325D45}" destId="{20C4F1DA-DCE1-49C5-A43C-DB0EBFACAFA4}"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4C9B20-18C4-4513-B3D9-33D189B632E4}"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86146B4D-2327-4E1C-B48D-40FFA00BAF50}">
      <dgm:prSet/>
      <dgm:spPr/>
      <dgm:t>
        <a:bodyPr/>
        <a:lstStyle/>
        <a:p>
          <a:r>
            <a:rPr lang="en-US" dirty="0" smtClean="0">
              <a:latin typeface="Times New Roman" pitchFamily="18" charset="0"/>
              <a:cs typeface="Times New Roman" pitchFamily="18" charset="0"/>
            </a:rPr>
            <a:t>Impacts on Environment</a:t>
          </a:r>
          <a:endParaRPr lang="en-US" dirty="0">
            <a:latin typeface="Times New Roman" pitchFamily="18" charset="0"/>
            <a:cs typeface="Times New Roman" pitchFamily="18" charset="0"/>
          </a:endParaRPr>
        </a:p>
      </dgm:t>
    </dgm:pt>
    <dgm:pt modelId="{DF6D4291-6836-4F8C-860A-06ABAAAF8D48}" type="parTrans" cxnId="{06FFED53-BFE9-4D49-B951-E45AF6B46D50}">
      <dgm:prSet/>
      <dgm:spPr/>
      <dgm:t>
        <a:bodyPr/>
        <a:lstStyle/>
        <a:p>
          <a:endParaRPr lang="en-US"/>
        </a:p>
      </dgm:t>
    </dgm:pt>
    <dgm:pt modelId="{56D92FC5-C0E0-4247-A0F2-A93F6F35A21B}" type="sibTrans" cxnId="{06FFED53-BFE9-4D49-B951-E45AF6B46D50}">
      <dgm:prSet/>
      <dgm:spPr/>
      <dgm:t>
        <a:bodyPr/>
        <a:lstStyle/>
        <a:p>
          <a:endParaRPr lang="en-US"/>
        </a:p>
      </dgm:t>
    </dgm:pt>
    <dgm:pt modelId="{4D2DCFF8-6648-403E-BA1F-AF74B91597AB}">
      <dgm:prSet/>
      <dgm:spPr/>
      <dgm:t>
        <a:bodyPr/>
        <a:lstStyle/>
        <a:p>
          <a:r>
            <a:rPr lang="en-US" dirty="0" smtClean="0">
              <a:latin typeface="Times New Roman" pitchFamily="18" charset="0"/>
              <a:cs typeface="Times New Roman" pitchFamily="18" charset="0"/>
            </a:rPr>
            <a:t>Impacts on Development</a:t>
          </a:r>
          <a:endParaRPr lang="en-US" dirty="0">
            <a:latin typeface="Times New Roman" pitchFamily="18" charset="0"/>
            <a:cs typeface="Times New Roman" pitchFamily="18" charset="0"/>
          </a:endParaRPr>
        </a:p>
      </dgm:t>
    </dgm:pt>
    <dgm:pt modelId="{37FC4E5B-D4A6-4BBF-8AB7-AE173D00B47D}" type="parTrans" cxnId="{7D2F5185-4CCA-4D91-A935-6380F511B85B}">
      <dgm:prSet/>
      <dgm:spPr/>
      <dgm:t>
        <a:bodyPr/>
        <a:lstStyle/>
        <a:p>
          <a:endParaRPr lang="en-US"/>
        </a:p>
      </dgm:t>
    </dgm:pt>
    <dgm:pt modelId="{4BA05C46-142A-4FF3-B0B1-7C0851A7B333}" type="sibTrans" cxnId="{7D2F5185-4CCA-4D91-A935-6380F511B85B}">
      <dgm:prSet/>
      <dgm:spPr/>
      <dgm:t>
        <a:bodyPr/>
        <a:lstStyle/>
        <a:p>
          <a:endParaRPr lang="en-US"/>
        </a:p>
      </dgm:t>
    </dgm:pt>
    <dgm:pt modelId="{8B6376E6-9271-49FB-A73E-DCF715EDFC65}">
      <dgm:prSet/>
      <dgm:spPr/>
      <dgm:t>
        <a:bodyPr/>
        <a:lstStyle/>
        <a:p>
          <a:r>
            <a:rPr lang="en-US" dirty="0" smtClean="0">
              <a:latin typeface="Times New Roman" pitchFamily="18" charset="0"/>
              <a:cs typeface="Times New Roman" pitchFamily="18" charset="0"/>
            </a:rPr>
            <a:t>Sources need to </a:t>
          </a:r>
          <a:r>
            <a:rPr lang="en-US" dirty="0" smtClean="0">
              <a:solidFill>
                <a:schemeClr val="tx1"/>
              </a:solidFill>
              <a:latin typeface="Times New Roman" pitchFamily="18" charset="0"/>
              <a:cs typeface="Times New Roman" pitchFamily="18" charset="0"/>
            </a:rPr>
            <a:t>provide emissions information</a:t>
          </a:r>
          <a:endParaRPr lang="en-US" dirty="0"/>
        </a:p>
      </dgm:t>
    </dgm:pt>
    <dgm:pt modelId="{CFA1F5AC-B370-404B-BE21-B0DF62A8018A}" type="parTrans" cxnId="{01F920B7-87B3-43A9-9A29-E63F9150D1A6}">
      <dgm:prSet/>
      <dgm:spPr/>
      <dgm:t>
        <a:bodyPr/>
        <a:lstStyle/>
        <a:p>
          <a:endParaRPr lang="en-US"/>
        </a:p>
      </dgm:t>
    </dgm:pt>
    <dgm:pt modelId="{60F86C62-A01D-4BE4-8D46-98F3E2D7FFEA}" type="sibTrans" cxnId="{01F920B7-87B3-43A9-9A29-E63F9150D1A6}">
      <dgm:prSet/>
      <dgm:spPr/>
      <dgm:t>
        <a:bodyPr/>
        <a:lstStyle/>
        <a:p>
          <a:endParaRPr lang="en-US"/>
        </a:p>
      </dgm:t>
    </dgm:pt>
    <dgm:pt modelId="{6D5D06E1-2349-43E6-B82E-43A37BDE7FE3}">
      <dgm:prSet/>
      <dgm:spPr/>
      <dgm:t>
        <a:bodyPr/>
        <a:lstStyle/>
        <a:p>
          <a:r>
            <a:rPr lang="en-US" dirty="0" smtClean="0">
              <a:latin typeface="Times New Roman" pitchFamily="18" charset="0"/>
              <a:cs typeface="Times New Roman" pitchFamily="18" charset="0"/>
            </a:rPr>
            <a:t>Better accounting of emissions from sources</a:t>
          </a:r>
          <a:endParaRPr lang="en-US" dirty="0"/>
        </a:p>
      </dgm:t>
    </dgm:pt>
    <dgm:pt modelId="{A735D5FA-C731-4B31-AA92-74B7D41130C4}" type="parTrans" cxnId="{EEC047C4-B9CF-45A5-ACA0-14A413267DCC}">
      <dgm:prSet/>
      <dgm:spPr/>
      <dgm:t>
        <a:bodyPr/>
        <a:lstStyle/>
        <a:p>
          <a:endParaRPr lang="en-US"/>
        </a:p>
      </dgm:t>
    </dgm:pt>
    <dgm:pt modelId="{1574CFCB-62FA-4F5A-99F0-E9DD934DF4DA}" type="sibTrans" cxnId="{EEC047C4-B9CF-45A5-ACA0-14A413267DCC}">
      <dgm:prSet/>
      <dgm:spPr/>
      <dgm:t>
        <a:bodyPr/>
        <a:lstStyle/>
        <a:p>
          <a:endParaRPr lang="en-US"/>
        </a:p>
      </dgm:t>
    </dgm:pt>
    <dgm:pt modelId="{0D7B25BF-6200-4AC9-AEFF-25BF1C5ABAE5}">
      <dgm:prSet/>
      <dgm:spPr/>
      <dgm:t>
        <a:bodyPr/>
        <a:lstStyle/>
        <a:p>
          <a:r>
            <a:rPr lang="en-US" dirty="0" smtClean="0">
              <a:latin typeface="Times New Roman" pitchFamily="18" charset="0"/>
              <a:cs typeface="Times New Roman" pitchFamily="18" charset="0"/>
            </a:rPr>
            <a:t>Few sources will need permits (data centers)</a:t>
          </a:r>
          <a:endParaRPr lang="en-US" dirty="0">
            <a:latin typeface="Times New Roman" pitchFamily="18" charset="0"/>
            <a:cs typeface="Times New Roman" pitchFamily="18" charset="0"/>
          </a:endParaRPr>
        </a:p>
      </dgm:t>
    </dgm:pt>
    <dgm:pt modelId="{4859ECE7-8035-4471-9FAA-C0D6FAC055D1}" type="parTrans" cxnId="{2327F70C-D4D8-4D3D-9C7C-9A53514DAD9B}">
      <dgm:prSet/>
      <dgm:spPr/>
      <dgm:t>
        <a:bodyPr/>
        <a:lstStyle/>
        <a:p>
          <a:endParaRPr lang="en-US"/>
        </a:p>
      </dgm:t>
    </dgm:pt>
    <dgm:pt modelId="{61D99B35-7FFC-400C-9F23-83FA258632BC}" type="sibTrans" cxnId="{2327F70C-D4D8-4D3D-9C7C-9A53514DAD9B}">
      <dgm:prSet/>
      <dgm:spPr/>
      <dgm:t>
        <a:bodyPr/>
        <a:lstStyle/>
        <a:p>
          <a:endParaRPr lang="en-US"/>
        </a:p>
      </dgm:t>
    </dgm:pt>
    <dgm:pt modelId="{ADF57FC7-E44F-4E87-BA22-BF50762DE4A8}">
      <dgm:prSet/>
      <dgm:spPr/>
      <dgm:t>
        <a:bodyPr/>
        <a:lstStyle/>
        <a:p>
          <a:endParaRPr lang="en-US" dirty="0"/>
        </a:p>
      </dgm:t>
    </dgm:pt>
    <dgm:pt modelId="{9EFBDAF6-FB0B-4CC4-9D32-24C59CA469B8}" type="parTrans" cxnId="{01F13270-F9F4-49DB-A6C2-DC9AB303A814}">
      <dgm:prSet/>
      <dgm:spPr/>
    </dgm:pt>
    <dgm:pt modelId="{3CC7D3FD-5E12-499C-8D05-B585E3D919FE}" type="sibTrans" cxnId="{01F13270-F9F4-49DB-A6C2-DC9AB303A814}">
      <dgm:prSet/>
      <dgm:spPr/>
    </dgm:pt>
    <dgm:pt modelId="{19C997F5-5EC4-4312-BA28-FD03C3A20B11}" type="pres">
      <dgm:prSet presAssocID="{CC4C9B20-18C4-4513-B3D9-33D189B632E4}" presName="Name0" presStyleCnt="0">
        <dgm:presLayoutVars>
          <dgm:dir/>
          <dgm:animLvl val="lvl"/>
          <dgm:resizeHandles val="exact"/>
        </dgm:presLayoutVars>
      </dgm:prSet>
      <dgm:spPr/>
      <dgm:t>
        <a:bodyPr/>
        <a:lstStyle/>
        <a:p>
          <a:endParaRPr lang="en-US"/>
        </a:p>
      </dgm:t>
    </dgm:pt>
    <dgm:pt modelId="{29510EFC-69FE-4430-8ABE-319935BCEA28}" type="pres">
      <dgm:prSet presAssocID="{4D2DCFF8-6648-403E-BA1F-AF74B91597AB}" presName="composite" presStyleCnt="0"/>
      <dgm:spPr/>
    </dgm:pt>
    <dgm:pt modelId="{F2DB6C32-9245-4D44-899E-23697DA8E611}" type="pres">
      <dgm:prSet presAssocID="{4D2DCFF8-6648-403E-BA1F-AF74B91597AB}" presName="parTx" presStyleLbl="alignNode1" presStyleIdx="0" presStyleCnt="2">
        <dgm:presLayoutVars>
          <dgm:chMax val="0"/>
          <dgm:chPref val="0"/>
          <dgm:bulletEnabled val="1"/>
        </dgm:presLayoutVars>
      </dgm:prSet>
      <dgm:spPr/>
      <dgm:t>
        <a:bodyPr/>
        <a:lstStyle/>
        <a:p>
          <a:endParaRPr lang="en-US"/>
        </a:p>
      </dgm:t>
    </dgm:pt>
    <dgm:pt modelId="{1E59955E-1F2E-41CC-A613-A6F74AEA5070}" type="pres">
      <dgm:prSet presAssocID="{4D2DCFF8-6648-403E-BA1F-AF74B91597AB}" presName="desTx" presStyleLbl="alignAccFollowNode1" presStyleIdx="0" presStyleCnt="2">
        <dgm:presLayoutVars>
          <dgm:bulletEnabled val="1"/>
        </dgm:presLayoutVars>
      </dgm:prSet>
      <dgm:spPr/>
      <dgm:t>
        <a:bodyPr/>
        <a:lstStyle/>
        <a:p>
          <a:endParaRPr lang="en-US"/>
        </a:p>
      </dgm:t>
    </dgm:pt>
    <dgm:pt modelId="{ED905C9A-7C9D-4430-B7B4-A2573C96AA5C}" type="pres">
      <dgm:prSet presAssocID="{4BA05C46-142A-4FF3-B0B1-7C0851A7B333}" presName="space" presStyleCnt="0"/>
      <dgm:spPr/>
    </dgm:pt>
    <dgm:pt modelId="{461A623F-E458-490F-ADD9-789EC7A63903}" type="pres">
      <dgm:prSet presAssocID="{86146B4D-2327-4E1C-B48D-40FFA00BAF50}" presName="composite" presStyleCnt="0"/>
      <dgm:spPr/>
    </dgm:pt>
    <dgm:pt modelId="{6ED1DBA7-926F-4E6B-856D-3955976562F6}" type="pres">
      <dgm:prSet presAssocID="{86146B4D-2327-4E1C-B48D-40FFA00BAF50}" presName="parTx" presStyleLbl="alignNode1" presStyleIdx="1" presStyleCnt="2">
        <dgm:presLayoutVars>
          <dgm:chMax val="0"/>
          <dgm:chPref val="0"/>
          <dgm:bulletEnabled val="1"/>
        </dgm:presLayoutVars>
      </dgm:prSet>
      <dgm:spPr/>
      <dgm:t>
        <a:bodyPr/>
        <a:lstStyle/>
        <a:p>
          <a:endParaRPr lang="en-US"/>
        </a:p>
      </dgm:t>
    </dgm:pt>
    <dgm:pt modelId="{70DBA9A6-8C44-4839-B390-1F8AD9921B19}" type="pres">
      <dgm:prSet presAssocID="{86146B4D-2327-4E1C-B48D-40FFA00BAF50}" presName="desTx" presStyleLbl="alignAccFollowNode1" presStyleIdx="1" presStyleCnt="2">
        <dgm:presLayoutVars>
          <dgm:bulletEnabled val="1"/>
        </dgm:presLayoutVars>
      </dgm:prSet>
      <dgm:spPr/>
      <dgm:t>
        <a:bodyPr/>
        <a:lstStyle/>
        <a:p>
          <a:endParaRPr lang="en-US"/>
        </a:p>
      </dgm:t>
    </dgm:pt>
  </dgm:ptLst>
  <dgm:cxnLst>
    <dgm:cxn modelId="{F6A47D29-BDF0-4142-96D2-ED3BAA146E9E}" type="presOf" srcId="{4D2DCFF8-6648-403E-BA1F-AF74B91597AB}" destId="{F2DB6C32-9245-4D44-899E-23697DA8E611}" srcOrd="0" destOrd="0" presId="urn:microsoft.com/office/officeart/2005/8/layout/hList1"/>
    <dgm:cxn modelId="{2327F70C-D4D8-4D3D-9C7C-9A53514DAD9B}" srcId="{4D2DCFF8-6648-403E-BA1F-AF74B91597AB}" destId="{0D7B25BF-6200-4AC9-AEFF-25BF1C5ABAE5}" srcOrd="2" destOrd="0" parTransId="{4859ECE7-8035-4471-9FAA-C0D6FAC055D1}" sibTransId="{61D99B35-7FFC-400C-9F23-83FA258632BC}"/>
    <dgm:cxn modelId="{BF5F6CC9-BBEE-4EFE-8CCA-1DA6A8BB0806}" type="presOf" srcId="{CC4C9B20-18C4-4513-B3D9-33D189B632E4}" destId="{19C997F5-5EC4-4312-BA28-FD03C3A20B11}" srcOrd="0" destOrd="0" presId="urn:microsoft.com/office/officeart/2005/8/layout/hList1"/>
    <dgm:cxn modelId="{EEC047C4-B9CF-45A5-ACA0-14A413267DCC}" srcId="{86146B4D-2327-4E1C-B48D-40FFA00BAF50}" destId="{6D5D06E1-2349-43E6-B82E-43A37BDE7FE3}" srcOrd="0" destOrd="0" parTransId="{A735D5FA-C731-4B31-AA92-74B7D41130C4}" sibTransId="{1574CFCB-62FA-4F5A-99F0-E9DD934DF4DA}"/>
    <dgm:cxn modelId="{06FFED53-BFE9-4D49-B951-E45AF6B46D50}" srcId="{CC4C9B20-18C4-4513-B3D9-33D189B632E4}" destId="{86146B4D-2327-4E1C-B48D-40FFA00BAF50}" srcOrd="1" destOrd="0" parTransId="{DF6D4291-6836-4F8C-860A-06ABAAAF8D48}" sibTransId="{56D92FC5-C0E0-4247-A0F2-A93F6F35A21B}"/>
    <dgm:cxn modelId="{6A9A0461-10E8-4CFE-A67E-6FA231675D18}" type="presOf" srcId="{8B6376E6-9271-49FB-A73E-DCF715EDFC65}" destId="{1E59955E-1F2E-41CC-A613-A6F74AEA5070}" srcOrd="0" destOrd="0" presId="urn:microsoft.com/office/officeart/2005/8/layout/hList1"/>
    <dgm:cxn modelId="{16C5BF26-5431-4B67-A34B-79A4A68794DA}" type="presOf" srcId="{86146B4D-2327-4E1C-B48D-40FFA00BAF50}" destId="{6ED1DBA7-926F-4E6B-856D-3955976562F6}" srcOrd="0" destOrd="0" presId="urn:microsoft.com/office/officeart/2005/8/layout/hList1"/>
    <dgm:cxn modelId="{7D2F5185-4CCA-4D91-A935-6380F511B85B}" srcId="{CC4C9B20-18C4-4513-B3D9-33D189B632E4}" destId="{4D2DCFF8-6648-403E-BA1F-AF74B91597AB}" srcOrd="0" destOrd="0" parTransId="{37FC4E5B-D4A6-4BBF-8AB7-AE173D00B47D}" sibTransId="{4BA05C46-142A-4FF3-B0B1-7C0851A7B333}"/>
    <dgm:cxn modelId="{42060C07-C6BA-4BC4-9AD4-FAA06AC4B02E}" type="presOf" srcId="{6D5D06E1-2349-43E6-B82E-43A37BDE7FE3}" destId="{70DBA9A6-8C44-4839-B390-1F8AD9921B19}" srcOrd="0" destOrd="0" presId="urn:microsoft.com/office/officeart/2005/8/layout/hList1"/>
    <dgm:cxn modelId="{4F0A68DB-BEFD-4306-9A13-ED4B5BC44507}" type="presOf" srcId="{0D7B25BF-6200-4AC9-AEFF-25BF1C5ABAE5}" destId="{1E59955E-1F2E-41CC-A613-A6F74AEA5070}" srcOrd="0" destOrd="2" presId="urn:microsoft.com/office/officeart/2005/8/layout/hList1"/>
    <dgm:cxn modelId="{01F920B7-87B3-43A9-9A29-E63F9150D1A6}" srcId="{4D2DCFF8-6648-403E-BA1F-AF74B91597AB}" destId="{8B6376E6-9271-49FB-A73E-DCF715EDFC65}" srcOrd="0" destOrd="0" parTransId="{CFA1F5AC-B370-404B-BE21-B0DF62A8018A}" sibTransId="{60F86C62-A01D-4BE4-8D46-98F3E2D7FFEA}"/>
    <dgm:cxn modelId="{6D9CEBD3-B62F-4F5B-B6D3-58670128ED12}" type="presOf" srcId="{ADF57FC7-E44F-4E87-BA22-BF50762DE4A8}" destId="{1E59955E-1F2E-41CC-A613-A6F74AEA5070}" srcOrd="0" destOrd="1" presId="urn:microsoft.com/office/officeart/2005/8/layout/hList1"/>
    <dgm:cxn modelId="{01F13270-F9F4-49DB-A6C2-DC9AB303A814}" srcId="{4D2DCFF8-6648-403E-BA1F-AF74B91597AB}" destId="{ADF57FC7-E44F-4E87-BA22-BF50762DE4A8}" srcOrd="1" destOrd="0" parTransId="{9EFBDAF6-FB0B-4CC4-9D32-24C59CA469B8}" sibTransId="{3CC7D3FD-5E12-499C-8D05-B585E3D919FE}"/>
    <dgm:cxn modelId="{FF78A0AE-5749-498E-A38D-1CE37B7B6261}" type="presParOf" srcId="{19C997F5-5EC4-4312-BA28-FD03C3A20B11}" destId="{29510EFC-69FE-4430-8ABE-319935BCEA28}" srcOrd="0" destOrd="0" presId="urn:microsoft.com/office/officeart/2005/8/layout/hList1"/>
    <dgm:cxn modelId="{AEE7BC6A-645E-4A08-B614-F6500F964AA9}" type="presParOf" srcId="{29510EFC-69FE-4430-8ABE-319935BCEA28}" destId="{F2DB6C32-9245-4D44-899E-23697DA8E611}" srcOrd="0" destOrd="0" presId="urn:microsoft.com/office/officeart/2005/8/layout/hList1"/>
    <dgm:cxn modelId="{D93EB711-4D53-4F05-BAF7-D9E7A4329690}" type="presParOf" srcId="{29510EFC-69FE-4430-8ABE-319935BCEA28}" destId="{1E59955E-1F2E-41CC-A613-A6F74AEA5070}" srcOrd="1" destOrd="0" presId="urn:microsoft.com/office/officeart/2005/8/layout/hList1"/>
    <dgm:cxn modelId="{D27E6B35-DE81-4B70-AB59-92FB297D62DA}" type="presParOf" srcId="{19C997F5-5EC4-4312-BA28-FD03C3A20B11}" destId="{ED905C9A-7C9D-4430-B7B4-A2573C96AA5C}" srcOrd="1" destOrd="0" presId="urn:microsoft.com/office/officeart/2005/8/layout/hList1"/>
    <dgm:cxn modelId="{97460065-C94D-437D-9B89-AD0072D631FB}" type="presParOf" srcId="{19C997F5-5EC4-4312-BA28-FD03C3A20B11}" destId="{461A623F-E458-490F-ADD9-789EC7A63903}" srcOrd="2" destOrd="0" presId="urn:microsoft.com/office/officeart/2005/8/layout/hList1"/>
    <dgm:cxn modelId="{9DB29A59-5EAA-4BAF-ACAA-354FB55555E4}" type="presParOf" srcId="{461A623F-E458-490F-ADD9-789EC7A63903}" destId="{6ED1DBA7-926F-4E6B-856D-3955976562F6}" srcOrd="0" destOrd="0" presId="urn:microsoft.com/office/officeart/2005/8/layout/hList1"/>
    <dgm:cxn modelId="{83F682E5-6771-448D-BD83-FA725E4BFDCA}" type="presParOf" srcId="{461A623F-E458-490F-ADD9-789EC7A63903}" destId="{70DBA9A6-8C44-4839-B390-1F8AD9921B19}"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388B34-B901-47F6-9BC3-A147116CEEC8}" type="doc">
      <dgm:prSet loTypeId="urn:microsoft.com/office/officeart/2005/8/layout/hList1" loCatId="list" qsTypeId="urn:microsoft.com/office/officeart/2005/8/quickstyle/simple1" qsCatId="simple" csTypeId="urn:microsoft.com/office/officeart/2005/8/colors/colorful1#4" csCatId="colorful" phldr="1"/>
      <dgm:spPr/>
      <dgm:t>
        <a:bodyPr/>
        <a:lstStyle/>
        <a:p>
          <a:endParaRPr lang="en-US"/>
        </a:p>
      </dgm:t>
    </dgm:pt>
    <dgm:pt modelId="{E2DBCADF-D569-4C93-BBFD-5A6F2AD9CC1E}">
      <dgm:prSet phldrT="[Text]"/>
      <dgm:spPr/>
      <dgm:t>
        <a:bodyPr/>
        <a:lstStyle/>
        <a:p>
          <a:r>
            <a:rPr lang="en-US" dirty="0" smtClean="0">
              <a:latin typeface="Times New Roman" pitchFamily="18" charset="0"/>
              <a:cs typeface="Times New Roman" pitchFamily="18" charset="0"/>
            </a:rPr>
            <a:t>Background</a:t>
          </a:r>
          <a:endParaRPr lang="en-US" dirty="0">
            <a:latin typeface="Times New Roman" pitchFamily="18" charset="0"/>
            <a:cs typeface="Times New Roman" pitchFamily="18" charset="0"/>
          </a:endParaRPr>
        </a:p>
      </dgm:t>
    </dgm:pt>
    <dgm:pt modelId="{72CB0918-DAFD-4142-8CE5-1BC34CA9338B}" type="parTrans" cxnId="{5BD4BDE3-FD2F-4B40-A952-812B5A51E5EA}">
      <dgm:prSet/>
      <dgm:spPr/>
      <dgm:t>
        <a:bodyPr/>
        <a:lstStyle/>
        <a:p>
          <a:endParaRPr lang="en-US"/>
        </a:p>
      </dgm:t>
    </dgm:pt>
    <dgm:pt modelId="{71E1E1A1-1B66-4008-BAA9-669D953CD592}" type="sibTrans" cxnId="{5BD4BDE3-FD2F-4B40-A952-812B5A51E5EA}">
      <dgm:prSet/>
      <dgm:spPr/>
      <dgm:t>
        <a:bodyPr/>
        <a:lstStyle/>
        <a:p>
          <a:endParaRPr lang="en-US"/>
        </a:p>
      </dgm:t>
    </dgm:pt>
    <dgm:pt modelId="{AB4B7919-05D4-4F33-9C67-6183AA892271}">
      <dgm:prSet phldrT="[Text]"/>
      <dgm:spPr/>
      <dgm:t>
        <a:bodyPr/>
        <a:lstStyle/>
        <a:p>
          <a:pPr>
            <a:spcBef>
              <a:spcPts val="1200"/>
            </a:spcBef>
            <a:spcAft>
              <a:spcPts val="1800"/>
            </a:spcAft>
          </a:pPr>
          <a:r>
            <a:rPr lang="en-US" dirty="0" smtClean="0">
              <a:latin typeface="Times New Roman" pitchFamily="18" charset="0"/>
              <a:cs typeface="Times New Roman" pitchFamily="18" charset="0"/>
            </a:rPr>
            <a:t>Prevent new nonattainment areas</a:t>
          </a:r>
          <a:endParaRPr lang="en-US" dirty="0">
            <a:latin typeface="Times New Roman" pitchFamily="18" charset="0"/>
            <a:cs typeface="Times New Roman" pitchFamily="18" charset="0"/>
          </a:endParaRPr>
        </a:p>
      </dgm:t>
    </dgm:pt>
    <dgm:pt modelId="{1259DBEF-813E-4A75-9F4B-B2CD8DC1BE1B}" type="parTrans" cxnId="{26E51D0F-9166-4354-B7FE-D15D4E2C97E0}">
      <dgm:prSet/>
      <dgm:spPr/>
      <dgm:t>
        <a:bodyPr/>
        <a:lstStyle/>
        <a:p>
          <a:endParaRPr lang="en-US"/>
        </a:p>
      </dgm:t>
    </dgm:pt>
    <dgm:pt modelId="{E59ED7AA-BD83-425B-B14F-7BCC09F23409}" type="sibTrans" cxnId="{26E51D0F-9166-4354-B7FE-D15D4E2C97E0}">
      <dgm:prSet/>
      <dgm:spPr/>
      <dgm:t>
        <a:bodyPr/>
        <a:lstStyle/>
        <a:p>
          <a:endParaRPr lang="en-US"/>
        </a:p>
      </dgm:t>
    </dgm:pt>
    <dgm:pt modelId="{BE4D0001-1913-4DB1-8D44-EE8A69A70179}">
      <dgm:prSet phldrT="[Text]"/>
      <dgm:spPr/>
      <dgm:t>
        <a:bodyPr/>
        <a:lstStyle/>
        <a:p>
          <a:r>
            <a:rPr lang="en-US" dirty="0" smtClean="0">
              <a:latin typeface="Times New Roman" pitchFamily="18" charset="0"/>
              <a:cs typeface="Times New Roman" pitchFamily="18" charset="0"/>
            </a:rPr>
            <a:t>Recommendation</a:t>
          </a:r>
          <a:endParaRPr lang="en-US" dirty="0">
            <a:latin typeface="Times New Roman" pitchFamily="18" charset="0"/>
            <a:cs typeface="Times New Roman" pitchFamily="18" charset="0"/>
          </a:endParaRPr>
        </a:p>
      </dgm:t>
    </dgm:pt>
    <dgm:pt modelId="{0897D42B-ED91-4153-9670-615A4FD26993}" type="parTrans" cxnId="{1596A228-67FF-48D4-AEB8-A583A96A6859}">
      <dgm:prSet/>
      <dgm:spPr/>
      <dgm:t>
        <a:bodyPr/>
        <a:lstStyle/>
        <a:p>
          <a:endParaRPr lang="en-US"/>
        </a:p>
      </dgm:t>
    </dgm:pt>
    <dgm:pt modelId="{115DF1AC-1BBE-4CD7-A24E-7F3F42767A20}" type="sibTrans" cxnId="{1596A228-67FF-48D4-AEB8-A583A96A6859}">
      <dgm:prSet/>
      <dgm:spPr/>
      <dgm:t>
        <a:bodyPr/>
        <a:lstStyle/>
        <a:p>
          <a:endParaRPr lang="en-US"/>
        </a:p>
      </dgm:t>
    </dgm:pt>
    <dgm:pt modelId="{1D43A6DE-6330-4288-88FA-749FD6BA0DFC}">
      <dgm:prSet phldrT="[Text]"/>
      <dgm:spPr/>
      <dgm:t>
        <a:bodyPr/>
        <a:lstStyle/>
        <a:p>
          <a:r>
            <a:rPr lang="en-US" dirty="0" smtClean="0">
              <a:latin typeface="Times New Roman" pitchFamily="18" charset="0"/>
              <a:cs typeface="Times New Roman" pitchFamily="18" charset="0"/>
            </a:rPr>
            <a:t>DEQ Workload</a:t>
          </a:r>
          <a:endParaRPr lang="en-US" dirty="0">
            <a:latin typeface="Times New Roman" pitchFamily="18" charset="0"/>
            <a:cs typeface="Times New Roman" pitchFamily="18" charset="0"/>
          </a:endParaRPr>
        </a:p>
      </dgm:t>
    </dgm:pt>
    <dgm:pt modelId="{613B038F-B560-4ED7-8B0A-1E0876173A29}" type="parTrans" cxnId="{EBE59368-3C76-4893-8535-65141F2B367F}">
      <dgm:prSet/>
      <dgm:spPr/>
      <dgm:t>
        <a:bodyPr/>
        <a:lstStyle/>
        <a:p>
          <a:endParaRPr lang="en-US"/>
        </a:p>
      </dgm:t>
    </dgm:pt>
    <dgm:pt modelId="{8276BDB8-EEDD-42C5-A9C4-22CD532FBE4A}" type="sibTrans" cxnId="{EBE59368-3C76-4893-8535-65141F2B367F}">
      <dgm:prSet/>
      <dgm:spPr/>
      <dgm:t>
        <a:bodyPr/>
        <a:lstStyle/>
        <a:p>
          <a:endParaRPr lang="en-US"/>
        </a:p>
      </dgm:t>
    </dgm:pt>
    <dgm:pt modelId="{4ED1E18B-9D1F-49AC-9FDC-691D34861D54}">
      <dgm:prSet phldrT="[Text]"/>
      <dgm:spPr/>
      <dgm:t>
        <a:bodyPr/>
        <a:lstStyle/>
        <a:p>
          <a:pPr>
            <a:spcBef>
              <a:spcPts val="1200"/>
            </a:spcBef>
            <a:spcAft>
              <a:spcPts val="1800"/>
            </a:spcAft>
          </a:pPr>
          <a:r>
            <a:rPr lang="en-US" dirty="0" smtClean="0">
              <a:latin typeface="Times New Roman" pitchFamily="18" charset="0"/>
              <a:cs typeface="Times New Roman" pitchFamily="18" charset="0"/>
            </a:rPr>
            <a:t>Training for NSR permit writers to learn program revisions</a:t>
          </a:r>
          <a:endParaRPr lang="en-US" dirty="0">
            <a:latin typeface="Times New Roman" pitchFamily="18" charset="0"/>
            <a:cs typeface="Times New Roman" pitchFamily="18" charset="0"/>
          </a:endParaRPr>
        </a:p>
      </dgm:t>
    </dgm:pt>
    <dgm:pt modelId="{7B2834D7-77B7-489B-8CA0-7F9A1CC46D68}" type="parTrans" cxnId="{0A53C7C4-4073-45F7-8FCF-2A720732EEF9}">
      <dgm:prSet/>
      <dgm:spPr/>
      <dgm:t>
        <a:bodyPr/>
        <a:lstStyle/>
        <a:p>
          <a:endParaRPr lang="en-US"/>
        </a:p>
      </dgm:t>
    </dgm:pt>
    <dgm:pt modelId="{9017DEAF-DA6A-441C-8AE8-3597403ABDA8}" type="sibTrans" cxnId="{0A53C7C4-4073-45F7-8FCF-2A720732EEF9}">
      <dgm:prSet/>
      <dgm:spPr/>
      <dgm:t>
        <a:bodyPr/>
        <a:lstStyle/>
        <a:p>
          <a:endParaRPr lang="en-US"/>
        </a:p>
      </dgm:t>
    </dgm:pt>
    <dgm:pt modelId="{8CBC2996-68E9-49A6-B825-9365B025EEB7}">
      <dgm:prSet phldrT="[Text]"/>
      <dgm:spPr/>
      <dgm:t>
        <a:bodyPr/>
        <a:lstStyle/>
        <a:p>
          <a:pPr>
            <a:spcBef>
              <a:spcPct val="0"/>
            </a:spcBef>
            <a:spcAft>
              <a:spcPct val="15000"/>
            </a:spcAft>
          </a:pPr>
          <a:endParaRPr lang="en-US" dirty="0"/>
        </a:p>
      </dgm:t>
    </dgm:pt>
    <dgm:pt modelId="{FBC8D56D-6F2E-4A5F-9B94-E172FC3EABC4}" type="parTrans" cxnId="{076907D3-E20E-46AF-A906-647A21512823}">
      <dgm:prSet/>
      <dgm:spPr/>
      <dgm:t>
        <a:bodyPr/>
        <a:lstStyle/>
        <a:p>
          <a:endParaRPr lang="en-US"/>
        </a:p>
      </dgm:t>
    </dgm:pt>
    <dgm:pt modelId="{FC404D96-F36D-4564-8553-EE3CDF3B88EF}" type="sibTrans" cxnId="{076907D3-E20E-46AF-A906-647A21512823}">
      <dgm:prSet/>
      <dgm:spPr/>
      <dgm:t>
        <a:bodyPr/>
        <a:lstStyle/>
        <a:p>
          <a:endParaRPr lang="en-US"/>
        </a:p>
      </dgm:t>
    </dgm:pt>
    <dgm:pt modelId="{9658CA41-D5AD-4CDB-BAD0-7E4248DE3344}">
      <dgm:prSet/>
      <dgm:spPr/>
      <dgm:t>
        <a:bodyPr/>
        <a:lstStyle/>
        <a:p>
          <a:pPr>
            <a:spcBef>
              <a:spcPts val="1200"/>
            </a:spcBef>
            <a:spcAft>
              <a:spcPts val="1800"/>
            </a:spcAft>
          </a:pPr>
          <a:r>
            <a:rPr lang="en-US" dirty="0" smtClean="0">
              <a:latin typeface="Times New Roman" pitchFamily="18" charset="0"/>
              <a:cs typeface="Times New Roman" pitchFamily="18" charset="0"/>
            </a:rPr>
            <a:t>Identify areas and develop prevention plans (e.g., PM Advance)</a:t>
          </a:r>
          <a:endParaRPr lang="en-US" dirty="0">
            <a:latin typeface="Times New Roman" pitchFamily="18" charset="0"/>
            <a:cs typeface="Times New Roman" pitchFamily="18" charset="0"/>
          </a:endParaRPr>
        </a:p>
      </dgm:t>
    </dgm:pt>
    <dgm:pt modelId="{A9F9D17E-A039-4EAB-B68A-D34A18A1FCC6}" type="parTrans" cxnId="{B2A1A4ED-7A10-46EF-A4B1-23FAE7EC130D}">
      <dgm:prSet/>
      <dgm:spPr/>
      <dgm:t>
        <a:bodyPr/>
        <a:lstStyle/>
        <a:p>
          <a:endParaRPr lang="en-US"/>
        </a:p>
      </dgm:t>
    </dgm:pt>
    <dgm:pt modelId="{E6AF72A3-475A-4039-8268-37832E50BCE5}" type="sibTrans" cxnId="{B2A1A4ED-7A10-46EF-A4B1-23FAE7EC130D}">
      <dgm:prSet/>
      <dgm:spPr/>
      <dgm:t>
        <a:bodyPr/>
        <a:lstStyle/>
        <a:p>
          <a:endParaRPr lang="en-US"/>
        </a:p>
      </dgm:t>
    </dgm:pt>
    <dgm:pt modelId="{9AD63478-004D-4EE1-B354-AB3693AB1BD3}">
      <dgm:prSet/>
      <dgm:spPr/>
      <dgm:t>
        <a:bodyPr/>
        <a:lstStyle/>
        <a:p>
          <a:pPr>
            <a:spcBef>
              <a:spcPts val="1200"/>
            </a:spcBef>
            <a:spcAft>
              <a:spcPts val="1800"/>
            </a:spcAft>
          </a:pPr>
          <a:r>
            <a:rPr lang="en-US" dirty="0" smtClean="0">
              <a:latin typeface="Times New Roman" pitchFamily="18" charset="0"/>
              <a:cs typeface="Times New Roman" pitchFamily="18" charset="0"/>
            </a:rPr>
            <a:t>Change definition of major source: Separate Major NSR from non-Major NSR</a:t>
          </a:r>
          <a:endParaRPr lang="en-US" dirty="0">
            <a:latin typeface="Times New Roman" pitchFamily="18" charset="0"/>
            <a:cs typeface="Times New Roman" pitchFamily="18" charset="0"/>
          </a:endParaRPr>
        </a:p>
      </dgm:t>
    </dgm:pt>
    <dgm:pt modelId="{A7AAF9F9-9E92-4D23-9BD8-F891824E4C3D}" type="parTrans" cxnId="{4067599A-7534-4CE9-8F45-C2EFDF01B1CC}">
      <dgm:prSet/>
      <dgm:spPr/>
      <dgm:t>
        <a:bodyPr/>
        <a:lstStyle/>
        <a:p>
          <a:endParaRPr lang="en-US"/>
        </a:p>
      </dgm:t>
    </dgm:pt>
    <dgm:pt modelId="{AB5D5D68-BD91-4BBE-808A-EA8385A47905}" type="sibTrans" cxnId="{4067599A-7534-4CE9-8F45-C2EFDF01B1CC}">
      <dgm:prSet/>
      <dgm:spPr/>
      <dgm:t>
        <a:bodyPr/>
        <a:lstStyle/>
        <a:p>
          <a:endParaRPr lang="en-US"/>
        </a:p>
      </dgm:t>
    </dgm:pt>
    <dgm:pt modelId="{419A4B59-74BD-4265-9572-B66B06F4DE20}">
      <dgm:prSet/>
      <dgm:spPr/>
      <dgm:t>
        <a:bodyPr/>
        <a:lstStyle/>
        <a:p>
          <a:pPr>
            <a:spcBef>
              <a:spcPts val="1200"/>
            </a:spcBef>
            <a:spcAft>
              <a:spcPts val="1800"/>
            </a:spcAft>
          </a:pPr>
          <a:r>
            <a:rPr lang="en-US" dirty="0" smtClean="0">
              <a:latin typeface="Times New Roman" pitchFamily="18" charset="0"/>
              <a:cs typeface="Times New Roman" pitchFamily="18" charset="0"/>
            </a:rPr>
            <a:t>EPA redesignation is slow</a:t>
          </a:r>
          <a:endParaRPr lang="en-US" dirty="0">
            <a:latin typeface="Times New Roman" pitchFamily="18" charset="0"/>
            <a:cs typeface="Times New Roman" pitchFamily="18" charset="0"/>
          </a:endParaRPr>
        </a:p>
      </dgm:t>
    </dgm:pt>
    <dgm:pt modelId="{3CE262BC-7C17-495F-90D1-B07F83359C28}" type="parTrans" cxnId="{1E836E89-ADE6-494F-AA55-78BBA95A9C5B}">
      <dgm:prSet/>
      <dgm:spPr/>
      <dgm:t>
        <a:bodyPr/>
        <a:lstStyle/>
        <a:p>
          <a:endParaRPr lang="en-US"/>
        </a:p>
      </dgm:t>
    </dgm:pt>
    <dgm:pt modelId="{C78DBF4B-3427-4059-A4D8-9C2EE61F645A}" type="sibTrans" cxnId="{1E836E89-ADE6-494F-AA55-78BBA95A9C5B}">
      <dgm:prSet/>
      <dgm:spPr/>
      <dgm:t>
        <a:bodyPr/>
        <a:lstStyle/>
        <a:p>
          <a:endParaRPr lang="en-US"/>
        </a:p>
      </dgm:t>
    </dgm:pt>
    <dgm:pt modelId="{0630AC0F-8D1A-4587-A31E-D8A74BDD8800}">
      <dgm:prSet phldrT="[Text]"/>
      <dgm:spPr/>
      <dgm:t>
        <a:bodyPr/>
        <a:lstStyle/>
        <a:p>
          <a:pPr>
            <a:spcBef>
              <a:spcPts val="1200"/>
            </a:spcBef>
            <a:spcAft>
              <a:spcPts val="1800"/>
            </a:spcAft>
          </a:pPr>
          <a:r>
            <a:rPr lang="en-US" dirty="0" smtClean="0">
              <a:latin typeface="Times New Roman" pitchFamily="18" charset="0"/>
              <a:cs typeface="Times New Roman" pitchFamily="18" charset="0"/>
            </a:rPr>
            <a:t>Improve existing nonattainment areas</a:t>
          </a:r>
          <a:endParaRPr lang="en-US" dirty="0">
            <a:latin typeface="Times New Roman" pitchFamily="18" charset="0"/>
            <a:cs typeface="Times New Roman" pitchFamily="18" charset="0"/>
          </a:endParaRPr>
        </a:p>
      </dgm:t>
    </dgm:pt>
    <dgm:pt modelId="{4110AD3F-B448-409E-ACDB-D39ED1499771}" type="parTrans" cxnId="{4FF15F8B-F45A-4BB1-A514-7C610D9C47E7}">
      <dgm:prSet/>
      <dgm:spPr/>
      <dgm:t>
        <a:bodyPr/>
        <a:lstStyle/>
        <a:p>
          <a:endParaRPr lang="en-US"/>
        </a:p>
      </dgm:t>
    </dgm:pt>
    <dgm:pt modelId="{BDB8D75A-238C-4DD1-9130-DB29F1B9CD77}" type="sibTrans" cxnId="{4FF15F8B-F45A-4BB1-A514-7C610D9C47E7}">
      <dgm:prSet/>
      <dgm:spPr/>
      <dgm:t>
        <a:bodyPr/>
        <a:lstStyle/>
        <a:p>
          <a:endParaRPr lang="en-US"/>
        </a:p>
      </dgm:t>
    </dgm:pt>
    <dgm:pt modelId="{DC4573FF-E55F-42EF-AEA5-583424A7AED5}">
      <dgm:prSet phldrT="[Text]"/>
      <dgm:spPr/>
      <dgm:t>
        <a:bodyPr/>
        <a:lstStyle/>
        <a:p>
          <a:pPr>
            <a:spcBef>
              <a:spcPts val="1200"/>
            </a:spcBef>
            <a:spcAft>
              <a:spcPts val="1800"/>
            </a:spcAft>
          </a:pPr>
          <a:r>
            <a:rPr lang="en-US" dirty="0" smtClean="0">
              <a:latin typeface="Times New Roman" pitchFamily="18" charset="0"/>
              <a:cs typeface="Times New Roman" pitchFamily="18" charset="0"/>
            </a:rPr>
            <a:t>Provide incentives to reduce emissions from problem sources</a:t>
          </a:r>
          <a:endParaRPr lang="en-US" dirty="0">
            <a:latin typeface="Times New Roman" pitchFamily="18" charset="0"/>
            <a:cs typeface="Times New Roman" pitchFamily="18" charset="0"/>
          </a:endParaRPr>
        </a:p>
      </dgm:t>
    </dgm:pt>
    <dgm:pt modelId="{DD0AD00E-982D-48D9-AF82-BE52997E220C}" type="parTrans" cxnId="{BC7C5413-008E-46CD-8F85-2F3CAA05B087}">
      <dgm:prSet/>
      <dgm:spPr/>
      <dgm:t>
        <a:bodyPr/>
        <a:lstStyle/>
        <a:p>
          <a:endParaRPr lang="en-US"/>
        </a:p>
      </dgm:t>
    </dgm:pt>
    <dgm:pt modelId="{5D2DDABD-7410-4DC7-97A8-993BC2379559}" type="sibTrans" cxnId="{BC7C5413-008E-46CD-8F85-2F3CAA05B087}">
      <dgm:prSet/>
      <dgm:spPr/>
      <dgm:t>
        <a:bodyPr/>
        <a:lstStyle/>
        <a:p>
          <a:endParaRPr lang="en-US"/>
        </a:p>
      </dgm:t>
    </dgm:pt>
    <dgm:pt modelId="{FBDCB5A1-3E47-4F0D-952B-BA9FD9B5D06B}">
      <dgm:prSet/>
      <dgm:spPr/>
      <dgm:t>
        <a:bodyPr/>
        <a:lstStyle/>
        <a:p>
          <a:pPr>
            <a:spcBef>
              <a:spcPts val="1200"/>
            </a:spcBef>
            <a:spcAft>
              <a:spcPts val="1800"/>
            </a:spcAft>
          </a:pPr>
          <a:r>
            <a:rPr lang="en-US" dirty="0" smtClean="0">
              <a:latin typeface="Times New Roman" pitchFamily="18" charset="0"/>
              <a:cs typeface="Times New Roman" pitchFamily="18" charset="0"/>
            </a:rPr>
            <a:t>Construction ban in certain areas</a:t>
          </a:r>
          <a:endParaRPr lang="en-US" dirty="0">
            <a:latin typeface="Times New Roman" pitchFamily="18" charset="0"/>
            <a:cs typeface="Times New Roman" pitchFamily="18" charset="0"/>
          </a:endParaRPr>
        </a:p>
      </dgm:t>
    </dgm:pt>
    <dgm:pt modelId="{C5BC3F29-15C9-4AA3-ABDC-20FB1FCAD490}" type="parTrans" cxnId="{41EA0147-2635-4135-AC48-477629B15FA3}">
      <dgm:prSet/>
      <dgm:spPr/>
      <dgm:t>
        <a:bodyPr/>
        <a:lstStyle/>
        <a:p>
          <a:endParaRPr lang="en-US"/>
        </a:p>
      </dgm:t>
    </dgm:pt>
    <dgm:pt modelId="{1B12EC0E-DD70-425C-8676-CDFA1C81AA0D}" type="sibTrans" cxnId="{41EA0147-2635-4135-AC48-477629B15FA3}">
      <dgm:prSet/>
      <dgm:spPr/>
      <dgm:t>
        <a:bodyPr/>
        <a:lstStyle/>
        <a:p>
          <a:endParaRPr lang="en-US"/>
        </a:p>
      </dgm:t>
    </dgm:pt>
    <dgm:pt modelId="{95AA0362-B44E-48BE-AD63-12B058FA2D51}">
      <dgm:prSet phldrT="[Text]"/>
      <dgm:spPr/>
      <dgm:t>
        <a:bodyPr/>
        <a:lstStyle/>
        <a:p>
          <a:pPr>
            <a:spcBef>
              <a:spcPts val="1200"/>
            </a:spcBef>
            <a:spcAft>
              <a:spcPts val="1800"/>
            </a:spcAft>
          </a:pPr>
          <a:r>
            <a:rPr lang="en-US" dirty="0" smtClean="0">
              <a:latin typeface="Times New Roman" pitchFamily="18" charset="0"/>
              <a:cs typeface="Times New Roman" pitchFamily="18" charset="0"/>
            </a:rPr>
            <a:t>Establish two new transitional areas: sustainment and reattainment</a:t>
          </a:r>
          <a:endParaRPr lang="en-US" dirty="0">
            <a:latin typeface="Times New Roman" pitchFamily="18" charset="0"/>
            <a:cs typeface="Times New Roman" pitchFamily="18" charset="0"/>
          </a:endParaRPr>
        </a:p>
      </dgm:t>
    </dgm:pt>
    <dgm:pt modelId="{BB03B68F-6BDF-446D-AF60-5000AC0C58A6}" type="parTrans" cxnId="{09830244-8E48-4522-B41E-BC0802DEDAEA}">
      <dgm:prSet/>
      <dgm:spPr/>
    </dgm:pt>
    <dgm:pt modelId="{B42BAD8F-2ABE-4A1B-9302-EB87881097EB}" type="sibTrans" cxnId="{09830244-8E48-4522-B41E-BC0802DEDAEA}">
      <dgm:prSet/>
      <dgm:spPr/>
    </dgm:pt>
    <dgm:pt modelId="{8D803AA9-7F58-419D-A608-DD1A7FE042DB}" type="pres">
      <dgm:prSet presAssocID="{6D388B34-B901-47F6-9BC3-A147116CEEC8}" presName="Name0" presStyleCnt="0">
        <dgm:presLayoutVars>
          <dgm:dir/>
          <dgm:animLvl val="lvl"/>
          <dgm:resizeHandles val="exact"/>
        </dgm:presLayoutVars>
      </dgm:prSet>
      <dgm:spPr/>
      <dgm:t>
        <a:bodyPr/>
        <a:lstStyle/>
        <a:p>
          <a:endParaRPr lang="en-US"/>
        </a:p>
      </dgm:t>
    </dgm:pt>
    <dgm:pt modelId="{F487DEC8-476A-4906-95DD-9ECBF9BFBBEC}" type="pres">
      <dgm:prSet presAssocID="{E2DBCADF-D569-4C93-BBFD-5A6F2AD9CC1E}" presName="composite" presStyleCnt="0"/>
      <dgm:spPr/>
    </dgm:pt>
    <dgm:pt modelId="{54864447-4B66-4534-AA9D-7DD1DB8B6BE8}" type="pres">
      <dgm:prSet presAssocID="{E2DBCADF-D569-4C93-BBFD-5A6F2AD9CC1E}" presName="parTx" presStyleLbl="alignNode1" presStyleIdx="0" presStyleCnt="3">
        <dgm:presLayoutVars>
          <dgm:chMax val="0"/>
          <dgm:chPref val="0"/>
          <dgm:bulletEnabled val="1"/>
        </dgm:presLayoutVars>
      </dgm:prSet>
      <dgm:spPr/>
      <dgm:t>
        <a:bodyPr/>
        <a:lstStyle/>
        <a:p>
          <a:endParaRPr lang="en-US"/>
        </a:p>
      </dgm:t>
    </dgm:pt>
    <dgm:pt modelId="{05F7139E-646F-4675-8C98-97A80DC35D08}" type="pres">
      <dgm:prSet presAssocID="{E2DBCADF-D569-4C93-BBFD-5A6F2AD9CC1E}" presName="desTx" presStyleLbl="alignAccFollowNode1" presStyleIdx="0" presStyleCnt="3">
        <dgm:presLayoutVars>
          <dgm:bulletEnabled val="1"/>
        </dgm:presLayoutVars>
      </dgm:prSet>
      <dgm:spPr/>
      <dgm:t>
        <a:bodyPr/>
        <a:lstStyle/>
        <a:p>
          <a:endParaRPr lang="en-US"/>
        </a:p>
      </dgm:t>
    </dgm:pt>
    <dgm:pt modelId="{A00964D9-4D8C-49EA-8E82-A732EB6C224C}" type="pres">
      <dgm:prSet presAssocID="{71E1E1A1-1B66-4008-BAA9-669D953CD592}" presName="space" presStyleCnt="0"/>
      <dgm:spPr/>
    </dgm:pt>
    <dgm:pt modelId="{66F6EB94-6A15-4A21-B584-EBFDE26DF313}" type="pres">
      <dgm:prSet presAssocID="{BE4D0001-1913-4DB1-8D44-EE8A69A70179}" presName="composite" presStyleCnt="0"/>
      <dgm:spPr/>
    </dgm:pt>
    <dgm:pt modelId="{C890679B-E908-4F1E-9C0F-FCF7E3617B6F}" type="pres">
      <dgm:prSet presAssocID="{BE4D0001-1913-4DB1-8D44-EE8A69A70179}" presName="parTx" presStyleLbl="alignNode1" presStyleIdx="1" presStyleCnt="3">
        <dgm:presLayoutVars>
          <dgm:chMax val="0"/>
          <dgm:chPref val="0"/>
          <dgm:bulletEnabled val="1"/>
        </dgm:presLayoutVars>
      </dgm:prSet>
      <dgm:spPr/>
      <dgm:t>
        <a:bodyPr/>
        <a:lstStyle/>
        <a:p>
          <a:endParaRPr lang="en-US"/>
        </a:p>
      </dgm:t>
    </dgm:pt>
    <dgm:pt modelId="{C33C1989-BE00-4F04-BA23-BCF8C1D46079}" type="pres">
      <dgm:prSet presAssocID="{BE4D0001-1913-4DB1-8D44-EE8A69A70179}" presName="desTx" presStyleLbl="alignAccFollowNode1" presStyleIdx="1" presStyleCnt="3">
        <dgm:presLayoutVars>
          <dgm:bulletEnabled val="1"/>
        </dgm:presLayoutVars>
      </dgm:prSet>
      <dgm:spPr/>
      <dgm:t>
        <a:bodyPr/>
        <a:lstStyle/>
        <a:p>
          <a:endParaRPr lang="en-US"/>
        </a:p>
      </dgm:t>
    </dgm:pt>
    <dgm:pt modelId="{7C1C2BB1-E1F8-4250-8B01-1995A5D0F37F}" type="pres">
      <dgm:prSet presAssocID="{115DF1AC-1BBE-4CD7-A24E-7F3F42767A20}" presName="space" presStyleCnt="0"/>
      <dgm:spPr/>
    </dgm:pt>
    <dgm:pt modelId="{A3D52273-7D77-4C1F-90B0-F49BF3325D45}" type="pres">
      <dgm:prSet presAssocID="{1D43A6DE-6330-4288-88FA-749FD6BA0DFC}" presName="composite" presStyleCnt="0"/>
      <dgm:spPr/>
    </dgm:pt>
    <dgm:pt modelId="{94F1539C-A416-4599-B45F-AC08210BF8E8}" type="pres">
      <dgm:prSet presAssocID="{1D43A6DE-6330-4288-88FA-749FD6BA0DFC}" presName="parTx" presStyleLbl="alignNode1" presStyleIdx="2" presStyleCnt="3">
        <dgm:presLayoutVars>
          <dgm:chMax val="0"/>
          <dgm:chPref val="0"/>
          <dgm:bulletEnabled val="1"/>
        </dgm:presLayoutVars>
      </dgm:prSet>
      <dgm:spPr/>
      <dgm:t>
        <a:bodyPr/>
        <a:lstStyle/>
        <a:p>
          <a:endParaRPr lang="en-US"/>
        </a:p>
      </dgm:t>
    </dgm:pt>
    <dgm:pt modelId="{20C4F1DA-DCE1-49C5-A43C-DB0EBFACAFA4}" type="pres">
      <dgm:prSet presAssocID="{1D43A6DE-6330-4288-88FA-749FD6BA0DFC}" presName="desTx" presStyleLbl="alignAccFollowNode1" presStyleIdx="2" presStyleCnt="3">
        <dgm:presLayoutVars>
          <dgm:bulletEnabled val="1"/>
        </dgm:presLayoutVars>
      </dgm:prSet>
      <dgm:spPr/>
      <dgm:t>
        <a:bodyPr/>
        <a:lstStyle/>
        <a:p>
          <a:endParaRPr lang="en-US"/>
        </a:p>
      </dgm:t>
    </dgm:pt>
  </dgm:ptLst>
  <dgm:cxnLst>
    <dgm:cxn modelId="{B1DCC5B0-3F8B-4495-BC4F-C56F8F7352A5}" type="presOf" srcId="{95AA0362-B44E-48BE-AD63-12B058FA2D51}" destId="{C33C1989-BE00-4F04-BA23-BCF8C1D46079}" srcOrd="0" destOrd="0" presId="urn:microsoft.com/office/officeart/2005/8/layout/hList1"/>
    <dgm:cxn modelId="{C8DF415A-F43F-4F30-A3A5-AA090474B86A}" type="presOf" srcId="{BE4D0001-1913-4DB1-8D44-EE8A69A70179}" destId="{C890679B-E908-4F1E-9C0F-FCF7E3617B6F}" srcOrd="0" destOrd="0" presId="urn:microsoft.com/office/officeart/2005/8/layout/hList1"/>
    <dgm:cxn modelId="{41EA0147-2635-4135-AC48-477629B15FA3}" srcId="{E2DBCADF-D569-4C93-BBFD-5A6F2AD9CC1E}" destId="{FBDCB5A1-3E47-4F0D-952B-BA9FD9B5D06B}" srcOrd="3" destOrd="0" parTransId="{C5BC3F29-15C9-4AA3-ABDC-20FB1FCAD490}" sibTransId="{1B12EC0E-DD70-425C-8676-CDFA1C81AA0D}"/>
    <dgm:cxn modelId="{09830244-8E48-4522-B41E-BC0802DEDAEA}" srcId="{BE4D0001-1913-4DB1-8D44-EE8A69A70179}" destId="{95AA0362-B44E-48BE-AD63-12B058FA2D51}" srcOrd="0" destOrd="0" parTransId="{BB03B68F-6BDF-446D-AF60-5000AC0C58A6}" sibTransId="{B42BAD8F-2ABE-4A1B-9302-EB87881097EB}"/>
    <dgm:cxn modelId="{4FF15F8B-F45A-4BB1-A514-7C610D9C47E7}" srcId="{E2DBCADF-D569-4C93-BBFD-5A6F2AD9CC1E}" destId="{0630AC0F-8D1A-4587-A31E-D8A74BDD8800}" srcOrd="1" destOrd="0" parTransId="{4110AD3F-B448-409E-ACDB-D39ED1499771}" sibTransId="{BDB8D75A-238C-4DD1-9130-DB29F1B9CD77}"/>
    <dgm:cxn modelId="{5BD4BDE3-FD2F-4B40-A952-812B5A51E5EA}" srcId="{6D388B34-B901-47F6-9BC3-A147116CEEC8}" destId="{E2DBCADF-D569-4C93-BBFD-5A6F2AD9CC1E}" srcOrd="0" destOrd="0" parTransId="{72CB0918-DAFD-4142-8CE5-1BC34CA9338B}" sibTransId="{71E1E1A1-1B66-4008-BAA9-669D953CD592}"/>
    <dgm:cxn modelId="{7BF5E8A7-14B2-42E4-96B0-FBE92C7CD498}" type="presOf" srcId="{DC4573FF-E55F-42EF-AEA5-583424A7AED5}" destId="{C33C1989-BE00-4F04-BA23-BCF8C1D46079}" srcOrd="0" destOrd="1" presId="urn:microsoft.com/office/officeart/2005/8/layout/hList1"/>
    <dgm:cxn modelId="{1E836E89-ADE6-494F-AA55-78BBA95A9C5B}" srcId="{E2DBCADF-D569-4C93-BBFD-5A6F2AD9CC1E}" destId="{419A4B59-74BD-4265-9572-B66B06F4DE20}" srcOrd="2" destOrd="0" parTransId="{3CE262BC-7C17-495F-90D1-B07F83359C28}" sibTransId="{C78DBF4B-3427-4059-A4D8-9C2EE61F645A}"/>
    <dgm:cxn modelId="{CF200496-3FD1-41FE-9068-A2DD7CF14429}" type="presOf" srcId="{0630AC0F-8D1A-4587-A31E-D8A74BDD8800}" destId="{05F7139E-646F-4675-8C98-97A80DC35D08}" srcOrd="0" destOrd="1" presId="urn:microsoft.com/office/officeart/2005/8/layout/hList1"/>
    <dgm:cxn modelId="{C2085D6A-F280-4A50-AE1C-C1CA8B236D11}" type="presOf" srcId="{6D388B34-B901-47F6-9BC3-A147116CEEC8}" destId="{8D803AA9-7F58-419D-A608-DD1A7FE042DB}" srcOrd="0" destOrd="0" presId="urn:microsoft.com/office/officeart/2005/8/layout/hList1"/>
    <dgm:cxn modelId="{1596A228-67FF-48D4-AEB8-A583A96A6859}" srcId="{6D388B34-B901-47F6-9BC3-A147116CEEC8}" destId="{BE4D0001-1913-4DB1-8D44-EE8A69A70179}" srcOrd="1" destOrd="0" parTransId="{0897D42B-ED91-4153-9670-615A4FD26993}" sibTransId="{115DF1AC-1BBE-4CD7-A24E-7F3F42767A20}"/>
    <dgm:cxn modelId="{E0986B87-3FEF-4960-8451-F7BD81FBC246}" type="presOf" srcId="{8CBC2996-68E9-49A6-B825-9365B025EEB7}" destId="{20C4F1DA-DCE1-49C5-A43C-DB0EBFACAFA4}" srcOrd="0" destOrd="2" presId="urn:microsoft.com/office/officeart/2005/8/layout/hList1"/>
    <dgm:cxn modelId="{800C65EB-74DA-4CD1-A832-C04A2C05337A}" type="presOf" srcId="{9AD63478-004D-4EE1-B354-AB3693AB1BD3}" destId="{C33C1989-BE00-4F04-BA23-BCF8C1D46079}" srcOrd="0" destOrd="2" presId="urn:microsoft.com/office/officeart/2005/8/layout/hList1"/>
    <dgm:cxn modelId="{4B707E8D-0AE5-4EE6-A0AF-861074E99151}" type="presOf" srcId="{FBDCB5A1-3E47-4F0D-952B-BA9FD9B5D06B}" destId="{05F7139E-646F-4675-8C98-97A80DC35D08}" srcOrd="0" destOrd="3" presId="urn:microsoft.com/office/officeart/2005/8/layout/hList1"/>
    <dgm:cxn modelId="{EBE59368-3C76-4893-8535-65141F2B367F}" srcId="{6D388B34-B901-47F6-9BC3-A147116CEEC8}" destId="{1D43A6DE-6330-4288-88FA-749FD6BA0DFC}" srcOrd="2" destOrd="0" parTransId="{613B038F-B560-4ED7-8B0A-1E0876173A29}" sibTransId="{8276BDB8-EEDD-42C5-A9C4-22CD532FBE4A}"/>
    <dgm:cxn modelId="{0A53C7C4-4073-45F7-8FCF-2A720732EEF9}" srcId="{1D43A6DE-6330-4288-88FA-749FD6BA0DFC}" destId="{4ED1E18B-9D1F-49AC-9FDC-691D34861D54}" srcOrd="0" destOrd="0" parTransId="{7B2834D7-77B7-489B-8CA0-7F9A1CC46D68}" sibTransId="{9017DEAF-DA6A-441C-8AE8-3597403ABDA8}"/>
    <dgm:cxn modelId="{4067599A-7534-4CE9-8F45-C2EFDF01B1CC}" srcId="{BE4D0001-1913-4DB1-8D44-EE8A69A70179}" destId="{9AD63478-004D-4EE1-B354-AB3693AB1BD3}" srcOrd="2" destOrd="0" parTransId="{A7AAF9F9-9E92-4D23-9BD8-F891824E4C3D}" sibTransId="{AB5D5D68-BD91-4BBE-808A-EA8385A47905}"/>
    <dgm:cxn modelId="{076907D3-E20E-46AF-A906-647A21512823}" srcId="{1D43A6DE-6330-4288-88FA-749FD6BA0DFC}" destId="{8CBC2996-68E9-49A6-B825-9365B025EEB7}" srcOrd="2" destOrd="0" parTransId="{FBC8D56D-6F2E-4A5F-9B94-E172FC3EABC4}" sibTransId="{FC404D96-F36D-4564-8553-EE3CDF3B88EF}"/>
    <dgm:cxn modelId="{EBBBE033-9FAB-4895-B3D1-FD5F5DFA18F0}" type="presOf" srcId="{419A4B59-74BD-4265-9572-B66B06F4DE20}" destId="{05F7139E-646F-4675-8C98-97A80DC35D08}" srcOrd="0" destOrd="2" presId="urn:microsoft.com/office/officeart/2005/8/layout/hList1"/>
    <dgm:cxn modelId="{EAD07969-470A-4D51-B3BC-B1BA10FDBF02}" type="presOf" srcId="{9658CA41-D5AD-4CDB-BAD0-7E4248DE3344}" destId="{20C4F1DA-DCE1-49C5-A43C-DB0EBFACAFA4}" srcOrd="0" destOrd="1" presId="urn:microsoft.com/office/officeart/2005/8/layout/hList1"/>
    <dgm:cxn modelId="{BC7C5413-008E-46CD-8F85-2F3CAA05B087}" srcId="{BE4D0001-1913-4DB1-8D44-EE8A69A70179}" destId="{DC4573FF-E55F-42EF-AEA5-583424A7AED5}" srcOrd="1" destOrd="0" parTransId="{DD0AD00E-982D-48D9-AF82-BE52997E220C}" sibTransId="{5D2DDABD-7410-4DC7-97A8-993BC2379559}"/>
    <dgm:cxn modelId="{26E51D0F-9166-4354-B7FE-D15D4E2C97E0}" srcId="{E2DBCADF-D569-4C93-BBFD-5A6F2AD9CC1E}" destId="{AB4B7919-05D4-4F33-9C67-6183AA892271}" srcOrd="0" destOrd="0" parTransId="{1259DBEF-813E-4A75-9F4B-B2CD8DC1BE1B}" sibTransId="{E59ED7AA-BD83-425B-B14F-7BCC09F23409}"/>
    <dgm:cxn modelId="{E80AE102-103F-41AE-A7D6-A3A0567D3F88}" type="presOf" srcId="{E2DBCADF-D569-4C93-BBFD-5A6F2AD9CC1E}" destId="{54864447-4B66-4534-AA9D-7DD1DB8B6BE8}" srcOrd="0" destOrd="0" presId="urn:microsoft.com/office/officeart/2005/8/layout/hList1"/>
    <dgm:cxn modelId="{B2A1A4ED-7A10-46EF-A4B1-23FAE7EC130D}" srcId="{1D43A6DE-6330-4288-88FA-749FD6BA0DFC}" destId="{9658CA41-D5AD-4CDB-BAD0-7E4248DE3344}" srcOrd="1" destOrd="0" parTransId="{A9F9D17E-A039-4EAB-B68A-D34A18A1FCC6}" sibTransId="{E6AF72A3-475A-4039-8268-37832E50BCE5}"/>
    <dgm:cxn modelId="{2D77E320-A872-4754-8FF8-B57337F3AA90}" type="presOf" srcId="{1D43A6DE-6330-4288-88FA-749FD6BA0DFC}" destId="{94F1539C-A416-4599-B45F-AC08210BF8E8}" srcOrd="0" destOrd="0" presId="urn:microsoft.com/office/officeart/2005/8/layout/hList1"/>
    <dgm:cxn modelId="{9247FB18-FCC1-4EEB-B431-06F1586E976F}" type="presOf" srcId="{4ED1E18B-9D1F-49AC-9FDC-691D34861D54}" destId="{20C4F1DA-DCE1-49C5-A43C-DB0EBFACAFA4}" srcOrd="0" destOrd="0" presId="urn:microsoft.com/office/officeart/2005/8/layout/hList1"/>
    <dgm:cxn modelId="{0347FB63-7909-450D-B72B-F2E570C44E4E}" type="presOf" srcId="{AB4B7919-05D4-4F33-9C67-6183AA892271}" destId="{05F7139E-646F-4675-8C98-97A80DC35D08}" srcOrd="0" destOrd="0" presId="urn:microsoft.com/office/officeart/2005/8/layout/hList1"/>
    <dgm:cxn modelId="{C62BCA86-3BF9-4B4F-A036-9DE64EEC35EB}" type="presParOf" srcId="{8D803AA9-7F58-419D-A608-DD1A7FE042DB}" destId="{F487DEC8-476A-4906-95DD-9ECBF9BFBBEC}" srcOrd="0" destOrd="0" presId="urn:microsoft.com/office/officeart/2005/8/layout/hList1"/>
    <dgm:cxn modelId="{BBF5A572-F531-4359-826D-6825B4ACFC6A}" type="presParOf" srcId="{F487DEC8-476A-4906-95DD-9ECBF9BFBBEC}" destId="{54864447-4B66-4534-AA9D-7DD1DB8B6BE8}" srcOrd="0" destOrd="0" presId="urn:microsoft.com/office/officeart/2005/8/layout/hList1"/>
    <dgm:cxn modelId="{E382F013-7E26-433F-B7B7-E4A753BDE624}" type="presParOf" srcId="{F487DEC8-476A-4906-95DD-9ECBF9BFBBEC}" destId="{05F7139E-646F-4675-8C98-97A80DC35D08}" srcOrd="1" destOrd="0" presId="urn:microsoft.com/office/officeart/2005/8/layout/hList1"/>
    <dgm:cxn modelId="{AE635805-C1BC-4D30-BFBA-1094B57D70BA}" type="presParOf" srcId="{8D803AA9-7F58-419D-A608-DD1A7FE042DB}" destId="{A00964D9-4D8C-49EA-8E82-A732EB6C224C}" srcOrd="1" destOrd="0" presId="urn:microsoft.com/office/officeart/2005/8/layout/hList1"/>
    <dgm:cxn modelId="{5505E542-39F3-4F06-AC6B-27626A6859B5}" type="presParOf" srcId="{8D803AA9-7F58-419D-A608-DD1A7FE042DB}" destId="{66F6EB94-6A15-4A21-B584-EBFDE26DF313}" srcOrd="2" destOrd="0" presId="urn:microsoft.com/office/officeart/2005/8/layout/hList1"/>
    <dgm:cxn modelId="{FDB06845-9371-4B90-91F8-DC3F5ABC1B5D}" type="presParOf" srcId="{66F6EB94-6A15-4A21-B584-EBFDE26DF313}" destId="{C890679B-E908-4F1E-9C0F-FCF7E3617B6F}" srcOrd="0" destOrd="0" presId="urn:microsoft.com/office/officeart/2005/8/layout/hList1"/>
    <dgm:cxn modelId="{B4EF2CEA-E783-449E-837B-C8051785BA0E}" type="presParOf" srcId="{66F6EB94-6A15-4A21-B584-EBFDE26DF313}" destId="{C33C1989-BE00-4F04-BA23-BCF8C1D46079}" srcOrd="1" destOrd="0" presId="urn:microsoft.com/office/officeart/2005/8/layout/hList1"/>
    <dgm:cxn modelId="{92C533E6-368A-4294-B37D-EBDD12ABBC03}" type="presParOf" srcId="{8D803AA9-7F58-419D-A608-DD1A7FE042DB}" destId="{7C1C2BB1-E1F8-4250-8B01-1995A5D0F37F}" srcOrd="3" destOrd="0" presId="urn:microsoft.com/office/officeart/2005/8/layout/hList1"/>
    <dgm:cxn modelId="{1F879AA2-2EEE-4B90-AAEF-DBD40BEA87DA}" type="presParOf" srcId="{8D803AA9-7F58-419D-A608-DD1A7FE042DB}" destId="{A3D52273-7D77-4C1F-90B0-F49BF3325D45}" srcOrd="4" destOrd="0" presId="urn:microsoft.com/office/officeart/2005/8/layout/hList1"/>
    <dgm:cxn modelId="{B353742B-B9F7-4EAB-ABE2-D7D325AA973F}" type="presParOf" srcId="{A3D52273-7D77-4C1F-90B0-F49BF3325D45}" destId="{94F1539C-A416-4599-B45F-AC08210BF8E8}" srcOrd="0" destOrd="0" presId="urn:microsoft.com/office/officeart/2005/8/layout/hList1"/>
    <dgm:cxn modelId="{151F1BC8-6203-494E-8DBD-EFD0AFE4E03C}" type="presParOf" srcId="{A3D52273-7D77-4C1F-90B0-F49BF3325D45}" destId="{20C4F1DA-DCE1-49C5-A43C-DB0EBFACAFA4}"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4C9B20-18C4-4513-B3D9-33D189B632E4}"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86146B4D-2327-4E1C-B48D-40FFA00BAF50}">
      <dgm:prSet/>
      <dgm:spPr/>
      <dgm:t>
        <a:bodyPr/>
        <a:lstStyle/>
        <a:p>
          <a:r>
            <a:rPr lang="en-US" dirty="0" smtClean="0">
              <a:latin typeface="Times New Roman" pitchFamily="18" charset="0"/>
              <a:cs typeface="Times New Roman" pitchFamily="18" charset="0"/>
            </a:rPr>
            <a:t>Impacts on Environment</a:t>
          </a:r>
          <a:endParaRPr lang="en-US" dirty="0">
            <a:latin typeface="Times New Roman" pitchFamily="18" charset="0"/>
            <a:cs typeface="Times New Roman" pitchFamily="18" charset="0"/>
          </a:endParaRPr>
        </a:p>
      </dgm:t>
    </dgm:pt>
    <dgm:pt modelId="{DF6D4291-6836-4F8C-860A-06ABAAAF8D48}" type="parTrans" cxnId="{06FFED53-BFE9-4D49-B951-E45AF6B46D50}">
      <dgm:prSet/>
      <dgm:spPr/>
      <dgm:t>
        <a:bodyPr/>
        <a:lstStyle/>
        <a:p>
          <a:endParaRPr lang="en-US"/>
        </a:p>
      </dgm:t>
    </dgm:pt>
    <dgm:pt modelId="{56D92FC5-C0E0-4247-A0F2-A93F6F35A21B}" type="sibTrans" cxnId="{06FFED53-BFE9-4D49-B951-E45AF6B46D50}">
      <dgm:prSet/>
      <dgm:spPr/>
      <dgm:t>
        <a:bodyPr/>
        <a:lstStyle/>
        <a:p>
          <a:endParaRPr lang="en-US"/>
        </a:p>
      </dgm:t>
    </dgm:pt>
    <dgm:pt modelId="{4D2DCFF8-6648-403E-BA1F-AF74B91597AB}">
      <dgm:prSet/>
      <dgm:spPr/>
      <dgm:t>
        <a:bodyPr/>
        <a:lstStyle/>
        <a:p>
          <a:r>
            <a:rPr lang="en-US" dirty="0" smtClean="0">
              <a:latin typeface="Times New Roman" pitchFamily="18" charset="0"/>
              <a:cs typeface="Times New Roman" pitchFamily="18" charset="0"/>
            </a:rPr>
            <a:t>Impacts on Development</a:t>
          </a:r>
          <a:endParaRPr lang="en-US" dirty="0">
            <a:latin typeface="Times New Roman" pitchFamily="18" charset="0"/>
            <a:cs typeface="Times New Roman" pitchFamily="18" charset="0"/>
          </a:endParaRPr>
        </a:p>
      </dgm:t>
    </dgm:pt>
    <dgm:pt modelId="{37FC4E5B-D4A6-4BBF-8AB7-AE173D00B47D}" type="parTrans" cxnId="{7D2F5185-4CCA-4D91-A935-6380F511B85B}">
      <dgm:prSet/>
      <dgm:spPr/>
      <dgm:t>
        <a:bodyPr/>
        <a:lstStyle/>
        <a:p>
          <a:endParaRPr lang="en-US"/>
        </a:p>
      </dgm:t>
    </dgm:pt>
    <dgm:pt modelId="{4BA05C46-142A-4FF3-B0B1-7C0851A7B333}" type="sibTrans" cxnId="{7D2F5185-4CCA-4D91-A935-6380F511B85B}">
      <dgm:prSet/>
      <dgm:spPr/>
      <dgm:t>
        <a:bodyPr/>
        <a:lstStyle/>
        <a:p>
          <a:endParaRPr lang="en-US"/>
        </a:p>
      </dgm:t>
    </dgm:pt>
    <dgm:pt modelId="{8B6376E6-9271-49FB-A73E-DCF715EDFC65}">
      <dgm:prSet/>
      <dgm:spPr/>
      <dgm:t>
        <a:bodyPr/>
        <a:lstStyle/>
        <a:p>
          <a:r>
            <a:rPr lang="en-US" dirty="0" smtClean="0">
              <a:latin typeface="Times New Roman" pitchFamily="18" charset="0"/>
              <a:cs typeface="Times New Roman" pitchFamily="18" charset="0"/>
            </a:rPr>
            <a:t>Higher offset ratios if using non-priority source offsets</a:t>
          </a:r>
          <a:endParaRPr lang="en-US" dirty="0"/>
        </a:p>
      </dgm:t>
    </dgm:pt>
    <dgm:pt modelId="{CFA1F5AC-B370-404B-BE21-B0DF62A8018A}" type="parTrans" cxnId="{01F920B7-87B3-43A9-9A29-E63F9150D1A6}">
      <dgm:prSet/>
      <dgm:spPr/>
      <dgm:t>
        <a:bodyPr/>
        <a:lstStyle/>
        <a:p>
          <a:endParaRPr lang="en-US"/>
        </a:p>
      </dgm:t>
    </dgm:pt>
    <dgm:pt modelId="{60F86C62-A01D-4BE4-8D46-98F3E2D7FFEA}" type="sibTrans" cxnId="{01F920B7-87B3-43A9-9A29-E63F9150D1A6}">
      <dgm:prSet/>
      <dgm:spPr/>
      <dgm:t>
        <a:bodyPr/>
        <a:lstStyle/>
        <a:p>
          <a:endParaRPr lang="en-US"/>
        </a:p>
      </dgm:t>
    </dgm:pt>
    <dgm:pt modelId="{6D5D06E1-2349-43E6-B82E-43A37BDE7FE3}">
      <dgm:prSet/>
      <dgm:spPr/>
      <dgm:t>
        <a:bodyPr/>
        <a:lstStyle/>
        <a:p>
          <a:r>
            <a:rPr lang="en-US" dirty="0" smtClean="0">
              <a:latin typeface="Times New Roman" pitchFamily="18" charset="0"/>
              <a:cs typeface="Times New Roman" pitchFamily="18" charset="0"/>
            </a:rPr>
            <a:t>Improve AQ in </a:t>
          </a:r>
          <a:r>
            <a:rPr lang="en-US" dirty="0" smtClean="0">
              <a:latin typeface="Times New Roman" pitchFamily="18" charset="0"/>
              <a:cs typeface="Times New Roman" pitchFamily="18" charset="0"/>
            </a:rPr>
            <a:t>problem areas by </a:t>
          </a:r>
          <a:r>
            <a:rPr lang="en-US" dirty="0" smtClean="0">
              <a:latin typeface="Times New Roman" pitchFamily="18" charset="0"/>
              <a:cs typeface="Times New Roman" pitchFamily="18" charset="0"/>
            </a:rPr>
            <a:t>providing incentives to reduce </a:t>
          </a:r>
          <a:r>
            <a:rPr lang="en-US" dirty="0" smtClean="0">
              <a:latin typeface="Times New Roman" pitchFamily="18" charset="0"/>
              <a:cs typeface="Times New Roman" pitchFamily="18" charset="0"/>
            </a:rPr>
            <a:t>emissions</a:t>
          </a:r>
          <a:endParaRPr lang="en-US" dirty="0"/>
        </a:p>
      </dgm:t>
    </dgm:pt>
    <dgm:pt modelId="{A735D5FA-C731-4B31-AA92-74B7D41130C4}" type="parTrans" cxnId="{EEC047C4-B9CF-45A5-ACA0-14A413267DCC}">
      <dgm:prSet/>
      <dgm:spPr/>
      <dgm:t>
        <a:bodyPr/>
        <a:lstStyle/>
        <a:p>
          <a:endParaRPr lang="en-US"/>
        </a:p>
      </dgm:t>
    </dgm:pt>
    <dgm:pt modelId="{1574CFCB-62FA-4F5A-99F0-E9DD934DF4DA}" type="sibTrans" cxnId="{EEC047C4-B9CF-45A5-ACA0-14A413267DCC}">
      <dgm:prSet/>
      <dgm:spPr/>
      <dgm:t>
        <a:bodyPr/>
        <a:lstStyle/>
        <a:p>
          <a:endParaRPr lang="en-US"/>
        </a:p>
      </dgm:t>
    </dgm:pt>
    <dgm:pt modelId="{692A60F1-6803-498B-B3AA-D5F4325B5D3F}">
      <dgm:prSet/>
      <dgm:spPr/>
      <dgm:t>
        <a:bodyPr/>
        <a:lstStyle/>
        <a:p>
          <a:r>
            <a:rPr lang="en-US" dirty="0" smtClean="0">
              <a:latin typeface="Times New Roman" pitchFamily="18" charset="0"/>
              <a:cs typeface="Times New Roman" pitchFamily="18" charset="0"/>
            </a:rPr>
            <a:t>More flexibility for smaller sources in problem areas</a:t>
          </a:r>
          <a:endParaRPr lang="en-US" dirty="0">
            <a:latin typeface="Times New Roman" pitchFamily="18" charset="0"/>
            <a:cs typeface="Times New Roman" pitchFamily="18" charset="0"/>
          </a:endParaRPr>
        </a:p>
      </dgm:t>
    </dgm:pt>
    <dgm:pt modelId="{F3A925A2-CF08-42B0-AC19-7421A3F94FFB}" type="parTrans" cxnId="{7995A61D-B476-4F68-A162-A4E76A426079}">
      <dgm:prSet/>
      <dgm:spPr/>
      <dgm:t>
        <a:bodyPr/>
        <a:lstStyle/>
        <a:p>
          <a:endParaRPr lang="en-US"/>
        </a:p>
      </dgm:t>
    </dgm:pt>
    <dgm:pt modelId="{2F71D353-B755-4B30-9158-51F0BD9CD276}" type="sibTrans" cxnId="{7995A61D-B476-4F68-A162-A4E76A426079}">
      <dgm:prSet/>
      <dgm:spPr/>
      <dgm:t>
        <a:bodyPr/>
        <a:lstStyle/>
        <a:p>
          <a:endParaRPr lang="en-US"/>
        </a:p>
      </dgm:t>
    </dgm:pt>
    <dgm:pt modelId="{E340B5B5-B85B-4821-AF94-DF4D4256B741}">
      <dgm:prSet/>
      <dgm:spPr/>
      <dgm:t>
        <a:bodyPr/>
        <a:lstStyle/>
        <a:p>
          <a:r>
            <a:rPr lang="en-US" dirty="0" smtClean="0">
              <a:latin typeface="Times New Roman" pitchFamily="18" charset="0"/>
              <a:cs typeface="Times New Roman" pitchFamily="18" charset="0"/>
            </a:rPr>
            <a:t>Less stringent control requirements in nonattainment areas for smaller sources</a:t>
          </a:r>
          <a:endParaRPr lang="en-US" dirty="0">
            <a:latin typeface="Times New Roman" pitchFamily="18" charset="0"/>
            <a:cs typeface="Times New Roman" pitchFamily="18" charset="0"/>
          </a:endParaRPr>
        </a:p>
      </dgm:t>
    </dgm:pt>
    <dgm:pt modelId="{F356212D-A476-4086-8AFD-C0EB125CCDFA}" type="parTrans" cxnId="{041B4C53-40AA-4178-A991-1206416497D2}">
      <dgm:prSet/>
      <dgm:spPr/>
      <dgm:t>
        <a:bodyPr/>
        <a:lstStyle/>
        <a:p>
          <a:endParaRPr lang="en-US"/>
        </a:p>
      </dgm:t>
    </dgm:pt>
    <dgm:pt modelId="{0E21C2A6-A97A-454F-AA29-4B88BEF16C06}" type="sibTrans" cxnId="{041B4C53-40AA-4178-A991-1206416497D2}">
      <dgm:prSet/>
      <dgm:spPr/>
      <dgm:t>
        <a:bodyPr/>
        <a:lstStyle/>
        <a:p>
          <a:endParaRPr lang="en-US"/>
        </a:p>
      </dgm:t>
    </dgm:pt>
    <dgm:pt modelId="{2C048525-2FAF-4F62-A21B-81A5BE395EF3}">
      <dgm:prSet/>
      <dgm:spPr/>
      <dgm:t>
        <a:bodyPr/>
        <a:lstStyle/>
        <a:p>
          <a:endParaRPr lang="en-US" dirty="0"/>
        </a:p>
      </dgm:t>
    </dgm:pt>
    <dgm:pt modelId="{82A15C0D-043D-49C5-85F9-0063C2DD0CFD}" type="parTrans" cxnId="{DA1048F9-872A-4C77-976C-1309123EB3AD}">
      <dgm:prSet/>
      <dgm:spPr/>
      <dgm:t>
        <a:bodyPr/>
        <a:lstStyle/>
        <a:p>
          <a:endParaRPr lang="en-US"/>
        </a:p>
      </dgm:t>
    </dgm:pt>
    <dgm:pt modelId="{EC175A65-E30A-4843-88CA-1ACD85768BD7}" type="sibTrans" cxnId="{DA1048F9-872A-4C77-976C-1309123EB3AD}">
      <dgm:prSet/>
      <dgm:spPr/>
      <dgm:t>
        <a:bodyPr/>
        <a:lstStyle/>
        <a:p>
          <a:endParaRPr lang="en-US"/>
        </a:p>
      </dgm:t>
    </dgm:pt>
    <dgm:pt modelId="{9EF40C8C-3CE9-44A9-BD8E-BB8DF1400F11}">
      <dgm:prSet/>
      <dgm:spPr/>
      <dgm:t>
        <a:bodyPr/>
        <a:lstStyle/>
        <a:p>
          <a:endParaRPr lang="en-US" dirty="0"/>
        </a:p>
      </dgm:t>
    </dgm:pt>
    <dgm:pt modelId="{9085226B-F5F9-4F30-B78D-6E31826A165E}" type="parTrans" cxnId="{8D9CE5DA-26F5-4100-945F-954A54BDBEED}">
      <dgm:prSet/>
      <dgm:spPr/>
      <dgm:t>
        <a:bodyPr/>
        <a:lstStyle/>
        <a:p>
          <a:endParaRPr lang="en-US"/>
        </a:p>
      </dgm:t>
    </dgm:pt>
    <dgm:pt modelId="{A42671BA-CE9D-4AAA-9E81-6BF90995014C}" type="sibTrans" cxnId="{8D9CE5DA-26F5-4100-945F-954A54BDBEED}">
      <dgm:prSet/>
      <dgm:spPr/>
      <dgm:t>
        <a:bodyPr/>
        <a:lstStyle/>
        <a:p>
          <a:endParaRPr lang="en-US"/>
        </a:p>
      </dgm:t>
    </dgm:pt>
    <dgm:pt modelId="{19C997F5-5EC4-4312-BA28-FD03C3A20B11}" type="pres">
      <dgm:prSet presAssocID="{CC4C9B20-18C4-4513-B3D9-33D189B632E4}" presName="Name0" presStyleCnt="0">
        <dgm:presLayoutVars>
          <dgm:dir/>
          <dgm:animLvl val="lvl"/>
          <dgm:resizeHandles val="exact"/>
        </dgm:presLayoutVars>
      </dgm:prSet>
      <dgm:spPr/>
      <dgm:t>
        <a:bodyPr/>
        <a:lstStyle/>
        <a:p>
          <a:endParaRPr lang="en-US"/>
        </a:p>
      </dgm:t>
    </dgm:pt>
    <dgm:pt modelId="{29510EFC-69FE-4430-8ABE-319935BCEA28}" type="pres">
      <dgm:prSet presAssocID="{4D2DCFF8-6648-403E-BA1F-AF74B91597AB}" presName="composite" presStyleCnt="0"/>
      <dgm:spPr/>
    </dgm:pt>
    <dgm:pt modelId="{F2DB6C32-9245-4D44-899E-23697DA8E611}" type="pres">
      <dgm:prSet presAssocID="{4D2DCFF8-6648-403E-BA1F-AF74B91597AB}" presName="parTx" presStyleLbl="alignNode1" presStyleIdx="0" presStyleCnt="2">
        <dgm:presLayoutVars>
          <dgm:chMax val="0"/>
          <dgm:chPref val="0"/>
          <dgm:bulletEnabled val="1"/>
        </dgm:presLayoutVars>
      </dgm:prSet>
      <dgm:spPr/>
      <dgm:t>
        <a:bodyPr/>
        <a:lstStyle/>
        <a:p>
          <a:endParaRPr lang="en-US"/>
        </a:p>
      </dgm:t>
    </dgm:pt>
    <dgm:pt modelId="{1E59955E-1F2E-41CC-A613-A6F74AEA5070}" type="pres">
      <dgm:prSet presAssocID="{4D2DCFF8-6648-403E-BA1F-AF74B91597AB}" presName="desTx" presStyleLbl="alignAccFollowNode1" presStyleIdx="0" presStyleCnt="2">
        <dgm:presLayoutVars>
          <dgm:bulletEnabled val="1"/>
        </dgm:presLayoutVars>
      </dgm:prSet>
      <dgm:spPr/>
      <dgm:t>
        <a:bodyPr/>
        <a:lstStyle/>
        <a:p>
          <a:endParaRPr lang="en-US"/>
        </a:p>
      </dgm:t>
    </dgm:pt>
    <dgm:pt modelId="{ED905C9A-7C9D-4430-B7B4-A2573C96AA5C}" type="pres">
      <dgm:prSet presAssocID="{4BA05C46-142A-4FF3-B0B1-7C0851A7B333}" presName="space" presStyleCnt="0"/>
      <dgm:spPr/>
    </dgm:pt>
    <dgm:pt modelId="{461A623F-E458-490F-ADD9-789EC7A63903}" type="pres">
      <dgm:prSet presAssocID="{86146B4D-2327-4E1C-B48D-40FFA00BAF50}" presName="composite" presStyleCnt="0"/>
      <dgm:spPr/>
    </dgm:pt>
    <dgm:pt modelId="{6ED1DBA7-926F-4E6B-856D-3955976562F6}" type="pres">
      <dgm:prSet presAssocID="{86146B4D-2327-4E1C-B48D-40FFA00BAF50}" presName="parTx" presStyleLbl="alignNode1" presStyleIdx="1" presStyleCnt="2">
        <dgm:presLayoutVars>
          <dgm:chMax val="0"/>
          <dgm:chPref val="0"/>
          <dgm:bulletEnabled val="1"/>
        </dgm:presLayoutVars>
      </dgm:prSet>
      <dgm:spPr/>
      <dgm:t>
        <a:bodyPr/>
        <a:lstStyle/>
        <a:p>
          <a:endParaRPr lang="en-US"/>
        </a:p>
      </dgm:t>
    </dgm:pt>
    <dgm:pt modelId="{70DBA9A6-8C44-4839-B390-1F8AD9921B19}" type="pres">
      <dgm:prSet presAssocID="{86146B4D-2327-4E1C-B48D-40FFA00BAF50}" presName="desTx" presStyleLbl="alignAccFollowNode1" presStyleIdx="1" presStyleCnt="2">
        <dgm:presLayoutVars>
          <dgm:bulletEnabled val="1"/>
        </dgm:presLayoutVars>
      </dgm:prSet>
      <dgm:spPr/>
      <dgm:t>
        <a:bodyPr/>
        <a:lstStyle/>
        <a:p>
          <a:endParaRPr lang="en-US"/>
        </a:p>
      </dgm:t>
    </dgm:pt>
  </dgm:ptLst>
  <dgm:cxnLst>
    <dgm:cxn modelId="{06FFED53-BFE9-4D49-B951-E45AF6B46D50}" srcId="{CC4C9B20-18C4-4513-B3D9-33D189B632E4}" destId="{86146B4D-2327-4E1C-B48D-40FFA00BAF50}" srcOrd="1" destOrd="0" parTransId="{DF6D4291-6836-4F8C-860A-06ABAAAF8D48}" sibTransId="{56D92FC5-C0E0-4247-A0F2-A93F6F35A21B}"/>
    <dgm:cxn modelId="{F32C4720-251A-4292-8F88-E4FB2D0DC492}" type="presOf" srcId="{E340B5B5-B85B-4821-AF94-DF4D4256B741}" destId="{70DBA9A6-8C44-4839-B390-1F8AD9921B19}" srcOrd="0" destOrd="2" presId="urn:microsoft.com/office/officeart/2005/8/layout/hList1"/>
    <dgm:cxn modelId="{EEC047C4-B9CF-45A5-ACA0-14A413267DCC}" srcId="{86146B4D-2327-4E1C-B48D-40FFA00BAF50}" destId="{6D5D06E1-2349-43E6-B82E-43A37BDE7FE3}" srcOrd="0" destOrd="0" parTransId="{A735D5FA-C731-4B31-AA92-74B7D41130C4}" sibTransId="{1574CFCB-62FA-4F5A-99F0-E9DD934DF4DA}"/>
    <dgm:cxn modelId="{2EFD6E8C-841F-4711-8C6F-D5BCDC3F4C8E}" type="presOf" srcId="{9EF40C8C-3CE9-44A9-BD8E-BB8DF1400F11}" destId="{1E59955E-1F2E-41CC-A613-A6F74AEA5070}" srcOrd="0" destOrd="1" presId="urn:microsoft.com/office/officeart/2005/8/layout/hList1"/>
    <dgm:cxn modelId="{7A2A966D-885E-4C15-8600-9B64EE186377}" type="presOf" srcId="{692A60F1-6803-498B-B3AA-D5F4325B5D3F}" destId="{1E59955E-1F2E-41CC-A613-A6F74AEA5070}" srcOrd="0" destOrd="2" presId="urn:microsoft.com/office/officeart/2005/8/layout/hList1"/>
    <dgm:cxn modelId="{070BF3BB-9CCA-492F-A079-52C329A4247D}" type="presOf" srcId="{6D5D06E1-2349-43E6-B82E-43A37BDE7FE3}" destId="{70DBA9A6-8C44-4839-B390-1F8AD9921B19}" srcOrd="0" destOrd="0" presId="urn:microsoft.com/office/officeart/2005/8/layout/hList1"/>
    <dgm:cxn modelId="{7D2F5185-4CCA-4D91-A935-6380F511B85B}" srcId="{CC4C9B20-18C4-4513-B3D9-33D189B632E4}" destId="{4D2DCFF8-6648-403E-BA1F-AF74B91597AB}" srcOrd="0" destOrd="0" parTransId="{37FC4E5B-D4A6-4BBF-8AB7-AE173D00B47D}" sibTransId="{4BA05C46-142A-4FF3-B0B1-7C0851A7B333}"/>
    <dgm:cxn modelId="{B9D94E55-83E6-46C7-BF21-559F8634A35C}" type="presOf" srcId="{4D2DCFF8-6648-403E-BA1F-AF74B91597AB}" destId="{F2DB6C32-9245-4D44-899E-23697DA8E611}" srcOrd="0" destOrd="0" presId="urn:microsoft.com/office/officeart/2005/8/layout/hList1"/>
    <dgm:cxn modelId="{110DE98D-82CA-4B6A-A369-0425E855100D}" type="presOf" srcId="{CC4C9B20-18C4-4513-B3D9-33D189B632E4}" destId="{19C997F5-5EC4-4312-BA28-FD03C3A20B11}" srcOrd="0" destOrd="0" presId="urn:microsoft.com/office/officeart/2005/8/layout/hList1"/>
    <dgm:cxn modelId="{ED2C0141-966B-45D9-A5D4-580A8EC4784A}" type="presOf" srcId="{86146B4D-2327-4E1C-B48D-40FFA00BAF50}" destId="{6ED1DBA7-926F-4E6B-856D-3955976562F6}" srcOrd="0" destOrd="0" presId="urn:microsoft.com/office/officeart/2005/8/layout/hList1"/>
    <dgm:cxn modelId="{AC2C3B4C-FBB4-46FD-8653-C71CAD81E36F}" type="presOf" srcId="{8B6376E6-9271-49FB-A73E-DCF715EDFC65}" destId="{1E59955E-1F2E-41CC-A613-A6F74AEA5070}" srcOrd="0" destOrd="0" presId="urn:microsoft.com/office/officeart/2005/8/layout/hList1"/>
    <dgm:cxn modelId="{8D9CE5DA-26F5-4100-945F-954A54BDBEED}" srcId="{4D2DCFF8-6648-403E-BA1F-AF74B91597AB}" destId="{9EF40C8C-3CE9-44A9-BD8E-BB8DF1400F11}" srcOrd="1" destOrd="0" parTransId="{9085226B-F5F9-4F30-B78D-6E31826A165E}" sibTransId="{A42671BA-CE9D-4AAA-9E81-6BF90995014C}"/>
    <dgm:cxn modelId="{DA1048F9-872A-4C77-976C-1309123EB3AD}" srcId="{86146B4D-2327-4E1C-B48D-40FFA00BAF50}" destId="{2C048525-2FAF-4F62-A21B-81A5BE395EF3}" srcOrd="1" destOrd="0" parTransId="{82A15C0D-043D-49C5-85F9-0063C2DD0CFD}" sibTransId="{EC175A65-E30A-4843-88CA-1ACD85768BD7}"/>
    <dgm:cxn modelId="{7995A61D-B476-4F68-A162-A4E76A426079}" srcId="{4D2DCFF8-6648-403E-BA1F-AF74B91597AB}" destId="{692A60F1-6803-498B-B3AA-D5F4325B5D3F}" srcOrd="2" destOrd="0" parTransId="{F3A925A2-CF08-42B0-AC19-7421A3F94FFB}" sibTransId="{2F71D353-B755-4B30-9158-51F0BD9CD276}"/>
    <dgm:cxn modelId="{68E625DA-12A7-4C18-BB7C-F60BD8D188AA}" type="presOf" srcId="{2C048525-2FAF-4F62-A21B-81A5BE395EF3}" destId="{70DBA9A6-8C44-4839-B390-1F8AD9921B19}" srcOrd="0" destOrd="1" presId="urn:microsoft.com/office/officeart/2005/8/layout/hList1"/>
    <dgm:cxn modelId="{01F920B7-87B3-43A9-9A29-E63F9150D1A6}" srcId="{4D2DCFF8-6648-403E-BA1F-AF74B91597AB}" destId="{8B6376E6-9271-49FB-A73E-DCF715EDFC65}" srcOrd="0" destOrd="0" parTransId="{CFA1F5AC-B370-404B-BE21-B0DF62A8018A}" sibTransId="{60F86C62-A01D-4BE4-8D46-98F3E2D7FFEA}"/>
    <dgm:cxn modelId="{041B4C53-40AA-4178-A991-1206416497D2}" srcId="{86146B4D-2327-4E1C-B48D-40FFA00BAF50}" destId="{E340B5B5-B85B-4821-AF94-DF4D4256B741}" srcOrd="2" destOrd="0" parTransId="{F356212D-A476-4086-8AFD-C0EB125CCDFA}" sibTransId="{0E21C2A6-A97A-454F-AA29-4B88BEF16C06}"/>
    <dgm:cxn modelId="{E1D47EF7-3391-4363-8EBE-5A68F2EA90B1}" type="presParOf" srcId="{19C997F5-5EC4-4312-BA28-FD03C3A20B11}" destId="{29510EFC-69FE-4430-8ABE-319935BCEA28}" srcOrd="0" destOrd="0" presId="urn:microsoft.com/office/officeart/2005/8/layout/hList1"/>
    <dgm:cxn modelId="{E0154F6E-1C3D-4ED8-94B7-AB925020DD06}" type="presParOf" srcId="{29510EFC-69FE-4430-8ABE-319935BCEA28}" destId="{F2DB6C32-9245-4D44-899E-23697DA8E611}" srcOrd="0" destOrd="0" presId="urn:microsoft.com/office/officeart/2005/8/layout/hList1"/>
    <dgm:cxn modelId="{9128C270-431B-4EB9-BFC5-D7DF01590C0B}" type="presParOf" srcId="{29510EFC-69FE-4430-8ABE-319935BCEA28}" destId="{1E59955E-1F2E-41CC-A613-A6F74AEA5070}" srcOrd="1" destOrd="0" presId="urn:microsoft.com/office/officeart/2005/8/layout/hList1"/>
    <dgm:cxn modelId="{3C1E9F02-99A6-4DDC-9E6C-8C53A26CF0F8}" type="presParOf" srcId="{19C997F5-5EC4-4312-BA28-FD03C3A20B11}" destId="{ED905C9A-7C9D-4430-B7B4-A2573C96AA5C}" srcOrd="1" destOrd="0" presId="urn:microsoft.com/office/officeart/2005/8/layout/hList1"/>
    <dgm:cxn modelId="{D435E534-25C9-40D6-ABC8-E45FBDC5E29C}" type="presParOf" srcId="{19C997F5-5EC4-4312-BA28-FD03C3A20B11}" destId="{461A623F-E458-490F-ADD9-789EC7A63903}" srcOrd="2" destOrd="0" presId="urn:microsoft.com/office/officeart/2005/8/layout/hList1"/>
    <dgm:cxn modelId="{B51CC13F-98AB-4E78-A475-2934F4428633}" type="presParOf" srcId="{461A623F-E458-490F-ADD9-789EC7A63903}" destId="{6ED1DBA7-926F-4E6B-856D-3955976562F6}" srcOrd="0" destOrd="0" presId="urn:microsoft.com/office/officeart/2005/8/layout/hList1"/>
    <dgm:cxn modelId="{2457E3C2-A68B-4613-8994-0C410A791976}" type="presParOf" srcId="{461A623F-E458-490F-ADD9-789EC7A63903}" destId="{70DBA9A6-8C44-4839-B390-1F8AD9921B19}"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43B12C-36AE-4FAB-B052-9FC4D55DE141}" type="doc">
      <dgm:prSet loTypeId="urn:microsoft.com/office/officeart/2005/8/layout/cycle5" loCatId="cycle" qsTypeId="urn:microsoft.com/office/officeart/2005/8/quickstyle/simple1" qsCatId="simple" csTypeId="urn:microsoft.com/office/officeart/2005/8/colors/colorful1#5" csCatId="colorful" phldr="1"/>
      <dgm:spPr/>
      <dgm:t>
        <a:bodyPr/>
        <a:lstStyle/>
        <a:p>
          <a:endParaRPr lang="en-US"/>
        </a:p>
      </dgm:t>
    </dgm:pt>
    <dgm:pt modelId="{BFB915E1-3FF6-4F48-9662-498BF2749488}">
      <dgm:prSet phldrT="[Text]" custT="1"/>
      <dgm:spPr/>
      <dgm:t>
        <a:bodyPr/>
        <a:lstStyle/>
        <a:p>
          <a:r>
            <a:rPr lang="en-US" sz="1800" dirty="0" smtClean="0"/>
            <a:t>Attainment</a:t>
          </a:r>
          <a:endParaRPr lang="en-US" sz="1800" dirty="0" smtClean="0"/>
        </a:p>
      </dgm:t>
    </dgm:pt>
    <dgm:pt modelId="{969EE7A9-1E8D-4C3F-83F3-0ABB3F017278}" type="parTrans" cxnId="{685DC86B-9600-4AE1-8C04-A92582E8185E}">
      <dgm:prSet/>
      <dgm:spPr/>
      <dgm:t>
        <a:bodyPr/>
        <a:lstStyle/>
        <a:p>
          <a:endParaRPr lang="en-US"/>
        </a:p>
      </dgm:t>
    </dgm:pt>
    <dgm:pt modelId="{5FBFD729-70F5-47D6-BAA6-95C3DB5C506D}" type="sibTrans" cxnId="{685DC86B-9600-4AE1-8C04-A92582E8185E}">
      <dgm:prSet/>
      <dgm:spPr/>
      <dgm:t>
        <a:bodyPr/>
        <a:lstStyle/>
        <a:p>
          <a:endParaRPr lang="en-US" dirty="0"/>
        </a:p>
      </dgm:t>
    </dgm:pt>
    <dgm:pt modelId="{E7D6DC7D-6215-49FB-A58F-A52F27DA1DBF}">
      <dgm:prSet phldrT="[Text]" custT="1"/>
      <dgm:spPr/>
      <dgm:t>
        <a:bodyPr/>
        <a:lstStyle/>
        <a:p>
          <a:r>
            <a:rPr lang="en-US" sz="1800" dirty="0" smtClean="0"/>
            <a:t>Sustainment</a:t>
          </a:r>
        </a:p>
        <a:p>
          <a:r>
            <a:rPr lang="en-US" sz="1800" dirty="0" smtClean="0"/>
            <a:t>(new)</a:t>
          </a:r>
          <a:endParaRPr lang="en-US" sz="1800" dirty="0"/>
        </a:p>
      </dgm:t>
    </dgm:pt>
    <dgm:pt modelId="{912B2CDF-4023-4D54-8414-232835A3C2E2}" type="parTrans" cxnId="{45173721-A90D-4236-AFF4-6632180AD1A6}">
      <dgm:prSet/>
      <dgm:spPr/>
      <dgm:t>
        <a:bodyPr/>
        <a:lstStyle/>
        <a:p>
          <a:endParaRPr lang="en-US"/>
        </a:p>
      </dgm:t>
    </dgm:pt>
    <dgm:pt modelId="{8DE113E5-E18C-4459-8C2A-2D28D7F81DD4}" type="sibTrans" cxnId="{45173721-A90D-4236-AFF4-6632180AD1A6}">
      <dgm:prSet/>
      <dgm:spPr/>
      <dgm:t>
        <a:bodyPr/>
        <a:lstStyle/>
        <a:p>
          <a:endParaRPr lang="en-US" dirty="0"/>
        </a:p>
      </dgm:t>
    </dgm:pt>
    <dgm:pt modelId="{078B7771-3D82-4B90-B299-9A29EDFDEF9F}">
      <dgm:prSet phldrT="[Text]" custT="1"/>
      <dgm:spPr/>
      <dgm:t>
        <a:bodyPr/>
        <a:lstStyle/>
        <a:p>
          <a:r>
            <a:rPr lang="en-US" sz="1800" dirty="0" smtClean="0"/>
            <a:t>Nonattainment</a:t>
          </a:r>
          <a:endParaRPr lang="en-US" sz="1400" dirty="0"/>
        </a:p>
      </dgm:t>
    </dgm:pt>
    <dgm:pt modelId="{E0F18963-444D-4F90-807C-7BF5A63EFD7A}" type="parTrans" cxnId="{D21F39D4-B81A-436B-9F34-4895B4BDA839}">
      <dgm:prSet/>
      <dgm:spPr/>
      <dgm:t>
        <a:bodyPr/>
        <a:lstStyle/>
        <a:p>
          <a:endParaRPr lang="en-US"/>
        </a:p>
      </dgm:t>
    </dgm:pt>
    <dgm:pt modelId="{10D152C7-9B8B-44CB-9C9D-D26ED1C56900}" type="sibTrans" cxnId="{D21F39D4-B81A-436B-9F34-4895B4BDA839}">
      <dgm:prSet/>
      <dgm:spPr/>
      <dgm:t>
        <a:bodyPr/>
        <a:lstStyle/>
        <a:p>
          <a:endParaRPr lang="en-US" dirty="0"/>
        </a:p>
      </dgm:t>
    </dgm:pt>
    <dgm:pt modelId="{79CF4F70-B162-4682-AE25-EEC55CF7C4A0}">
      <dgm:prSet phldrT="[Text]" custT="1"/>
      <dgm:spPr/>
      <dgm:t>
        <a:bodyPr/>
        <a:lstStyle/>
        <a:p>
          <a:r>
            <a:rPr lang="en-US" sz="1800" dirty="0" smtClean="0"/>
            <a:t>Reattainment</a:t>
          </a:r>
        </a:p>
        <a:p>
          <a:r>
            <a:rPr lang="en-US" sz="1800" dirty="0" smtClean="0"/>
            <a:t>(new)</a:t>
          </a:r>
          <a:endParaRPr lang="en-US" sz="1800" dirty="0"/>
        </a:p>
      </dgm:t>
    </dgm:pt>
    <dgm:pt modelId="{A1BA6F4A-B9A5-4C66-9E97-8E9D99417BF8}" type="parTrans" cxnId="{B3DE707A-1691-43EA-B93E-83D92533A694}">
      <dgm:prSet/>
      <dgm:spPr/>
      <dgm:t>
        <a:bodyPr/>
        <a:lstStyle/>
        <a:p>
          <a:endParaRPr lang="en-US"/>
        </a:p>
      </dgm:t>
    </dgm:pt>
    <dgm:pt modelId="{8ED68E04-6BAB-4229-BB0E-CA0AB2CD78C4}" type="sibTrans" cxnId="{B3DE707A-1691-43EA-B93E-83D92533A694}">
      <dgm:prSet/>
      <dgm:spPr/>
      <dgm:t>
        <a:bodyPr/>
        <a:lstStyle/>
        <a:p>
          <a:endParaRPr lang="en-US" dirty="0"/>
        </a:p>
      </dgm:t>
    </dgm:pt>
    <dgm:pt modelId="{9E0FFC8B-6983-4482-AF3C-D4783DF01B73}">
      <dgm:prSet phldrT="[Text]" custT="1"/>
      <dgm:spPr/>
      <dgm:t>
        <a:bodyPr/>
        <a:lstStyle/>
        <a:p>
          <a:r>
            <a:rPr lang="en-US" sz="1800" dirty="0" smtClean="0"/>
            <a:t>Maintenance</a:t>
          </a:r>
          <a:endParaRPr lang="en-US" sz="1600" dirty="0"/>
        </a:p>
      </dgm:t>
    </dgm:pt>
    <dgm:pt modelId="{3D3E486C-E1C5-4327-9BDD-4CBA3B03432D}" type="parTrans" cxnId="{F1166F7E-70F7-4E49-B327-67C5CD945FCB}">
      <dgm:prSet/>
      <dgm:spPr/>
      <dgm:t>
        <a:bodyPr/>
        <a:lstStyle/>
        <a:p>
          <a:endParaRPr lang="en-US"/>
        </a:p>
      </dgm:t>
    </dgm:pt>
    <dgm:pt modelId="{7B29DEC3-4461-4F60-8DB7-A01C18E549DC}" type="sibTrans" cxnId="{F1166F7E-70F7-4E49-B327-67C5CD945FCB}">
      <dgm:prSet/>
      <dgm:spPr/>
      <dgm:t>
        <a:bodyPr/>
        <a:lstStyle/>
        <a:p>
          <a:endParaRPr lang="en-US" dirty="0"/>
        </a:p>
      </dgm:t>
    </dgm:pt>
    <dgm:pt modelId="{71E18658-1DFC-4E6C-A677-8BBA2C18A23D}" type="pres">
      <dgm:prSet presAssocID="{0F43B12C-36AE-4FAB-B052-9FC4D55DE141}" presName="cycle" presStyleCnt="0">
        <dgm:presLayoutVars>
          <dgm:dir/>
          <dgm:resizeHandles val="exact"/>
        </dgm:presLayoutVars>
      </dgm:prSet>
      <dgm:spPr/>
      <dgm:t>
        <a:bodyPr/>
        <a:lstStyle/>
        <a:p>
          <a:endParaRPr lang="en-US"/>
        </a:p>
      </dgm:t>
    </dgm:pt>
    <dgm:pt modelId="{D3831F7F-404B-44DC-8CFF-D842FC8F1F12}" type="pres">
      <dgm:prSet presAssocID="{BFB915E1-3FF6-4F48-9662-498BF2749488}" presName="node" presStyleLbl="node1" presStyleIdx="0" presStyleCnt="5">
        <dgm:presLayoutVars>
          <dgm:bulletEnabled val="1"/>
        </dgm:presLayoutVars>
      </dgm:prSet>
      <dgm:spPr/>
      <dgm:t>
        <a:bodyPr/>
        <a:lstStyle/>
        <a:p>
          <a:endParaRPr lang="en-US"/>
        </a:p>
      </dgm:t>
    </dgm:pt>
    <dgm:pt modelId="{A5F2C73B-70DB-4BD2-B48E-3725E2593649}" type="pres">
      <dgm:prSet presAssocID="{BFB915E1-3FF6-4F48-9662-498BF2749488}" presName="spNode" presStyleCnt="0"/>
      <dgm:spPr/>
    </dgm:pt>
    <dgm:pt modelId="{5A405241-CDDA-4B62-8E5E-0FCEC3F665CA}" type="pres">
      <dgm:prSet presAssocID="{5FBFD729-70F5-47D6-BAA6-95C3DB5C506D}" presName="sibTrans" presStyleLbl="sibTrans1D1" presStyleIdx="0" presStyleCnt="5"/>
      <dgm:spPr/>
      <dgm:t>
        <a:bodyPr/>
        <a:lstStyle/>
        <a:p>
          <a:endParaRPr lang="en-US"/>
        </a:p>
      </dgm:t>
    </dgm:pt>
    <dgm:pt modelId="{EE505220-047A-4863-90B9-6A6902236015}" type="pres">
      <dgm:prSet presAssocID="{E7D6DC7D-6215-49FB-A58F-A52F27DA1DBF}" presName="node" presStyleLbl="node1" presStyleIdx="1" presStyleCnt="5" custScaleX="110957">
        <dgm:presLayoutVars>
          <dgm:bulletEnabled val="1"/>
        </dgm:presLayoutVars>
      </dgm:prSet>
      <dgm:spPr/>
      <dgm:t>
        <a:bodyPr/>
        <a:lstStyle/>
        <a:p>
          <a:endParaRPr lang="en-US"/>
        </a:p>
      </dgm:t>
    </dgm:pt>
    <dgm:pt modelId="{1A40C455-6FA0-40A7-A397-86D208DA0015}" type="pres">
      <dgm:prSet presAssocID="{E7D6DC7D-6215-49FB-A58F-A52F27DA1DBF}" presName="spNode" presStyleCnt="0"/>
      <dgm:spPr/>
    </dgm:pt>
    <dgm:pt modelId="{AB1975C7-02C5-4DBC-89EC-0A28E95007F6}" type="pres">
      <dgm:prSet presAssocID="{8DE113E5-E18C-4459-8C2A-2D28D7F81DD4}" presName="sibTrans" presStyleLbl="sibTrans1D1" presStyleIdx="1" presStyleCnt="5"/>
      <dgm:spPr/>
      <dgm:t>
        <a:bodyPr/>
        <a:lstStyle/>
        <a:p>
          <a:endParaRPr lang="en-US"/>
        </a:p>
      </dgm:t>
    </dgm:pt>
    <dgm:pt modelId="{C9063B61-53BC-41DC-B22D-ACE914888EC8}" type="pres">
      <dgm:prSet presAssocID="{078B7771-3D82-4B90-B299-9A29EDFDEF9F}" presName="node" presStyleLbl="node1" presStyleIdx="2" presStyleCnt="5" custScaleX="130464" custScaleY="103382">
        <dgm:presLayoutVars>
          <dgm:bulletEnabled val="1"/>
        </dgm:presLayoutVars>
      </dgm:prSet>
      <dgm:spPr/>
      <dgm:t>
        <a:bodyPr/>
        <a:lstStyle/>
        <a:p>
          <a:endParaRPr lang="en-US"/>
        </a:p>
      </dgm:t>
    </dgm:pt>
    <dgm:pt modelId="{3E3E148D-244C-4D19-BEDD-224B833C39FC}" type="pres">
      <dgm:prSet presAssocID="{078B7771-3D82-4B90-B299-9A29EDFDEF9F}" presName="spNode" presStyleCnt="0"/>
      <dgm:spPr/>
    </dgm:pt>
    <dgm:pt modelId="{4E76FD8F-81D3-4BBB-B39A-50C92ABE2E25}" type="pres">
      <dgm:prSet presAssocID="{10D152C7-9B8B-44CB-9C9D-D26ED1C56900}" presName="sibTrans" presStyleLbl="sibTrans1D1" presStyleIdx="2" presStyleCnt="5"/>
      <dgm:spPr/>
      <dgm:t>
        <a:bodyPr/>
        <a:lstStyle/>
        <a:p>
          <a:endParaRPr lang="en-US"/>
        </a:p>
      </dgm:t>
    </dgm:pt>
    <dgm:pt modelId="{34B8FA43-1E0B-4CAB-B218-01B6334D1F39}" type="pres">
      <dgm:prSet presAssocID="{79CF4F70-B162-4682-AE25-EEC55CF7C4A0}" presName="node" presStyleLbl="node1" presStyleIdx="3" presStyleCnt="5" custScaleX="113793" custRadScaleRad="100873" custRadScaleInc="2822">
        <dgm:presLayoutVars>
          <dgm:bulletEnabled val="1"/>
        </dgm:presLayoutVars>
      </dgm:prSet>
      <dgm:spPr/>
      <dgm:t>
        <a:bodyPr/>
        <a:lstStyle/>
        <a:p>
          <a:endParaRPr lang="en-US"/>
        </a:p>
      </dgm:t>
    </dgm:pt>
    <dgm:pt modelId="{B38983EA-72FA-43FC-916D-993C881A1179}" type="pres">
      <dgm:prSet presAssocID="{79CF4F70-B162-4682-AE25-EEC55CF7C4A0}" presName="spNode" presStyleCnt="0"/>
      <dgm:spPr/>
    </dgm:pt>
    <dgm:pt modelId="{0483AFDC-D5B2-43AC-B4B5-1DD583404C7D}" type="pres">
      <dgm:prSet presAssocID="{8ED68E04-6BAB-4229-BB0E-CA0AB2CD78C4}" presName="sibTrans" presStyleLbl="sibTrans1D1" presStyleIdx="3" presStyleCnt="5"/>
      <dgm:spPr/>
      <dgm:t>
        <a:bodyPr/>
        <a:lstStyle/>
        <a:p>
          <a:endParaRPr lang="en-US"/>
        </a:p>
      </dgm:t>
    </dgm:pt>
    <dgm:pt modelId="{BA636183-9CC7-4ADF-90B7-F29D1A3355C2}" type="pres">
      <dgm:prSet presAssocID="{9E0FFC8B-6983-4482-AF3C-D4783DF01B73}" presName="node" presStyleLbl="node1" presStyleIdx="4" presStyleCnt="5" custScaleX="118615" custScaleY="92493">
        <dgm:presLayoutVars>
          <dgm:bulletEnabled val="1"/>
        </dgm:presLayoutVars>
      </dgm:prSet>
      <dgm:spPr/>
      <dgm:t>
        <a:bodyPr/>
        <a:lstStyle/>
        <a:p>
          <a:endParaRPr lang="en-US"/>
        </a:p>
      </dgm:t>
    </dgm:pt>
    <dgm:pt modelId="{1EE56C5E-A064-4EC2-9823-475D10068C18}" type="pres">
      <dgm:prSet presAssocID="{9E0FFC8B-6983-4482-AF3C-D4783DF01B73}" presName="spNode" presStyleCnt="0"/>
      <dgm:spPr/>
    </dgm:pt>
    <dgm:pt modelId="{4C2704ED-3A96-4562-94E5-4E3B31D0349F}" type="pres">
      <dgm:prSet presAssocID="{7B29DEC3-4461-4F60-8DB7-A01C18E549DC}" presName="sibTrans" presStyleLbl="sibTrans1D1" presStyleIdx="4" presStyleCnt="5"/>
      <dgm:spPr/>
      <dgm:t>
        <a:bodyPr/>
        <a:lstStyle/>
        <a:p>
          <a:endParaRPr lang="en-US"/>
        </a:p>
      </dgm:t>
    </dgm:pt>
  </dgm:ptLst>
  <dgm:cxnLst>
    <dgm:cxn modelId="{D58BBD20-A7DD-426A-A6C7-32063FDB8372}" type="presOf" srcId="{5FBFD729-70F5-47D6-BAA6-95C3DB5C506D}" destId="{5A405241-CDDA-4B62-8E5E-0FCEC3F665CA}" srcOrd="0" destOrd="0" presId="urn:microsoft.com/office/officeart/2005/8/layout/cycle5"/>
    <dgm:cxn modelId="{AEB0C881-B104-4FA0-9663-F38A700B8E0B}" type="presOf" srcId="{BFB915E1-3FF6-4F48-9662-498BF2749488}" destId="{D3831F7F-404B-44DC-8CFF-D842FC8F1F12}" srcOrd="0" destOrd="0" presId="urn:microsoft.com/office/officeart/2005/8/layout/cycle5"/>
    <dgm:cxn modelId="{45173721-A90D-4236-AFF4-6632180AD1A6}" srcId="{0F43B12C-36AE-4FAB-B052-9FC4D55DE141}" destId="{E7D6DC7D-6215-49FB-A58F-A52F27DA1DBF}" srcOrd="1" destOrd="0" parTransId="{912B2CDF-4023-4D54-8414-232835A3C2E2}" sibTransId="{8DE113E5-E18C-4459-8C2A-2D28D7F81DD4}"/>
    <dgm:cxn modelId="{E768A183-5847-498B-8EB2-1166B5282158}" type="presOf" srcId="{8DE113E5-E18C-4459-8C2A-2D28D7F81DD4}" destId="{AB1975C7-02C5-4DBC-89EC-0A28E95007F6}" srcOrd="0" destOrd="0" presId="urn:microsoft.com/office/officeart/2005/8/layout/cycle5"/>
    <dgm:cxn modelId="{B89892D6-86D4-4E05-88ED-04EA7795DD11}" type="presOf" srcId="{0F43B12C-36AE-4FAB-B052-9FC4D55DE141}" destId="{71E18658-1DFC-4E6C-A677-8BBA2C18A23D}" srcOrd="0" destOrd="0" presId="urn:microsoft.com/office/officeart/2005/8/layout/cycle5"/>
    <dgm:cxn modelId="{88A092E6-3258-4CCD-AAC6-52305E4C9497}" type="presOf" srcId="{9E0FFC8B-6983-4482-AF3C-D4783DF01B73}" destId="{BA636183-9CC7-4ADF-90B7-F29D1A3355C2}" srcOrd="0" destOrd="0" presId="urn:microsoft.com/office/officeart/2005/8/layout/cycle5"/>
    <dgm:cxn modelId="{CC561154-DA8D-4F23-B1D9-DB87ECE06A27}" type="presOf" srcId="{7B29DEC3-4461-4F60-8DB7-A01C18E549DC}" destId="{4C2704ED-3A96-4562-94E5-4E3B31D0349F}" srcOrd="0" destOrd="0" presId="urn:microsoft.com/office/officeart/2005/8/layout/cycle5"/>
    <dgm:cxn modelId="{A541ACEA-4D97-4B78-94AA-E521C0C9A2DE}" type="presOf" srcId="{8ED68E04-6BAB-4229-BB0E-CA0AB2CD78C4}" destId="{0483AFDC-D5B2-43AC-B4B5-1DD583404C7D}" srcOrd="0" destOrd="0" presId="urn:microsoft.com/office/officeart/2005/8/layout/cycle5"/>
    <dgm:cxn modelId="{B3DE707A-1691-43EA-B93E-83D92533A694}" srcId="{0F43B12C-36AE-4FAB-B052-9FC4D55DE141}" destId="{79CF4F70-B162-4682-AE25-EEC55CF7C4A0}" srcOrd="3" destOrd="0" parTransId="{A1BA6F4A-B9A5-4C66-9E97-8E9D99417BF8}" sibTransId="{8ED68E04-6BAB-4229-BB0E-CA0AB2CD78C4}"/>
    <dgm:cxn modelId="{D21F39D4-B81A-436B-9F34-4895B4BDA839}" srcId="{0F43B12C-36AE-4FAB-B052-9FC4D55DE141}" destId="{078B7771-3D82-4B90-B299-9A29EDFDEF9F}" srcOrd="2" destOrd="0" parTransId="{E0F18963-444D-4F90-807C-7BF5A63EFD7A}" sibTransId="{10D152C7-9B8B-44CB-9C9D-D26ED1C56900}"/>
    <dgm:cxn modelId="{93F964BE-343E-4E01-AF5F-5343DF32E318}" type="presOf" srcId="{E7D6DC7D-6215-49FB-A58F-A52F27DA1DBF}" destId="{EE505220-047A-4863-90B9-6A6902236015}" srcOrd="0" destOrd="0" presId="urn:microsoft.com/office/officeart/2005/8/layout/cycle5"/>
    <dgm:cxn modelId="{526BD94C-BC8F-4DC2-B640-ACDC0F7EC4E5}" type="presOf" srcId="{10D152C7-9B8B-44CB-9C9D-D26ED1C56900}" destId="{4E76FD8F-81D3-4BBB-B39A-50C92ABE2E25}" srcOrd="0" destOrd="0" presId="urn:microsoft.com/office/officeart/2005/8/layout/cycle5"/>
    <dgm:cxn modelId="{685DC86B-9600-4AE1-8C04-A92582E8185E}" srcId="{0F43B12C-36AE-4FAB-B052-9FC4D55DE141}" destId="{BFB915E1-3FF6-4F48-9662-498BF2749488}" srcOrd="0" destOrd="0" parTransId="{969EE7A9-1E8D-4C3F-83F3-0ABB3F017278}" sibTransId="{5FBFD729-70F5-47D6-BAA6-95C3DB5C506D}"/>
    <dgm:cxn modelId="{6BE7F6BF-0D1B-4698-ACE4-D5B388A60B6A}" type="presOf" srcId="{078B7771-3D82-4B90-B299-9A29EDFDEF9F}" destId="{C9063B61-53BC-41DC-B22D-ACE914888EC8}" srcOrd="0" destOrd="0" presId="urn:microsoft.com/office/officeart/2005/8/layout/cycle5"/>
    <dgm:cxn modelId="{1C9618FE-3E5D-4B11-9263-7F9A1B12D8C0}" type="presOf" srcId="{79CF4F70-B162-4682-AE25-EEC55CF7C4A0}" destId="{34B8FA43-1E0B-4CAB-B218-01B6334D1F39}" srcOrd="0" destOrd="0" presId="urn:microsoft.com/office/officeart/2005/8/layout/cycle5"/>
    <dgm:cxn modelId="{F1166F7E-70F7-4E49-B327-67C5CD945FCB}" srcId="{0F43B12C-36AE-4FAB-B052-9FC4D55DE141}" destId="{9E0FFC8B-6983-4482-AF3C-D4783DF01B73}" srcOrd="4" destOrd="0" parTransId="{3D3E486C-E1C5-4327-9BDD-4CBA3B03432D}" sibTransId="{7B29DEC3-4461-4F60-8DB7-A01C18E549DC}"/>
    <dgm:cxn modelId="{1329647A-DF51-48AE-81EA-5431749AE0DD}" type="presParOf" srcId="{71E18658-1DFC-4E6C-A677-8BBA2C18A23D}" destId="{D3831F7F-404B-44DC-8CFF-D842FC8F1F12}" srcOrd="0" destOrd="0" presId="urn:microsoft.com/office/officeart/2005/8/layout/cycle5"/>
    <dgm:cxn modelId="{BC189031-B18B-48DB-A30B-1CB58943D809}" type="presParOf" srcId="{71E18658-1DFC-4E6C-A677-8BBA2C18A23D}" destId="{A5F2C73B-70DB-4BD2-B48E-3725E2593649}" srcOrd="1" destOrd="0" presId="urn:microsoft.com/office/officeart/2005/8/layout/cycle5"/>
    <dgm:cxn modelId="{7EC5090E-3CE4-499F-9243-EBCA2FE447C2}" type="presParOf" srcId="{71E18658-1DFC-4E6C-A677-8BBA2C18A23D}" destId="{5A405241-CDDA-4B62-8E5E-0FCEC3F665CA}" srcOrd="2" destOrd="0" presId="urn:microsoft.com/office/officeart/2005/8/layout/cycle5"/>
    <dgm:cxn modelId="{A395C76C-5E8F-4594-A88A-6348CFDF58DA}" type="presParOf" srcId="{71E18658-1DFC-4E6C-A677-8BBA2C18A23D}" destId="{EE505220-047A-4863-90B9-6A6902236015}" srcOrd="3" destOrd="0" presId="urn:microsoft.com/office/officeart/2005/8/layout/cycle5"/>
    <dgm:cxn modelId="{BD36B45D-B20D-49D5-867C-C54902A25959}" type="presParOf" srcId="{71E18658-1DFC-4E6C-A677-8BBA2C18A23D}" destId="{1A40C455-6FA0-40A7-A397-86D208DA0015}" srcOrd="4" destOrd="0" presId="urn:microsoft.com/office/officeart/2005/8/layout/cycle5"/>
    <dgm:cxn modelId="{D053918E-D81B-4556-BA59-B5CBB7A5C8F9}" type="presParOf" srcId="{71E18658-1DFC-4E6C-A677-8BBA2C18A23D}" destId="{AB1975C7-02C5-4DBC-89EC-0A28E95007F6}" srcOrd="5" destOrd="0" presId="urn:microsoft.com/office/officeart/2005/8/layout/cycle5"/>
    <dgm:cxn modelId="{22E577A5-257C-4487-8500-65387E9ED288}" type="presParOf" srcId="{71E18658-1DFC-4E6C-A677-8BBA2C18A23D}" destId="{C9063B61-53BC-41DC-B22D-ACE914888EC8}" srcOrd="6" destOrd="0" presId="urn:microsoft.com/office/officeart/2005/8/layout/cycle5"/>
    <dgm:cxn modelId="{444503F6-F888-4B83-9CAD-ECC33BCB1D88}" type="presParOf" srcId="{71E18658-1DFC-4E6C-A677-8BBA2C18A23D}" destId="{3E3E148D-244C-4D19-BEDD-224B833C39FC}" srcOrd="7" destOrd="0" presId="urn:microsoft.com/office/officeart/2005/8/layout/cycle5"/>
    <dgm:cxn modelId="{F15ADC06-9E73-429C-BD93-E72AFDA71A1C}" type="presParOf" srcId="{71E18658-1DFC-4E6C-A677-8BBA2C18A23D}" destId="{4E76FD8F-81D3-4BBB-B39A-50C92ABE2E25}" srcOrd="8" destOrd="0" presId="urn:microsoft.com/office/officeart/2005/8/layout/cycle5"/>
    <dgm:cxn modelId="{08E61286-D3C7-4A14-9A1E-3A48119D0FAB}" type="presParOf" srcId="{71E18658-1DFC-4E6C-A677-8BBA2C18A23D}" destId="{34B8FA43-1E0B-4CAB-B218-01B6334D1F39}" srcOrd="9" destOrd="0" presId="urn:microsoft.com/office/officeart/2005/8/layout/cycle5"/>
    <dgm:cxn modelId="{EFA488AD-6AF0-4B00-BC0D-07A59635DCF2}" type="presParOf" srcId="{71E18658-1DFC-4E6C-A677-8BBA2C18A23D}" destId="{B38983EA-72FA-43FC-916D-993C881A1179}" srcOrd="10" destOrd="0" presId="urn:microsoft.com/office/officeart/2005/8/layout/cycle5"/>
    <dgm:cxn modelId="{7E96C188-AC3D-42C9-AB00-C51790903DA1}" type="presParOf" srcId="{71E18658-1DFC-4E6C-A677-8BBA2C18A23D}" destId="{0483AFDC-D5B2-43AC-B4B5-1DD583404C7D}" srcOrd="11" destOrd="0" presId="urn:microsoft.com/office/officeart/2005/8/layout/cycle5"/>
    <dgm:cxn modelId="{9E223AA4-6E0A-4490-82B5-D844F66B9DED}" type="presParOf" srcId="{71E18658-1DFC-4E6C-A677-8BBA2C18A23D}" destId="{BA636183-9CC7-4ADF-90B7-F29D1A3355C2}" srcOrd="12" destOrd="0" presId="urn:microsoft.com/office/officeart/2005/8/layout/cycle5"/>
    <dgm:cxn modelId="{1A5A3EA9-1668-4444-B760-600A5DB6733F}" type="presParOf" srcId="{71E18658-1DFC-4E6C-A677-8BBA2C18A23D}" destId="{1EE56C5E-A064-4EC2-9823-475D10068C18}" srcOrd="13" destOrd="0" presId="urn:microsoft.com/office/officeart/2005/8/layout/cycle5"/>
    <dgm:cxn modelId="{867F5A0A-0D9B-4297-9A6D-88E2B6E51C02}" type="presParOf" srcId="{71E18658-1DFC-4E6C-A677-8BBA2C18A23D}" destId="{4C2704ED-3A96-4562-94E5-4E3B31D0349F}" srcOrd="14"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864447-4B66-4534-AA9D-7DD1DB8B6BE8}">
      <dsp:nvSpPr>
        <dsp:cNvPr id="0" name=""/>
        <dsp:cNvSpPr/>
      </dsp:nvSpPr>
      <dsp:spPr>
        <a:xfrm>
          <a:off x="2571" y="688438"/>
          <a:ext cx="2507456" cy="691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Background</a:t>
          </a:r>
          <a:endParaRPr lang="en-US" sz="2400" kern="1200" dirty="0">
            <a:latin typeface="Times New Roman" pitchFamily="18" charset="0"/>
            <a:cs typeface="Times New Roman" pitchFamily="18" charset="0"/>
          </a:endParaRPr>
        </a:p>
      </dsp:txBody>
      <dsp:txXfrm>
        <a:off x="2571" y="688438"/>
        <a:ext cx="2507456" cy="691200"/>
      </dsp:txXfrm>
    </dsp:sp>
    <dsp:sp modelId="{05F7139E-646F-4675-8C98-97A80DC35D08}">
      <dsp:nvSpPr>
        <dsp:cNvPr id="0" name=""/>
        <dsp:cNvSpPr/>
      </dsp:nvSpPr>
      <dsp:spPr>
        <a:xfrm>
          <a:off x="2571" y="1379638"/>
          <a:ext cx="2507456" cy="3342123"/>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Outdated rules are unclear</a:t>
          </a:r>
          <a:endParaRPr lang="en-US" sz="2400"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EPA has adopted new rules</a:t>
          </a:r>
          <a:endParaRPr lang="en-US" sz="2400" kern="1200" dirty="0">
            <a:latin typeface="Times New Roman" pitchFamily="18" charset="0"/>
            <a:cs typeface="Times New Roman" pitchFamily="18" charset="0"/>
          </a:endParaRPr>
        </a:p>
      </dsp:txBody>
      <dsp:txXfrm>
        <a:off x="2571" y="1379638"/>
        <a:ext cx="2507456" cy="3342123"/>
      </dsp:txXfrm>
    </dsp:sp>
    <dsp:sp modelId="{C890679B-E908-4F1E-9C0F-FCF7E3617B6F}">
      <dsp:nvSpPr>
        <dsp:cNvPr id="0" name=""/>
        <dsp:cNvSpPr/>
      </dsp:nvSpPr>
      <dsp:spPr>
        <a:xfrm>
          <a:off x="2861071" y="688438"/>
          <a:ext cx="2507456" cy="691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Recommendation</a:t>
          </a:r>
          <a:endParaRPr lang="en-US" sz="2400" kern="1200" dirty="0">
            <a:latin typeface="Times New Roman" pitchFamily="18" charset="0"/>
            <a:cs typeface="Times New Roman" pitchFamily="18" charset="0"/>
          </a:endParaRPr>
        </a:p>
      </dsp:txBody>
      <dsp:txXfrm>
        <a:off x="2861071" y="688438"/>
        <a:ext cx="2507456" cy="691200"/>
      </dsp:txXfrm>
    </dsp:sp>
    <dsp:sp modelId="{C33C1989-BE00-4F04-BA23-BCF8C1D46079}">
      <dsp:nvSpPr>
        <dsp:cNvPr id="0" name=""/>
        <dsp:cNvSpPr/>
      </dsp:nvSpPr>
      <dsp:spPr>
        <a:xfrm>
          <a:off x="2861071" y="1379638"/>
          <a:ext cx="2507456" cy="3342123"/>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Clarify where necessary</a:t>
          </a:r>
          <a:endParaRPr lang="en-US" sz="2400"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Repeal unnecessary rules</a:t>
          </a:r>
          <a:endParaRPr lang="en-US" sz="2400"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endParaRPr lang="en-US" sz="2400" kern="1200" dirty="0"/>
        </a:p>
      </dsp:txBody>
      <dsp:txXfrm>
        <a:off x="2861071" y="1379638"/>
        <a:ext cx="2507456" cy="3342123"/>
      </dsp:txXfrm>
    </dsp:sp>
    <dsp:sp modelId="{94F1539C-A416-4599-B45F-AC08210BF8E8}">
      <dsp:nvSpPr>
        <dsp:cNvPr id="0" name=""/>
        <dsp:cNvSpPr/>
      </dsp:nvSpPr>
      <dsp:spPr>
        <a:xfrm>
          <a:off x="5719571" y="688438"/>
          <a:ext cx="2507456" cy="6912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DEQ Workload</a:t>
          </a:r>
          <a:endParaRPr lang="en-US" sz="2400" kern="1200" dirty="0">
            <a:latin typeface="Times New Roman" pitchFamily="18" charset="0"/>
            <a:cs typeface="Times New Roman" pitchFamily="18" charset="0"/>
          </a:endParaRPr>
        </a:p>
      </dsp:txBody>
      <dsp:txXfrm>
        <a:off x="5719571" y="688438"/>
        <a:ext cx="2507456" cy="691200"/>
      </dsp:txXfrm>
    </dsp:sp>
    <dsp:sp modelId="{20C4F1DA-DCE1-49C5-A43C-DB0EBFACAFA4}">
      <dsp:nvSpPr>
        <dsp:cNvPr id="0" name=""/>
        <dsp:cNvSpPr/>
      </dsp:nvSpPr>
      <dsp:spPr>
        <a:xfrm>
          <a:off x="5719571" y="1379638"/>
          <a:ext cx="2507456" cy="3342123"/>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tx1"/>
              </a:solidFill>
              <a:latin typeface="Times New Roman" pitchFamily="18" charset="0"/>
              <a:cs typeface="Times New Roman" pitchFamily="18" charset="0"/>
            </a:rPr>
            <a:t>Initial increase in workload </a:t>
          </a:r>
          <a:r>
            <a:rPr lang="en-US" sz="2400" kern="1200" dirty="0" smtClean="0">
              <a:latin typeface="Times New Roman" pitchFamily="18" charset="0"/>
              <a:cs typeface="Times New Roman" pitchFamily="18" charset="0"/>
            </a:rPr>
            <a:t>to update permits</a:t>
          </a:r>
          <a:endParaRPr lang="en-US" sz="2400" kern="1200" dirty="0"/>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Overall improved timeliness and efficiency down the road</a:t>
          </a:r>
          <a:endParaRPr lang="en-US" sz="2400" kern="1200" dirty="0">
            <a:latin typeface="Times New Roman" pitchFamily="18" charset="0"/>
            <a:cs typeface="Times New Roman" pitchFamily="18" charset="0"/>
          </a:endParaRPr>
        </a:p>
      </dsp:txBody>
      <dsp:txXfrm>
        <a:off x="5719571" y="1379638"/>
        <a:ext cx="2507456" cy="3342123"/>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864447-4B66-4534-AA9D-7DD1DB8B6BE8}">
      <dsp:nvSpPr>
        <dsp:cNvPr id="0" name=""/>
        <dsp:cNvSpPr/>
      </dsp:nvSpPr>
      <dsp:spPr>
        <a:xfrm>
          <a:off x="2571" y="1007"/>
          <a:ext cx="2507456" cy="6336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latin typeface="Times New Roman" pitchFamily="18" charset="0"/>
              <a:cs typeface="Times New Roman" pitchFamily="18" charset="0"/>
            </a:rPr>
            <a:t>Background</a:t>
          </a:r>
          <a:endParaRPr lang="en-US" sz="2200" kern="1200" dirty="0">
            <a:latin typeface="Times New Roman" pitchFamily="18" charset="0"/>
            <a:cs typeface="Times New Roman" pitchFamily="18" charset="0"/>
          </a:endParaRPr>
        </a:p>
      </dsp:txBody>
      <dsp:txXfrm>
        <a:off x="2571" y="1007"/>
        <a:ext cx="2507456" cy="633600"/>
      </dsp:txXfrm>
    </dsp:sp>
    <dsp:sp modelId="{05F7139E-646F-4675-8C98-97A80DC35D08}">
      <dsp:nvSpPr>
        <dsp:cNvPr id="0" name=""/>
        <dsp:cNvSpPr/>
      </dsp:nvSpPr>
      <dsp:spPr>
        <a:xfrm>
          <a:off x="2571" y="634607"/>
          <a:ext cx="2507456" cy="477458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Sources impacting nonattainment areas cannot build</a:t>
          </a:r>
          <a:endParaRPr lang="en-US" sz="2200"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endParaRPr lang="en-US" sz="2200"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en-US" sz="2200" kern="1200" dirty="0" smtClean="0">
              <a:solidFill>
                <a:schemeClr val="tx1"/>
              </a:solidFill>
              <a:latin typeface="Times New Roman" pitchFamily="18" charset="0"/>
              <a:cs typeface="Times New Roman" pitchFamily="18" charset="0"/>
            </a:rPr>
            <a:t>Lower PM</a:t>
          </a:r>
          <a:r>
            <a:rPr lang="en-US" sz="2200" kern="1200" baseline="-25000" dirty="0" smtClean="0">
              <a:solidFill>
                <a:schemeClr val="tx1"/>
              </a:solidFill>
              <a:latin typeface="Times New Roman" pitchFamily="18" charset="0"/>
              <a:cs typeface="Times New Roman" pitchFamily="18" charset="0"/>
            </a:rPr>
            <a:t>2.5</a:t>
          </a:r>
          <a:r>
            <a:rPr lang="en-US" sz="2200" kern="1200" dirty="0" smtClean="0">
              <a:solidFill>
                <a:schemeClr val="tx1"/>
              </a:solidFill>
              <a:latin typeface="Times New Roman" pitchFamily="18" charset="0"/>
              <a:cs typeface="Times New Roman" pitchFamily="18" charset="0"/>
            </a:rPr>
            <a:t> standard has revealed this </a:t>
          </a:r>
          <a:r>
            <a:rPr lang="en-US" sz="2200" kern="1200" dirty="0" smtClean="0">
              <a:solidFill>
                <a:schemeClr val="tx1"/>
              </a:solidFill>
              <a:latin typeface="Times New Roman" pitchFamily="18" charset="0"/>
              <a:cs typeface="Times New Roman" pitchFamily="18" charset="0"/>
            </a:rPr>
            <a:t>problem</a:t>
          </a:r>
          <a:endParaRPr lang="en-US" sz="2200" kern="1200" dirty="0">
            <a:solidFill>
              <a:schemeClr val="tx1"/>
            </a:solidFill>
            <a:latin typeface="Times New Roman" pitchFamily="18" charset="0"/>
            <a:cs typeface="Times New Roman" pitchFamily="18" charset="0"/>
          </a:endParaRPr>
        </a:p>
      </dsp:txBody>
      <dsp:txXfrm>
        <a:off x="2571" y="634607"/>
        <a:ext cx="2507456" cy="4774584"/>
      </dsp:txXfrm>
    </dsp:sp>
    <dsp:sp modelId="{C890679B-E908-4F1E-9C0F-FCF7E3617B6F}">
      <dsp:nvSpPr>
        <dsp:cNvPr id="0" name=""/>
        <dsp:cNvSpPr/>
      </dsp:nvSpPr>
      <dsp:spPr>
        <a:xfrm>
          <a:off x="2861071" y="1007"/>
          <a:ext cx="2507456" cy="633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latin typeface="Times New Roman" pitchFamily="18" charset="0"/>
              <a:cs typeface="Times New Roman" pitchFamily="18" charset="0"/>
            </a:rPr>
            <a:t>Recommendation</a:t>
          </a:r>
          <a:endParaRPr lang="en-US" sz="2200" kern="1200" dirty="0">
            <a:latin typeface="Times New Roman" pitchFamily="18" charset="0"/>
            <a:cs typeface="Times New Roman" pitchFamily="18" charset="0"/>
          </a:endParaRPr>
        </a:p>
      </dsp:txBody>
      <dsp:txXfrm>
        <a:off x="2861071" y="1007"/>
        <a:ext cx="2507456" cy="633600"/>
      </dsp:txXfrm>
    </dsp:sp>
    <dsp:sp modelId="{C33C1989-BE00-4F04-BA23-BCF8C1D46079}">
      <dsp:nvSpPr>
        <dsp:cNvPr id="0" name=""/>
        <dsp:cNvSpPr/>
      </dsp:nvSpPr>
      <dsp:spPr>
        <a:xfrm>
          <a:off x="2861071" y="634607"/>
          <a:ext cx="2507456" cy="4774584"/>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Revise modeling criteria for NAQB</a:t>
          </a:r>
          <a:endParaRPr lang="en-US" sz="2200"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endParaRPr lang="en-US" sz="2200"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Focus on the local air quality problems</a:t>
          </a:r>
          <a:endParaRPr lang="en-US" sz="2200"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endParaRPr lang="en-US" sz="2200"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Increase offset ratios</a:t>
          </a:r>
          <a:endParaRPr lang="en-US" sz="2200" kern="1200" dirty="0"/>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Reduce ratios if from priority sources</a:t>
          </a:r>
          <a:endParaRPr lang="en-US" sz="2200" kern="1200" dirty="0">
            <a:latin typeface="Times New Roman" pitchFamily="18" charset="0"/>
            <a:cs typeface="Times New Roman" pitchFamily="18" charset="0"/>
          </a:endParaRPr>
        </a:p>
      </dsp:txBody>
      <dsp:txXfrm>
        <a:off x="2861071" y="634607"/>
        <a:ext cx="2507456" cy="4774584"/>
      </dsp:txXfrm>
    </dsp:sp>
    <dsp:sp modelId="{94F1539C-A416-4599-B45F-AC08210BF8E8}">
      <dsp:nvSpPr>
        <dsp:cNvPr id="0" name=""/>
        <dsp:cNvSpPr/>
      </dsp:nvSpPr>
      <dsp:spPr>
        <a:xfrm>
          <a:off x="5719571" y="1007"/>
          <a:ext cx="2507456" cy="6336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latin typeface="Times New Roman" pitchFamily="18" charset="0"/>
              <a:cs typeface="Times New Roman" pitchFamily="18" charset="0"/>
            </a:rPr>
            <a:t>DEQ Workload</a:t>
          </a:r>
          <a:endParaRPr lang="en-US" sz="2200" kern="1200" dirty="0">
            <a:latin typeface="Times New Roman" pitchFamily="18" charset="0"/>
            <a:cs typeface="Times New Roman" pitchFamily="18" charset="0"/>
          </a:endParaRPr>
        </a:p>
      </dsp:txBody>
      <dsp:txXfrm>
        <a:off x="5719571" y="1007"/>
        <a:ext cx="2507456" cy="633600"/>
      </dsp:txXfrm>
    </dsp:sp>
    <dsp:sp modelId="{20C4F1DA-DCE1-49C5-A43C-DB0EBFACAFA4}">
      <dsp:nvSpPr>
        <dsp:cNvPr id="0" name=""/>
        <dsp:cNvSpPr/>
      </dsp:nvSpPr>
      <dsp:spPr>
        <a:xfrm>
          <a:off x="5719571" y="634607"/>
          <a:ext cx="2507456" cy="4774584"/>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Training for permit writers/modelers to learn program revisions</a:t>
          </a:r>
          <a:endParaRPr lang="en-US" sz="2200" kern="1200" dirty="0"/>
        </a:p>
        <a:p>
          <a:pPr marL="228600" lvl="1" indent="-228600" algn="l" defTabSz="977900">
            <a:lnSpc>
              <a:spcPct val="90000"/>
            </a:lnSpc>
            <a:spcBef>
              <a:spcPct val="0"/>
            </a:spcBef>
            <a:spcAft>
              <a:spcPct val="15000"/>
            </a:spcAft>
            <a:buChar char="••"/>
          </a:pPr>
          <a:endParaRPr lang="en-US" sz="2200" kern="1200" dirty="0"/>
        </a:p>
      </dsp:txBody>
      <dsp:txXfrm>
        <a:off x="5719571" y="634607"/>
        <a:ext cx="2507456" cy="477458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DB6C32-9245-4D44-899E-23697DA8E611}">
      <dsp:nvSpPr>
        <dsp:cNvPr id="0" name=""/>
        <dsp:cNvSpPr/>
      </dsp:nvSpPr>
      <dsp:spPr>
        <a:xfrm>
          <a:off x="29" y="152341"/>
          <a:ext cx="2848570" cy="760057"/>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latin typeface="Times New Roman" pitchFamily="18" charset="0"/>
              <a:cs typeface="Times New Roman" pitchFamily="18" charset="0"/>
            </a:rPr>
            <a:t>Impacts on Development</a:t>
          </a:r>
          <a:endParaRPr lang="en-US" sz="2200" kern="1200" dirty="0">
            <a:latin typeface="Times New Roman" pitchFamily="18" charset="0"/>
            <a:cs typeface="Times New Roman" pitchFamily="18" charset="0"/>
          </a:endParaRPr>
        </a:p>
      </dsp:txBody>
      <dsp:txXfrm>
        <a:off x="29" y="152341"/>
        <a:ext cx="2848570" cy="760057"/>
      </dsp:txXfrm>
    </dsp:sp>
    <dsp:sp modelId="{1E59955E-1F2E-41CC-A613-A6F74AEA5070}">
      <dsp:nvSpPr>
        <dsp:cNvPr id="0" name=""/>
        <dsp:cNvSpPr/>
      </dsp:nvSpPr>
      <dsp:spPr>
        <a:xfrm>
          <a:off x="29" y="912398"/>
          <a:ext cx="2848570" cy="348186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Provides ability to show Net Air Quality Benefit</a:t>
          </a:r>
          <a:endParaRPr lang="en-US" sz="2200" kern="1200" dirty="0"/>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Provides incentives to address priority sources</a:t>
          </a:r>
          <a:endParaRPr lang="en-US" sz="2200" kern="1200" dirty="0">
            <a:latin typeface="Times New Roman" pitchFamily="18" charset="0"/>
            <a:cs typeface="Times New Roman" pitchFamily="18" charset="0"/>
          </a:endParaRPr>
        </a:p>
      </dsp:txBody>
      <dsp:txXfrm>
        <a:off x="29" y="912398"/>
        <a:ext cx="2848570" cy="3481860"/>
      </dsp:txXfrm>
    </dsp:sp>
    <dsp:sp modelId="{6ED1DBA7-926F-4E6B-856D-3955976562F6}">
      <dsp:nvSpPr>
        <dsp:cNvPr id="0" name=""/>
        <dsp:cNvSpPr/>
      </dsp:nvSpPr>
      <dsp:spPr>
        <a:xfrm>
          <a:off x="3247399" y="152341"/>
          <a:ext cx="2848570" cy="760057"/>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latin typeface="Times New Roman" pitchFamily="18" charset="0"/>
              <a:cs typeface="Times New Roman" pitchFamily="18" charset="0"/>
            </a:rPr>
            <a:t>Impacts on Environment</a:t>
          </a:r>
          <a:endParaRPr lang="en-US" sz="2200" kern="1200" dirty="0">
            <a:latin typeface="Times New Roman" pitchFamily="18" charset="0"/>
            <a:cs typeface="Times New Roman" pitchFamily="18" charset="0"/>
          </a:endParaRPr>
        </a:p>
      </dsp:txBody>
      <dsp:txXfrm>
        <a:off x="3247399" y="152341"/>
        <a:ext cx="2848570" cy="760057"/>
      </dsp:txXfrm>
    </dsp:sp>
    <dsp:sp modelId="{70DBA9A6-8C44-4839-B390-1F8AD9921B19}">
      <dsp:nvSpPr>
        <dsp:cNvPr id="0" name=""/>
        <dsp:cNvSpPr/>
      </dsp:nvSpPr>
      <dsp:spPr>
        <a:xfrm>
          <a:off x="3247399" y="912398"/>
          <a:ext cx="2848570" cy="3481860"/>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Increases offset ratios unless priority sources addressed</a:t>
          </a:r>
          <a:endParaRPr lang="en-US" sz="2200" kern="1200" dirty="0"/>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Ensures ambient air quality standards are protected</a:t>
          </a:r>
          <a:endParaRPr lang="en-US" sz="2200"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endParaRPr lang="en-US" sz="2200"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Allow some projects to go forward</a:t>
          </a:r>
          <a:endParaRPr lang="en-US" sz="2200" kern="1200" dirty="0">
            <a:latin typeface="Times New Roman" pitchFamily="18" charset="0"/>
            <a:cs typeface="Times New Roman" pitchFamily="18" charset="0"/>
          </a:endParaRPr>
        </a:p>
      </dsp:txBody>
      <dsp:txXfrm>
        <a:off x="3247399" y="912398"/>
        <a:ext cx="2848570" cy="34818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DB6C32-9245-4D44-899E-23697DA8E611}">
      <dsp:nvSpPr>
        <dsp:cNvPr id="0" name=""/>
        <dsp:cNvSpPr/>
      </dsp:nvSpPr>
      <dsp:spPr>
        <a:xfrm>
          <a:off x="29" y="275057"/>
          <a:ext cx="2848570" cy="1006328"/>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en-US" sz="2900" kern="1200" dirty="0" smtClean="0">
              <a:latin typeface="Times New Roman" pitchFamily="18" charset="0"/>
              <a:cs typeface="Times New Roman" pitchFamily="18" charset="0"/>
            </a:rPr>
            <a:t>Impacts on Development</a:t>
          </a:r>
          <a:endParaRPr lang="en-US" sz="2900" kern="1200" dirty="0">
            <a:latin typeface="Times New Roman" pitchFamily="18" charset="0"/>
            <a:cs typeface="Times New Roman" pitchFamily="18" charset="0"/>
          </a:endParaRPr>
        </a:p>
      </dsp:txBody>
      <dsp:txXfrm>
        <a:off x="29" y="275057"/>
        <a:ext cx="2848570" cy="1006328"/>
      </dsp:txXfrm>
    </dsp:sp>
    <dsp:sp modelId="{1E59955E-1F2E-41CC-A613-A6F74AEA5070}">
      <dsp:nvSpPr>
        <dsp:cNvPr id="0" name=""/>
        <dsp:cNvSpPr/>
      </dsp:nvSpPr>
      <dsp:spPr>
        <a:xfrm>
          <a:off x="29" y="1281385"/>
          <a:ext cx="2848570" cy="2507557"/>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latin typeface="Times New Roman" pitchFamily="18" charset="0"/>
              <a:cs typeface="Times New Roman" pitchFamily="18" charset="0"/>
            </a:rPr>
            <a:t>Rules will be clearer</a:t>
          </a:r>
          <a:endParaRPr lang="en-US" sz="2900" kern="1200" dirty="0"/>
        </a:p>
        <a:p>
          <a:pPr marL="285750" lvl="1" indent="-285750" algn="l" defTabSz="1289050">
            <a:lnSpc>
              <a:spcPct val="90000"/>
            </a:lnSpc>
            <a:spcBef>
              <a:spcPct val="0"/>
            </a:spcBef>
            <a:spcAft>
              <a:spcPct val="15000"/>
            </a:spcAft>
            <a:buChar char="••"/>
          </a:pPr>
          <a:endParaRPr lang="en-US" sz="2900" kern="1200" dirty="0"/>
        </a:p>
        <a:p>
          <a:pPr marL="285750" lvl="1" indent="-285750" algn="l" defTabSz="1289050">
            <a:lnSpc>
              <a:spcPct val="90000"/>
            </a:lnSpc>
            <a:spcBef>
              <a:spcPct val="0"/>
            </a:spcBef>
            <a:spcAft>
              <a:spcPct val="15000"/>
            </a:spcAft>
            <a:buChar char="••"/>
          </a:pPr>
          <a:r>
            <a:rPr lang="en-US" sz="2900" kern="1200" dirty="0" smtClean="0">
              <a:latin typeface="Times New Roman" pitchFamily="18" charset="0"/>
              <a:cs typeface="Times New Roman" pitchFamily="18" charset="0"/>
            </a:rPr>
            <a:t>No anticipated impact</a:t>
          </a:r>
          <a:endParaRPr lang="en-US" sz="2900" kern="1200" dirty="0"/>
        </a:p>
      </dsp:txBody>
      <dsp:txXfrm>
        <a:off x="29" y="1281385"/>
        <a:ext cx="2848570" cy="2507557"/>
      </dsp:txXfrm>
    </dsp:sp>
    <dsp:sp modelId="{6ED1DBA7-926F-4E6B-856D-3955976562F6}">
      <dsp:nvSpPr>
        <dsp:cNvPr id="0" name=""/>
        <dsp:cNvSpPr/>
      </dsp:nvSpPr>
      <dsp:spPr>
        <a:xfrm>
          <a:off x="3247399" y="275057"/>
          <a:ext cx="2848570" cy="1006328"/>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en-US" sz="2900" kern="1200" dirty="0" smtClean="0">
              <a:latin typeface="Times New Roman" pitchFamily="18" charset="0"/>
              <a:cs typeface="Times New Roman" pitchFamily="18" charset="0"/>
            </a:rPr>
            <a:t>Impacts on Environment</a:t>
          </a:r>
          <a:endParaRPr lang="en-US" sz="2900" kern="1200" dirty="0">
            <a:latin typeface="Times New Roman" pitchFamily="18" charset="0"/>
            <a:cs typeface="Times New Roman" pitchFamily="18" charset="0"/>
          </a:endParaRPr>
        </a:p>
      </dsp:txBody>
      <dsp:txXfrm>
        <a:off x="3247399" y="275057"/>
        <a:ext cx="2848570" cy="1006328"/>
      </dsp:txXfrm>
    </dsp:sp>
    <dsp:sp modelId="{70DBA9A6-8C44-4839-B390-1F8AD9921B19}">
      <dsp:nvSpPr>
        <dsp:cNvPr id="0" name=""/>
        <dsp:cNvSpPr/>
      </dsp:nvSpPr>
      <dsp:spPr>
        <a:xfrm>
          <a:off x="3247399" y="1281385"/>
          <a:ext cx="2848570" cy="2507557"/>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latin typeface="Times New Roman" pitchFamily="18" charset="0"/>
              <a:cs typeface="Times New Roman" pitchFamily="18" charset="0"/>
            </a:rPr>
            <a:t>Rules will be clearer</a:t>
          </a:r>
          <a:endParaRPr lang="en-US" sz="2900" kern="1200" dirty="0"/>
        </a:p>
        <a:p>
          <a:pPr marL="285750" lvl="1" indent="-285750" algn="l" defTabSz="1289050">
            <a:lnSpc>
              <a:spcPct val="90000"/>
            </a:lnSpc>
            <a:spcBef>
              <a:spcPct val="0"/>
            </a:spcBef>
            <a:spcAft>
              <a:spcPct val="15000"/>
            </a:spcAft>
            <a:buChar char="••"/>
          </a:pPr>
          <a:endParaRPr lang="en-US" sz="2900" kern="1200" dirty="0"/>
        </a:p>
        <a:p>
          <a:pPr marL="285750" lvl="1" indent="-285750" algn="l" defTabSz="1289050">
            <a:lnSpc>
              <a:spcPct val="90000"/>
            </a:lnSpc>
            <a:spcBef>
              <a:spcPct val="0"/>
            </a:spcBef>
            <a:spcAft>
              <a:spcPct val="15000"/>
            </a:spcAft>
            <a:buChar char="••"/>
          </a:pPr>
          <a:r>
            <a:rPr lang="en-US" sz="2900" kern="1200" dirty="0" smtClean="0">
              <a:latin typeface="Times New Roman" pitchFamily="18" charset="0"/>
              <a:cs typeface="Times New Roman" pitchFamily="18" charset="0"/>
            </a:rPr>
            <a:t>No backsliding</a:t>
          </a:r>
          <a:endParaRPr lang="en-US" sz="2900" kern="1200" dirty="0">
            <a:latin typeface="Times New Roman" pitchFamily="18" charset="0"/>
            <a:cs typeface="Times New Roman" pitchFamily="18" charset="0"/>
          </a:endParaRPr>
        </a:p>
      </dsp:txBody>
      <dsp:txXfrm>
        <a:off x="3247399" y="1281385"/>
        <a:ext cx="2848570" cy="250755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864447-4B66-4534-AA9D-7DD1DB8B6BE8}">
      <dsp:nvSpPr>
        <dsp:cNvPr id="0" name=""/>
        <dsp:cNvSpPr/>
      </dsp:nvSpPr>
      <dsp:spPr>
        <a:xfrm>
          <a:off x="2571" y="265214"/>
          <a:ext cx="2507456" cy="6336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latin typeface="Times New Roman" pitchFamily="18" charset="0"/>
              <a:cs typeface="Times New Roman" pitchFamily="18" charset="0"/>
            </a:rPr>
            <a:t>Background</a:t>
          </a:r>
          <a:endParaRPr lang="en-US" sz="2200" kern="1200" dirty="0">
            <a:latin typeface="Times New Roman" pitchFamily="18" charset="0"/>
            <a:cs typeface="Times New Roman" pitchFamily="18" charset="0"/>
          </a:endParaRPr>
        </a:p>
      </dsp:txBody>
      <dsp:txXfrm>
        <a:off x="2571" y="265214"/>
        <a:ext cx="2507456" cy="633600"/>
      </dsp:txXfrm>
    </dsp:sp>
    <dsp:sp modelId="{05F7139E-646F-4675-8C98-97A80DC35D08}">
      <dsp:nvSpPr>
        <dsp:cNvPr id="0" name=""/>
        <dsp:cNvSpPr/>
      </dsp:nvSpPr>
      <dsp:spPr>
        <a:xfrm>
          <a:off x="2571" y="898814"/>
          <a:ext cx="2507456" cy="4246171"/>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Potential exceedances of PM</a:t>
          </a:r>
          <a:r>
            <a:rPr lang="en-US" sz="2200" kern="1200" baseline="-25000" dirty="0" smtClean="0">
              <a:latin typeface="Times New Roman" pitchFamily="18" charset="0"/>
              <a:cs typeface="Times New Roman" pitchFamily="18" charset="0"/>
            </a:rPr>
            <a:t>2.5</a:t>
          </a:r>
          <a:r>
            <a:rPr lang="en-US" sz="2200" kern="1200" baseline="0" dirty="0" smtClean="0">
              <a:latin typeface="Times New Roman" pitchFamily="18" charset="0"/>
              <a:cs typeface="Times New Roman" pitchFamily="18" charset="0"/>
            </a:rPr>
            <a:t> ambient standards</a:t>
          </a:r>
          <a:endParaRPr lang="en-US" sz="2200"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endParaRPr lang="en-US" sz="2200"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Pre-1970 sources have higher opacity and grain loading standards</a:t>
          </a:r>
          <a:endParaRPr lang="en-US" sz="2200" kern="1200" dirty="0">
            <a:latin typeface="Times New Roman" pitchFamily="18" charset="0"/>
            <a:cs typeface="Times New Roman" pitchFamily="18" charset="0"/>
          </a:endParaRPr>
        </a:p>
      </dsp:txBody>
      <dsp:txXfrm>
        <a:off x="2571" y="898814"/>
        <a:ext cx="2507456" cy="4246171"/>
      </dsp:txXfrm>
    </dsp:sp>
    <dsp:sp modelId="{C890679B-E908-4F1E-9C0F-FCF7E3617B6F}">
      <dsp:nvSpPr>
        <dsp:cNvPr id="0" name=""/>
        <dsp:cNvSpPr/>
      </dsp:nvSpPr>
      <dsp:spPr>
        <a:xfrm>
          <a:off x="2861071" y="265214"/>
          <a:ext cx="2507456" cy="633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latin typeface="Times New Roman" pitchFamily="18" charset="0"/>
              <a:cs typeface="Times New Roman" pitchFamily="18" charset="0"/>
            </a:rPr>
            <a:t>Recommendation</a:t>
          </a:r>
          <a:endParaRPr lang="en-US" sz="2200" kern="1200" dirty="0">
            <a:latin typeface="Times New Roman" pitchFamily="18" charset="0"/>
            <a:cs typeface="Times New Roman" pitchFamily="18" charset="0"/>
          </a:endParaRPr>
        </a:p>
      </dsp:txBody>
      <dsp:txXfrm>
        <a:off x="2861071" y="265214"/>
        <a:ext cx="2507456" cy="633600"/>
      </dsp:txXfrm>
    </dsp:sp>
    <dsp:sp modelId="{C33C1989-BE00-4F04-BA23-BCF8C1D46079}">
      <dsp:nvSpPr>
        <dsp:cNvPr id="0" name=""/>
        <dsp:cNvSpPr/>
      </dsp:nvSpPr>
      <dsp:spPr>
        <a:xfrm>
          <a:off x="2861071" y="898814"/>
          <a:ext cx="2507456" cy="4246171"/>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Reduce opacity limit from 40% to 20%</a:t>
          </a:r>
          <a:endParaRPr lang="en-US" sz="2200"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endParaRPr lang="en-US" sz="2200"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Reduce grain loading limit from 0.2 to 0.10 gr/dscf</a:t>
          </a:r>
          <a:endParaRPr lang="en-US" sz="2200"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endParaRPr lang="en-US" sz="2200"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Provide </a:t>
          </a:r>
          <a:r>
            <a:rPr lang="en-US" sz="2200" kern="1200" dirty="0" smtClean="0">
              <a:latin typeface="Times New Roman" pitchFamily="18" charset="0"/>
              <a:cs typeface="Times New Roman" pitchFamily="18" charset="0"/>
            </a:rPr>
            <a:t>additional time for compliance </a:t>
          </a:r>
          <a:r>
            <a:rPr lang="en-US" sz="2200" kern="1200" dirty="0" smtClean="0">
              <a:latin typeface="Times New Roman" pitchFamily="18" charset="0"/>
              <a:cs typeface="Times New Roman" pitchFamily="18" charset="0"/>
            </a:rPr>
            <a:t>with lower limits</a:t>
          </a:r>
          <a:endParaRPr lang="en-US" sz="2200" kern="1200" dirty="0">
            <a:latin typeface="Times New Roman" pitchFamily="18" charset="0"/>
            <a:cs typeface="Times New Roman" pitchFamily="18" charset="0"/>
          </a:endParaRPr>
        </a:p>
      </dsp:txBody>
      <dsp:txXfrm>
        <a:off x="2861071" y="898814"/>
        <a:ext cx="2507456" cy="4246171"/>
      </dsp:txXfrm>
    </dsp:sp>
    <dsp:sp modelId="{94F1539C-A416-4599-B45F-AC08210BF8E8}">
      <dsp:nvSpPr>
        <dsp:cNvPr id="0" name=""/>
        <dsp:cNvSpPr/>
      </dsp:nvSpPr>
      <dsp:spPr>
        <a:xfrm>
          <a:off x="5719571" y="265214"/>
          <a:ext cx="2507456" cy="6336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latin typeface="Times New Roman" pitchFamily="18" charset="0"/>
              <a:cs typeface="Times New Roman" pitchFamily="18" charset="0"/>
            </a:rPr>
            <a:t>DEQ Workload</a:t>
          </a:r>
          <a:endParaRPr lang="en-US" sz="2200" kern="1200" dirty="0">
            <a:latin typeface="Times New Roman" pitchFamily="18" charset="0"/>
            <a:cs typeface="Times New Roman" pitchFamily="18" charset="0"/>
          </a:endParaRPr>
        </a:p>
      </dsp:txBody>
      <dsp:txXfrm>
        <a:off x="5719571" y="265214"/>
        <a:ext cx="2507456" cy="633600"/>
      </dsp:txXfrm>
    </dsp:sp>
    <dsp:sp modelId="{20C4F1DA-DCE1-49C5-A43C-DB0EBFACAFA4}">
      <dsp:nvSpPr>
        <dsp:cNvPr id="0" name=""/>
        <dsp:cNvSpPr/>
      </dsp:nvSpPr>
      <dsp:spPr>
        <a:xfrm>
          <a:off x="5719571" y="898814"/>
          <a:ext cx="2507456" cy="4246171"/>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Update all source specific permits, primarily at renewal</a:t>
          </a:r>
          <a:endParaRPr lang="en-US" sz="2200" kern="1200" dirty="0"/>
        </a:p>
        <a:p>
          <a:pPr marL="228600" lvl="1" indent="-228600" algn="l" defTabSz="977900">
            <a:lnSpc>
              <a:spcPct val="90000"/>
            </a:lnSpc>
            <a:spcBef>
              <a:spcPct val="0"/>
            </a:spcBef>
            <a:spcAft>
              <a:spcPct val="15000"/>
            </a:spcAft>
            <a:buChar char="••"/>
          </a:pPr>
          <a:endParaRPr lang="en-US" sz="2200" kern="1200" dirty="0"/>
        </a:p>
      </dsp:txBody>
      <dsp:txXfrm>
        <a:off x="5719571" y="898814"/>
        <a:ext cx="2507456" cy="424617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DB6C32-9245-4D44-899E-23697DA8E611}">
      <dsp:nvSpPr>
        <dsp:cNvPr id="0" name=""/>
        <dsp:cNvSpPr/>
      </dsp:nvSpPr>
      <dsp:spPr>
        <a:xfrm>
          <a:off x="29" y="33227"/>
          <a:ext cx="2848570" cy="796564"/>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latin typeface="Times New Roman" pitchFamily="18" charset="0"/>
              <a:cs typeface="Times New Roman" pitchFamily="18" charset="0"/>
            </a:rPr>
            <a:t>Impacts on Development</a:t>
          </a:r>
          <a:endParaRPr lang="en-US" sz="2300" kern="1200" dirty="0">
            <a:latin typeface="Times New Roman" pitchFamily="18" charset="0"/>
            <a:cs typeface="Times New Roman" pitchFamily="18" charset="0"/>
          </a:endParaRPr>
        </a:p>
      </dsp:txBody>
      <dsp:txXfrm>
        <a:off x="29" y="33227"/>
        <a:ext cx="2848570" cy="796564"/>
      </dsp:txXfrm>
    </dsp:sp>
    <dsp:sp modelId="{1E59955E-1F2E-41CC-A613-A6F74AEA5070}">
      <dsp:nvSpPr>
        <dsp:cNvPr id="0" name=""/>
        <dsp:cNvSpPr/>
      </dsp:nvSpPr>
      <dsp:spPr>
        <a:xfrm>
          <a:off x="29" y="829792"/>
          <a:ext cx="2848570" cy="4293179"/>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latin typeface="Times New Roman" pitchFamily="18" charset="0"/>
              <a:cs typeface="Times New Roman" pitchFamily="18" charset="0"/>
            </a:rPr>
            <a:t>Lower opacity not an </a:t>
          </a:r>
          <a:r>
            <a:rPr lang="en-US" sz="2300" kern="1200" dirty="0" smtClean="0">
              <a:latin typeface="Times New Roman" pitchFamily="18" charset="0"/>
              <a:cs typeface="Times New Roman" pitchFamily="18" charset="0"/>
            </a:rPr>
            <a:t>issue</a:t>
          </a:r>
          <a:endParaRPr lang="en-US" sz="2300" kern="1200" dirty="0"/>
        </a:p>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r>
            <a:rPr lang="en-US" sz="2300" kern="1200" dirty="0" smtClean="0">
              <a:solidFill>
                <a:schemeClr val="tx1"/>
              </a:solidFill>
              <a:latin typeface="Times New Roman" pitchFamily="18" charset="0"/>
              <a:cs typeface="Times New Roman" pitchFamily="18" charset="0"/>
            </a:rPr>
            <a:t>11</a:t>
          </a:r>
          <a:r>
            <a:rPr lang="en-US" sz="2300" kern="1200" dirty="0" smtClean="0">
              <a:latin typeface="Times New Roman" pitchFamily="18" charset="0"/>
              <a:cs typeface="Times New Roman" pitchFamily="18" charset="0"/>
            </a:rPr>
            <a:t> hog fuel boilers &amp; 2 asphalt plants may not meet lower grain loading standard</a:t>
          </a:r>
          <a:endParaRPr lang="en-US" sz="2300" kern="1200" dirty="0">
            <a:latin typeface="Times New Roman" pitchFamily="18" charset="0"/>
            <a:cs typeface="Times New Roman" pitchFamily="18" charset="0"/>
          </a:endParaRPr>
        </a:p>
        <a:p>
          <a:pPr marL="228600" lvl="1" indent="-228600" algn="l" defTabSz="1022350">
            <a:lnSpc>
              <a:spcPct val="90000"/>
            </a:lnSpc>
            <a:spcBef>
              <a:spcPct val="0"/>
            </a:spcBef>
            <a:spcAft>
              <a:spcPct val="15000"/>
            </a:spcAft>
            <a:buChar char="••"/>
          </a:pPr>
          <a:endParaRPr lang="en-US" sz="2300" kern="1200" dirty="0">
            <a:latin typeface="Times New Roman" pitchFamily="18" charset="0"/>
            <a:cs typeface="Times New Roman" pitchFamily="18" charset="0"/>
          </a:endParaRPr>
        </a:p>
        <a:p>
          <a:pPr marL="228600" lvl="1" indent="-228600" algn="l" defTabSz="1022350">
            <a:lnSpc>
              <a:spcPct val="90000"/>
            </a:lnSpc>
            <a:spcBef>
              <a:spcPct val="0"/>
            </a:spcBef>
            <a:spcAft>
              <a:spcPct val="15000"/>
            </a:spcAft>
            <a:buChar char="••"/>
          </a:pPr>
          <a:r>
            <a:rPr lang="en-US" sz="2300" kern="1200" dirty="0" smtClean="0">
              <a:latin typeface="Times New Roman" pitchFamily="18" charset="0"/>
              <a:cs typeface="Times New Roman" pitchFamily="18" charset="0"/>
            </a:rPr>
            <a:t>May be able to comply with improved O&amp;M</a:t>
          </a:r>
          <a:endParaRPr lang="en-US" sz="2300" kern="1200" dirty="0">
            <a:latin typeface="Times New Roman" pitchFamily="18" charset="0"/>
            <a:cs typeface="Times New Roman" pitchFamily="18" charset="0"/>
          </a:endParaRPr>
        </a:p>
      </dsp:txBody>
      <dsp:txXfrm>
        <a:off x="29" y="829792"/>
        <a:ext cx="2848570" cy="4293179"/>
      </dsp:txXfrm>
    </dsp:sp>
    <dsp:sp modelId="{6ED1DBA7-926F-4E6B-856D-3955976562F6}">
      <dsp:nvSpPr>
        <dsp:cNvPr id="0" name=""/>
        <dsp:cNvSpPr/>
      </dsp:nvSpPr>
      <dsp:spPr>
        <a:xfrm>
          <a:off x="3247399" y="33227"/>
          <a:ext cx="2848570" cy="796564"/>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latin typeface="Times New Roman" pitchFamily="18" charset="0"/>
              <a:cs typeface="Times New Roman" pitchFamily="18" charset="0"/>
            </a:rPr>
            <a:t>Impacts on Environment</a:t>
          </a:r>
          <a:endParaRPr lang="en-US" sz="2300" kern="1200" dirty="0">
            <a:latin typeface="Times New Roman" pitchFamily="18" charset="0"/>
            <a:cs typeface="Times New Roman" pitchFamily="18" charset="0"/>
          </a:endParaRPr>
        </a:p>
      </dsp:txBody>
      <dsp:txXfrm>
        <a:off x="3247399" y="33227"/>
        <a:ext cx="2848570" cy="796564"/>
      </dsp:txXfrm>
    </dsp:sp>
    <dsp:sp modelId="{70DBA9A6-8C44-4839-B390-1F8AD9921B19}">
      <dsp:nvSpPr>
        <dsp:cNvPr id="0" name=""/>
        <dsp:cNvSpPr/>
      </dsp:nvSpPr>
      <dsp:spPr>
        <a:xfrm>
          <a:off x="3247399" y="829792"/>
          <a:ext cx="2848570" cy="4293179"/>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latin typeface="Times New Roman" pitchFamily="18" charset="0"/>
              <a:cs typeface="Times New Roman" pitchFamily="18" charset="0"/>
            </a:rPr>
            <a:t>Better air quality</a:t>
          </a:r>
          <a:endParaRPr lang="en-US" sz="2300" kern="1200" dirty="0"/>
        </a:p>
      </dsp:txBody>
      <dsp:txXfrm>
        <a:off x="3247399" y="829792"/>
        <a:ext cx="2848570" cy="429317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864447-4B66-4534-AA9D-7DD1DB8B6BE8}">
      <dsp:nvSpPr>
        <dsp:cNvPr id="0" name=""/>
        <dsp:cNvSpPr/>
      </dsp:nvSpPr>
      <dsp:spPr>
        <a:xfrm>
          <a:off x="2571" y="360480"/>
          <a:ext cx="2507456" cy="691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Background</a:t>
          </a:r>
          <a:endParaRPr lang="en-US" sz="2400" kern="1200" dirty="0">
            <a:latin typeface="Times New Roman" pitchFamily="18" charset="0"/>
            <a:cs typeface="Times New Roman" pitchFamily="18" charset="0"/>
          </a:endParaRPr>
        </a:p>
      </dsp:txBody>
      <dsp:txXfrm>
        <a:off x="2571" y="360480"/>
        <a:ext cx="2507456" cy="691200"/>
      </dsp:txXfrm>
    </dsp:sp>
    <dsp:sp modelId="{05F7139E-646F-4675-8C98-97A80DC35D08}">
      <dsp:nvSpPr>
        <dsp:cNvPr id="0" name=""/>
        <dsp:cNvSpPr/>
      </dsp:nvSpPr>
      <dsp:spPr>
        <a:xfrm>
          <a:off x="2571" y="1051680"/>
          <a:ext cx="2507456" cy="415044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ts val="1200"/>
            </a:spcAft>
            <a:buChar char="••"/>
          </a:pPr>
          <a:r>
            <a:rPr lang="en-US" sz="2400" kern="1200" dirty="0" smtClean="0">
              <a:solidFill>
                <a:schemeClr val="tx1"/>
              </a:solidFill>
              <a:latin typeface="Times New Roman" pitchFamily="18" charset="0"/>
              <a:cs typeface="Times New Roman" pitchFamily="18" charset="0"/>
            </a:rPr>
            <a:t>Categorically insignificant activities </a:t>
          </a:r>
          <a:r>
            <a:rPr lang="en-US" sz="2400" kern="1200" dirty="0" smtClean="0">
              <a:solidFill>
                <a:schemeClr val="tx1"/>
              </a:solidFill>
              <a:latin typeface="Times New Roman" pitchFamily="18" charset="0"/>
              <a:cs typeface="Times New Roman" pitchFamily="18" charset="0"/>
            </a:rPr>
            <a:t>have </a:t>
          </a:r>
          <a:r>
            <a:rPr lang="en-US" sz="2400" kern="1200" dirty="0" smtClean="0">
              <a:latin typeface="Times New Roman" pitchFamily="18" charset="0"/>
              <a:cs typeface="Times New Roman" pitchFamily="18" charset="0"/>
            </a:rPr>
            <a:t>insignificant emissions</a:t>
          </a:r>
          <a:endParaRPr lang="en-US" sz="2400" kern="1200" dirty="0">
            <a:latin typeface="Times New Roman" pitchFamily="18" charset="0"/>
            <a:cs typeface="Times New Roman" pitchFamily="18" charset="0"/>
          </a:endParaRPr>
        </a:p>
        <a:p>
          <a:pPr marL="228600" lvl="1" indent="-228600" algn="l" defTabSz="1066800">
            <a:lnSpc>
              <a:spcPct val="90000"/>
            </a:lnSpc>
            <a:spcBef>
              <a:spcPct val="0"/>
            </a:spcBef>
            <a:spcAft>
              <a:spcPts val="1200"/>
            </a:spcAft>
            <a:buChar char="••"/>
          </a:pPr>
          <a:r>
            <a:rPr lang="en-US" sz="2400" kern="1200" dirty="0" smtClean="0">
              <a:latin typeface="Times New Roman" pitchFamily="18" charset="0"/>
              <a:cs typeface="Times New Roman" pitchFamily="18" charset="0"/>
            </a:rPr>
            <a:t>New standards for </a:t>
          </a:r>
          <a:r>
            <a:rPr lang="en-US" sz="2400" kern="1200" dirty="0" smtClean="0">
              <a:latin typeface="Times New Roman" pitchFamily="18" charset="0"/>
              <a:cs typeface="Times New Roman" pitchFamily="18" charset="0"/>
            </a:rPr>
            <a:t>emergency generators</a:t>
          </a:r>
          <a:endParaRPr lang="en-US" sz="2400" kern="1200" dirty="0">
            <a:latin typeface="Times New Roman" pitchFamily="18" charset="0"/>
            <a:cs typeface="Times New Roman" pitchFamily="18" charset="0"/>
          </a:endParaRPr>
        </a:p>
        <a:p>
          <a:pPr marL="228600" lvl="1" indent="-228600" algn="l" defTabSz="1066800">
            <a:lnSpc>
              <a:spcPct val="90000"/>
            </a:lnSpc>
            <a:spcBef>
              <a:spcPct val="0"/>
            </a:spcBef>
            <a:spcAft>
              <a:spcPts val="1200"/>
            </a:spcAft>
            <a:buChar char="••"/>
          </a:pPr>
          <a:r>
            <a:rPr lang="en-US" sz="2400" kern="1200" dirty="0" smtClean="0">
              <a:latin typeface="Times New Roman" pitchFamily="18" charset="0"/>
              <a:cs typeface="Times New Roman" pitchFamily="18" charset="0"/>
            </a:rPr>
            <a:t>Aggregate emissions are significant</a:t>
          </a:r>
          <a:endParaRPr lang="en-US" sz="2400" kern="1200" dirty="0">
            <a:latin typeface="Times New Roman" pitchFamily="18" charset="0"/>
            <a:cs typeface="Times New Roman" pitchFamily="18" charset="0"/>
          </a:endParaRPr>
        </a:p>
      </dsp:txBody>
      <dsp:txXfrm>
        <a:off x="2571" y="1051680"/>
        <a:ext cx="2507456" cy="4150440"/>
      </dsp:txXfrm>
    </dsp:sp>
    <dsp:sp modelId="{C890679B-E908-4F1E-9C0F-FCF7E3617B6F}">
      <dsp:nvSpPr>
        <dsp:cNvPr id="0" name=""/>
        <dsp:cNvSpPr/>
      </dsp:nvSpPr>
      <dsp:spPr>
        <a:xfrm>
          <a:off x="2861071" y="360480"/>
          <a:ext cx="2507456" cy="691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Recommendation</a:t>
          </a:r>
          <a:endParaRPr lang="en-US" sz="2400" kern="1200" dirty="0">
            <a:latin typeface="Times New Roman" pitchFamily="18" charset="0"/>
            <a:cs typeface="Times New Roman" pitchFamily="18" charset="0"/>
          </a:endParaRPr>
        </a:p>
      </dsp:txBody>
      <dsp:txXfrm>
        <a:off x="2861071" y="360480"/>
        <a:ext cx="2507456" cy="691200"/>
      </dsp:txXfrm>
    </dsp:sp>
    <dsp:sp modelId="{C33C1989-BE00-4F04-BA23-BCF8C1D46079}">
      <dsp:nvSpPr>
        <dsp:cNvPr id="0" name=""/>
        <dsp:cNvSpPr/>
      </dsp:nvSpPr>
      <dsp:spPr>
        <a:xfrm>
          <a:off x="2861071" y="1051680"/>
          <a:ext cx="2507456" cy="415044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tx1"/>
              </a:solidFill>
              <a:latin typeface="Times New Roman" pitchFamily="18" charset="0"/>
              <a:cs typeface="Times New Roman" pitchFamily="18" charset="0"/>
            </a:rPr>
            <a:t>Require </a:t>
          </a:r>
          <a:r>
            <a:rPr lang="en-US" sz="2400" kern="1200" dirty="0" smtClean="0">
              <a:solidFill>
                <a:schemeClr val="tx1"/>
              </a:solidFill>
              <a:latin typeface="Times New Roman" pitchFamily="18" charset="0"/>
              <a:cs typeface="Times New Roman" pitchFamily="18" charset="0"/>
            </a:rPr>
            <a:t>construction approval or permit  </a:t>
          </a:r>
          <a:endParaRPr lang="en-US" sz="2400"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endParaRPr lang="en-US" sz="2400" kern="1200" dirty="0"/>
        </a:p>
      </dsp:txBody>
      <dsp:txXfrm>
        <a:off x="2861071" y="1051680"/>
        <a:ext cx="2507456" cy="4150440"/>
      </dsp:txXfrm>
    </dsp:sp>
    <dsp:sp modelId="{94F1539C-A416-4599-B45F-AC08210BF8E8}">
      <dsp:nvSpPr>
        <dsp:cNvPr id="0" name=""/>
        <dsp:cNvSpPr/>
      </dsp:nvSpPr>
      <dsp:spPr>
        <a:xfrm>
          <a:off x="5719571" y="360480"/>
          <a:ext cx="2507456" cy="6912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DEQ Workload</a:t>
          </a:r>
          <a:endParaRPr lang="en-US" sz="2400" kern="1200" dirty="0">
            <a:latin typeface="Times New Roman" pitchFamily="18" charset="0"/>
            <a:cs typeface="Times New Roman" pitchFamily="18" charset="0"/>
          </a:endParaRPr>
        </a:p>
      </dsp:txBody>
      <dsp:txXfrm>
        <a:off x="5719571" y="360480"/>
        <a:ext cx="2507456" cy="691200"/>
      </dsp:txXfrm>
    </dsp:sp>
    <dsp:sp modelId="{20C4F1DA-DCE1-49C5-A43C-DB0EBFACAFA4}">
      <dsp:nvSpPr>
        <dsp:cNvPr id="0" name=""/>
        <dsp:cNvSpPr/>
      </dsp:nvSpPr>
      <dsp:spPr>
        <a:xfrm>
          <a:off x="5719571" y="1051680"/>
          <a:ext cx="2507456" cy="415044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Need to revise a few existing </a:t>
          </a:r>
          <a:r>
            <a:rPr lang="en-US" sz="2400" kern="1200" dirty="0" smtClean="0">
              <a:latin typeface="Times New Roman" pitchFamily="18" charset="0"/>
              <a:cs typeface="Times New Roman" pitchFamily="18" charset="0"/>
            </a:rPr>
            <a:t>permits</a:t>
          </a:r>
          <a:endParaRPr lang="en-US" sz="2400" kern="1200" dirty="0"/>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May need to issue a few new permits (i.e., general permit)</a:t>
          </a:r>
          <a:endParaRPr lang="en-US" sz="2400"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endParaRPr lang="en-US" sz="2400" kern="1200" dirty="0"/>
        </a:p>
      </dsp:txBody>
      <dsp:txXfrm>
        <a:off x="5719571" y="1051680"/>
        <a:ext cx="2507456" cy="415044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DB6C32-9245-4D44-899E-23697DA8E611}">
      <dsp:nvSpPr>
        <dsp:cNvPr id="0" name=""/>
        <dsp:cNvSpPr/>
      </dsp:nvSpPr>
      <dsp:spPr>
        <a:xfrm>
          <a:off x="29" y="193098"/>
          <a:ext cx="2848570" cy="864178"/>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latin typeface="Times New Roman" pitchFamily="18" charset="0"/>
              <a:cs typeface="Times New Roman" pitchFamily="18" charset="0"/>
            </a:rPr>
            <a:t>Impacts on Development</a:t>
          </a:r>
          <a:endParaRPr lang="en-US" sz="2500" kern="1200" dirty="0">
            <a:latin typeface="Times New Roman" pitchFamily="18" charset="0"/>
            <a:cs typeface="Times New Roman" pitchFamily="18" charset="0"/>
          </a:endParaRPr>
        </a:p>
      </dsp:txBody>
      <dsp:txXfrm>
        <a:off x="29" y="193098"/>
        <a:ext cx="2848570" cy="864178"/>
      </dsp:txXfrm>
    </dsp:sp>
    <dsp:sp modelId="{1E59955E-1F2E-41CC-A613-A6F74AEA5070}">
      <dsp:nvSpPr>
        <dsp:cNvPr id="0" name=""/>
        <dsp:cNvSpPr/>
      </dsp:nvSpPr>
      <dsp:spPr>
        <a:xfrm>
          <a:off x="29" y="1057276"/>
          <a:ext cx="2848570" cy="2813625"/>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latin typeface="Times New Roman" pitchFamily="18" charset="0"/>
              <a:cs typeface="Times New Roman" pitchFamily="18" charset="0"/>
            </a:rPr>
            <a:t>Sources need to </a:t>
          </a:r>
          <a:r>
            <a:rPr lang="en-US" sz="2500" kern="1200" dirty="0" smtClean="0">
              <a:solidFill>
                <a:schemeClr val="tx1"/>
              </a:solidFill>
              <a:latin typeface="Times New Roman" pitchFamily="18" charset="0"/>
              <a:cs typeface="Times New Roman" pitchFamily="18" charset="0"/>
            </a:rPr>
            <a:t>provide emissions information</a:t>
          </a:r>
          <a:endParaRPr lang="en-US" sz="2500" kern="1200" dirty="0"/>
        </a:p>
        <a:p>
          <a:pPr marL="228600" lvl="1" indent="-228600" algn="l" defTabSz="1111250">
            <a:lnSpc>
              <a:spcPct val="90000"/>
            </a:lnSpc>
            <a:spcBef>
              <a:spcPct val="0"/>
            </a:spcBef>
            <a:spcAft>
              <a:spcPct val="15000"/>
            </a:spcAft>
            <a:buChar char="••"/>
          </a:pPr>
          <a:endParaRPr lang="en-US" sz="2500" kern="1200" dirty="0"/>
        </a:p>
        <a:p>
          <a:pPr marL="228600" lvl="1" indent="-228600" algn="l" defTabSz="1111250">
            <a:lnSpc>
              <a:spcPct val="90000"/>
            </a:lnSpc>
            <a:spcBef>
              <a:spcPct val="0"/>
            </a:spcBef>
            <a:spcAft>
              <a:spcPct val="15000"/>
            </a:spcAft>
            <a:buChar char="••"/>
          </a:pPr>
          <a:r>
            <a:rPr lang="en-US" sz="2500" kern="1200" dirty="0" smtClean="0">
              <a:latin typeface="Times New Roman" pitchFamily="18" charset="0"/>
              <a:cs typeface="Times New Roman" pitchFamily="18" charset="0"/>
            </a:rPr>
            <a:t>Few sources will need permits (data centers)</a:t>
          </a:r>
          <a:endParaRPr lang="en-US" sz="2500" kern="1200" dirty="0">
            <a:latin typeface="Times New Roman" pitchFamily="18" charset="0"/>
            <a:cs typeface="Times New Roman" pitchFamily="18" charset="0"/>
          </a:endParaRPr>
        </a:p>
      </dsp:txBody>
      <dsp:txXfrm>
        <a:off x="29" y="1057276"/>
        <a:ext cx="2848570" cy="2813625"/>
      </dsp:txXfrm>
    </dsp:sp>
    <dsp:sp modelId="{6ED1DBA7-926F-4E6B-856D-3955976562F6}">
      <dsp:nvSpPr>
        <dsp:cNvPr id="0" name=""/>
        <dsp:cNvSpPr/>
      </dsp:nvSpPr>
      <dsp:spPr>
        <a:xfrm>
          <a:off x="3247399" y="193098"/>
          <a:ext cx="2848570" cy="864178"/>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latin typeface="Times New Roman" pitchFamily="18" charset="0"/>
              <a:cs typeface="Times New Roman" pitchFamily="18" charset="0"/>
            </a:rPr>
            <a:t>Impacts on Environment</a:t>
          </a:r>
          <a:endParaRPr lang="en-US" sz="2500" kern="1200" dirty="0">
            <a:latin typeface="Times New Roman" pitchFamily="18" charset="0"/>
            <a:cs typeface="Times New Roman" pitchFamily="18" charset="0"/>
          </a:endParaRPr>
        </a:p>
      </dsp:txBody>
      <dsp:txXfrm>
        <a:off x="3247399" y="193098"/>
        <a:ext cx="2848570" cy="864178"/>
      </dsp:txXfrm>
    </dsp:sp>
    <dsp:sp modelId="{70DBA9A6-8C44-4839-B390-1F8AD9921B19}">
      <dsp:nvSpPr>
        <dsp:cNvPr id="0" name=""/>
        <dsp:cNvSpPr/>
      </dsp:nvSpPr>
      <dsp:spPr>
        <a:xfrm>
          <a:off x="3247399" y="1057276"/>
          <a:ext cx="2848570" cy="2813625"/>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latin typeface="Times New Roman" pitchFamily="18" charset="0"/>
              <a:cs typeface="Times New Roman" pitchFamily="18" charset="0"/>
            </a:rPr>
            <a:t>Better accounting of emissions from sources</a:t>
          </a:r>
          <a:endParaRPr lang="en-US" sz="2500" kern="1200" dirty="0"/>
        </a:p>
      </dsp:txBody>
      <dsp:txXfrm>
        <a:off x="3247399" y="1057276"/>
        <a:ext cx="2848570" cy="281362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864447-4B66-4534-AA9D-7DD1DB8B6BE8}">
      <dsp:nvSpPr>
        <dsp:cNvPr id="0" name=""/>
        <dsp:cNvSpPr/>
      </dsp:nvSpPr>
      <dsp:spPr>
        <a:xfrm>
          <a:off x="2571" y="203182"/>
          <a:ext cx="2507456" cy="604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latin typeface="Times New Roman" pitchFamily="18" charset="0"/>
              <a:cs typeface="Times New Roman" pitchFamily="18" charset="0"/>
            </a:rPr>
            <a:t>Background</a:t>
          </a:r>
          <a:endParaRPr lang="en-US" sz="2100" kern="1200" dirty="0">
            <a:latin typeface="Times New Roman" pitchFamily="18" charset="0"/>
            <a:cs typeface="Times New Roman" pitchFamily="18" charset="0"/>
          </a:endParaRPr>
        </a:p>
      </dsp:txBody>
      <dsp:txXfrm>
        <a:off x="2571" y="203182"/>
        <a:ext cx="2507456" cy="604800"/>
      </dsp:txXfrm>
    </dsp:sp>
    <dsp:sp modelId="{05F7139E-646F-4675-8C98-97A80DC35D08}">
      <dsp:nvSpPr>
        <dsp:cNvPr id="0" name=""/>
        <dsp:cNvSpPr/>
      </dsp:nvSpPr>
      <dsp:spPr>
        <a:xfrm>
          <a:off x="2571" y="807982"/>
          <a:ext cx="2507456" cy="439903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ts val="1800"/>
            </a:spcAft>
            <a:buChar char="••"/>
          </a:pPr>
          <a:r>
            <a:rPr lang="en-US" sz="2100" kern="1200" dirty="0" smtClean="0">
              <a:latin typeface="Times New Roman" pitchFamily="18" charset="0"/>
              <a:cs typeface="Times New Roman" pitchFamily="18" charset="0"/>
            </a:rPr>
            <a:t>Prevent new nonattainment areas</a:t>
          </a:r>
          <a:endParaRPr lang="en-US" sz="2100" kern="1200" dirty="0">
            <a:latin typeface="Times New Roman" pitchFamily="18" charset="0"/>
            <a:cs typeface="Times New Roman" pitchFamily="18" charset="0"/>
          </a:endParaRPr>
        </a:p>
        <a:p>
          <a:pPr marL="228600" lvl="1" indent="-228600" algn="l" defTabSz="933450">
            <a:lnSpc>
              <a:spcPct val="90000"/>
            </a:lnSpc>
            <a:spcBef>
              <a:spcPct val="0"/>
            </a:spcBef>
            <a:spcAft>
              <a:spcPts val="1800"/>
            </a:spcAft>
            <a:buChar char="••"/>
          </a:pPr>
          <a:r>
            <a:rPr lang="en-US" sz="2100" kern="1200" dirty="0" smtClean="0">
              <a:latin typeface="Times New Roman" pitchFamily="18" charset="0"/>
              <a:cs typeface="Times New Roman" pitchFamily="18" charset="0"/>
            </a:rPr>
            <a:t>Improve existing nonattainment areas</a:t>
          </a:r>
          <a:endParaRPr lang="en-US" sz="2100" kern="1200" dirty="0">
            <a:latin typeface="Times New Roman" pitchFamily="18" charset="0"/>
            <a:cs typeface="Times New Roman" pitchFamily="18" charset="0"/>
          </a:endParaRPr>
        </a:p>
        <a:p>
          <a:pPr marL="228600" lvl="1" indent="-228600" algn="l" defTabSz="933450">
            <a:lnSpc>
              <a:spcPct val="90000"/>
            </a:lnSpc>
            <a:spcBef>
              <a:spcPct val="0"/>
            </a:spcBef>
            <a:spcAft>
              <a:spcPts val="1800"/>
            </a:spcAft>
            <a:buChar char="••"/>
          </a:pPr>
          <a:r>
            <a:rPr lang="en-US" sz="2100" kern="1200" dirty="0" smtClean="0">
              <a:latin typeface="Times New Roman" pitchFamily="18" charset="0"/>
              <a:cs typeface="Times New Roman" pitchFamily="18" charset="0"/>
            </a:rPr>
            <a:t>EPA redesignation is slow</a:t>
          </a:r>
          <a:endParaRPr lang="en-US" sz="2100" kern="1200" dirty="0">
            <a:latin typeface="Times New Roman" pitchFamily="18" charset="0"/>
            <a:cs typeface="Times New Roman" pitchFamily="18" charset="0"/>
          </a:endParaRPr>
        </a:p>
        <a:p>
          <a:pPr marL="228600" lvl="1" indent="-228600" algn="l" defTabSz="933450">
            <a:lnSpc>
              <a:spcPct val="90000"/>
            </a:lnSpc>
            <a:spcBef>
              <a:spcPct val="0"/>
            </a:spcBef>
            <a:spcAft>
              <a:spcPts val="1800"/>
            </a:spcAft>
            <a:buChar char="••"/>
          </a:pPr>
          <a:r>
            <a:rPr lang="en-US" sz="2100" kern="1200" dirty="0" smtClean="0">
              <a:latin typeface="Times New Roman" pitchFamily="18" charset="0"/>
              <a:cs typeface="Times New Roman" pitchFamily="18" charset="0"/>
            </a:rPr>
            <a:t>Construction ban in certain areas</a:t>
          </a:r>
          <a:endParaRPr lang="en-US" sz="2100" kern="1200" dirty="0">
            <a:latin typeface="Times New Roman" pitchFamily="18" charset="0"/>
            <a:cs typeface="Times New Roman" pitchFamily="18" charset="0"/>
          </a:endParaRPr>
        </a:p>
      </dsp:txBody>
      <dsp:txXfrm>
        <a:off x="2571" y="807982"/>
        <a:ext cx="2507456" cy="4399034"/>
      </dsp:txXfrm>
    </dsp:sp>
    <dsp:sp modelId="{C890679B-E908-4F1E-9C0F-FCF7E3617B6F}">
      <dsp:nvSpPr>
        <dsp:cNvPr id="0" name=""/>
        <dsp:cNvSpPr/>
      </dsp:nvSpPr>
      <dsp:spPr>
        <a:xfrm>
          <a:off x="2861071" y="203182"/>
          <a:ext cx="2507456" cy="604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latin typeface="Times New Roman" pitchFamily="18" charset="0"/>
              <a:cs typeface="Times New Roman" pitchFamily="18" charset="0"/>
            </a:rPr>
            <a:t>Recommendation</a:t>
          </a:r>
          <a:endParaRPr lang="en-US" sz="2100" kern="1200" dirty="0">
            <a:latin typeface="Times New Roman" pitchFamily="18" charset="0"/>
            <a:cs typeface="Times New Roman" pitchFamily="18" charset="0"/>
          </a:endParaRPr>
        </a:p>
      </dsp:txBody>
      <dsp:txXfrm>
        <a:off x="2861071" y="203182"/>
        <a:ext cx="2507456" cy="604800"/>
      </dsp:txXfrm>
    </dsp:sp>
    <dsp:sp modelId="{C33C1989-BE00-4F04-BA23-BCF8C1D46079}">
      <dsp:nvSpPr>
        <dsp:cNvPr id="0" name=""/>
        <dsp:cNvSpPr/>
      </dsp:nvSpPr>
      <dsp:spPr>
        <a:xfrm>
          <a:off x="2861071" y="807982"/>
          <a:ext cx="2507456" cy="4399034"/>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ts val="1800"/>
            </a:spcAft>
            <a:buChar char="••"/>
          </a:pPr>
          <a:r>
            <a:rPr lang="en-US" sz="2100" kern="1200" dirty="0" smtClean="0">
              <a:latin typeface="Times New Roman" pitchFamily="18" charset="0"/>
              <a:cs typeface="Times New Roman" pitchFamily="18" charset="0"/>
            </a:rPr>
            <a:t>Establish two new transitional areas: sustainment and reattainment</a:t>
          </a:r>
          <a:endParaRPr lang="en-US" sz="2100" kern="1200" dirty="0">
            <a:latin typeface="Times New Roman" pitchFamily="18" charset="0"/>
            <a:cs typeface="Times New Roman" pitchFamily="18" charset="0"/>
          </a:endParaRPr>
        </a:p>
        <a:p>
          <a:pPr marL="228600" lvl="1" indent="-228600" algn="l" defTabSz="933450">
            <a:lnSpc>
              <a:spcPct val="90000"/>
            </a:lnSpc>
            <a:spcBef>
              <a:spcPct val="0"/>
            </a:spcBef>
            <a:spcAft>
              <a:spcPts val="1800"/>
            </a:spcAft>
            <a:buChar char="••"/>
          </a:pPr>
          <a:r>
            <a:rPr lang="en-US" sz="2100" kern="1200" dirty="0" smtClean="0">
              <a:latin typeface="Times New Roman" pitchFamily="18" charset="0"/>
              <a:cs typeface="Times New Roman" pitchFamily="18" charset="0"/>
            </a:rPr>
            <a:t>Provide incentives to reduce emissions from problem sources</a:t>
          </a:r>
          <a:endParaRPr lang="en-US" sz="2100" kern="1200" dirty="0">
            <a:latin typeface="Times New Roman" pitchFamily="18" charset="0"/>
            <a:cs typeface="Times New Roman" pitchFamily="18" charset="0"/>
          </a:endParaRPr>
        </a:p>
        <a:p>
          <a:pPr marL="228600" lvl="1" indent="-228600" algn="l" defTabSz="933450">
            <a:lnSpc>
              <a:spcPct val="90000"/>
            </a:lnSpc>
            <a:spcBef>
              <a:spcPct val="0"/>
            </a:spcBef>
            <a:spcAft>
              <a:spcPts val="1800"/>
            </a:spcAft>
            <a:buChar char="••"/>
          </a:pPr>
          <a:r>
            <a:rPr lang="en-US" sz="2100" kern="1200" dirty="0" smtClean="0">
              <a:latin typeface="Times New Roman" pitchFamily="18" charset="0"/>
              <a:cs typeface="Times New Roman" pitchFamily="18" charset="0"/>
            </a:rPr>
            <a:t>Change definition of major source: Separate Major NSR from non-Major NSR</a:t>
          </a:r>
          <a:endParaRPr lang="en-US" sz="2100" kern="1200" dirty="0">
            <a:latin typeface="Times New Roman" pitchFamily="18" charset="0"/>
            <a:cs typeface="Times New Roman" pitchFamily="18" charset="0"/>
          </a:endParaRPr>
        </a:p>
      </dsp:txBody>
      <dsp:txXfrm>
        <a:off x="2861071" y="807982"/>
        <a:ext cx="2507456" cy="4399034"/>
      </dsp:txXfrm>
    </dsp:sp>
    <dsp:sp modelId="{94F1539C-A416-4599-B45F-AC08210BF8E8}">
      <dsp:nvSpPr>
        <dsp:cNvPr id="0" name=""/>
        <dsp:cNvSpPr/>
      </dsp:nvSpPr>
      <dsp:spPr>
        <a:xfrm>
          <a:off x="5719571" y="203182"/>
          <a:ext cx="2507456" cy="6048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latin typeface="Times New Roman" pitchFamily="18" charset="0"/>
              <a:cs typeface="Times New Roman" pitchFamily="18" charset="0"/>
            </a:rPr>
            <a:t>DEQ Workload</a:t>
          </a:r>
          <a:endParaRPr lang="en-US" sz="2100" kern="1200" dirty="0">
            <a:latin typeface="Times New Roman" pitchFamily="18" charset="0"/>
            <a:cs typeface="Times New Roman" pitchFamily="18" charset="0"/>
          </a:endParaRPr>
        </a:p>
      </dsp:txBody>
      <dsp:txXfrm>
        <a:off x="5719571" y="203182"/>
        <a:ext cx="2507456" cy="604800"/>
      </dsp:txXfrm>
    </dsp:sp>
    <dsp:sp modelId="{20C4F1DA-DCE1-49C5-A43C-DB0EBFACAFA4}">
      <dsp:nvSpPr>
        <dsp:cNvPr id="0" name=""/>
        <dsp:cNvSpPr/>
      </dsp:nvSpPr>
      <dsp:spPr>
        <a:xfrm>
          <a:off x="5719571" y="807982"/>
          <a:ext cx="2507456" cy="4399034"/>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ts val="1800"/>
            </a:spcAft>
            <a:buChar char="••"/>
          </a:pPr>
          <a:r>
            <a:rPr lang="en-US" sz="2100" kern="1200" dirty="0" smtClean="0">
              <a:latin typeface="Times New Roman" pitchFamily="18" charset="0"/>
              <a:cs typeface="Times New Roman" pitchFamily="18" charset="0"/>
            </a:rPr>
            <a:t>Training for NSR permit writers to learn program revisions</a:t>
          </a:r>
          <a:endParaRPr lang="en-US" sz="2100" kern="1200" dirty="0">
            <a:latin typeface="Times New Roman" pitchFamily="18" charset="0"/>
            <a:cs typeface="Times New Roman" pitchFamily="18" charset="0"/>
          </a:endParaRPr>
        </a:p>
        <a:p>
          <a:pPr marL="228600" lvl="1" indent="-228600" algn="l" defTabSz="933450">
            <a:lnSpc>
              <a:spcPct val="90000"/>
            </a:lnSpc>
            <a:spcBef>
              <a:spcPct val="0"/>
            </a:spcBef>
            <a:spcAft>
              <a:spcPts val="1800"/>
            </a:spcAft>
            <a:buChar char="••"/>
          </a:pPr>
          <a:r>
            <a:rPr lang="en-US" sz="2100" kern="1200" dirty="0" smtClean="0">
              <a:latin typeface="Times New Roman" pitchFamily="18" charset="0"/>
              <a:cs typeface="Times New Roman" pitchFamily="18" charset="0"/>
            </a:rPr>
            <a:t>Identify areas and develop prevention plans (e.g., PM Advance)</a:t>
          </a:r>
          <a:endParaRPr lang="en-US" sz="2100" kern="1200" dirty="0">
            <a:latin typeface="Times New Roman" pitchFamily="18" charset="0"/>
            <a:cs typeface="Times New Roman" pitchFamily="18" charset="0"/>
          </a:endParaRPr>
        </a:p>
        <a:p>
          <a:pPr marL="228600" lvl="1" indent="-228600" algn="l" defTabSz="933450">
            <a:lnSpc>
              <a:spcPct val="90000"/>
            </a:lnSpc>
            <a:spcBef>
              <a:spcPct val="0"/>
            </a:spcBef>
            <a:spcAft>
              <a:spcPct val="15000"/>
            </a:spcAft>
            <a:buChar char="••"/>
          </a:pPr>
          <a:endParaRPr lang="en-US" sz="2100" kern="1200" dirty="0"/>
        </a:p>
      </dsp:txBody>
      <dsp:txXfrm>
        <a:off x="5719571" y="807982"/>
        <a:ext cx="2507456" cy="439903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DB6C32-9245-4D44-899E-23697DA8E611}">
      <dsp:nvSpPr>
        <dsp:cNvPr id="0" name=""/>
        <dsp:cNvSpPr/>
      </dsp:nvSpPr>
      <dsp:spPr>
        <a:xfrm>
          <a:off x="29" y="23495"/>
          <a:ext cx="2848570" cy="796564"/>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latin typeface="Times New Roman" pitchFamily="18" charset="0"/>
              <a:cs typeface="Times New Roman" pitchFamily="18" charset="0"/>
            </a:rPr>
            <a:t>Impacts on Development</a:t>
          </a:r>
          <a:endParaRPr lang="en-US" sz="2300" kern="1200" dirty="0">
            <a:latin typeface="Times New Roman" pitchFamily="18" charset="0"/>
            <a:cs typeface="Times New Roman" pitchFamily="18" charset="0"/>
          </a:endParaRPr>
        </a:p>
      </dsp:txBody>
      <dsp:txXfrm>
        <a:off x="29" y="23495"/>
        <a:ext cx="2848570" cy="796564"/>
      </dsp:txXfrm>
    </dsp:sp>
    <dsp:sp modelId="{1E59955E-1F2E-41CC-A613-A6F74AEA5070}">
      <dsp:nvSpPr>
        <dsp:cNvPr id="0" name=""/>
        <dsp:cNvSpPr/>
      </dsp:nvSpPr>
      <dsp:spPr>
        <a:xfrm>
          <a:off x="29" y="820059"/>
          <a:ext cx="2848570" cy="4084045"/>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latin typeface="Times New Roman" pitchFamily="18" charset="0"/>
              <a:cs typeface="Times New Roman" pitchFamily="18" charset="0"/>
            </a:rPr>
            <a:t>Higher offset ratios if using non-priority source offsets</a:t>
          </a:r>
          <a:endParaRPr lang="en-US" sz="2300" kern="1200" dirty="0"/>
        </a:p>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r>
            <a:rPr lang="en-US" sz="2300" kern="1200" dirty="0" smtClean="0">
              <a:latin typeface="Times New Roman" pitchFamily="18" charset="0"/>
              <a:cs typeface="Times New Roman" pitchFamily="18" charset="0"/>
            </a:rPr>
            <a:t>More flexibility for smaller sources in problem areas</a:t>
          </a:r>
          <a:endParaRPr lang="en-US" sz="2300" kern="1200" dirty="0">
            <a:latin typeface="Times New Roman" pitchFamily="18" charset="0"/>
            <a:cs typeface="Times New Roman" pitchFamily="18" charset="0"/>
          </a:endParaRPr>
        </a:p>
      </dsp:txBody>
      <dsp:txXfrm>
        <a:off x="29" y="820059"/>
        <a:ext cx="2848570" cy="4084045"/>
      </dsp:txXfrm>
    </dsp:sp>
    <dsp:sp modelId="{6ED1DBA7-926F-4E6B-856D-3955976562F6}">
      <dsp:nvSpPr>
        <dsp:cNvPr id="0" name=""/>
        <dsp:cNvSpPr/>
      </dsp:nvSpPr>
      <dsp:spPr>
        <a:xfrm>
          <a:off x="3247399" y="23495"/>
          <a:ext cx="2848570" cy="796564"/>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latin typeface="Times New Roman" pitchFamily="18" charset="0"/>
              <a:cs typeface="Times New Roman" pitchFamily="18" charset="0"/>
            </a:rPr>
            <a:t>Impacts on Environment</a:t>
          </a:r>
          <a:endParaRPr lang="en-US" sz="2300" kern="1200" dirty="0">
            <a:latin typeface="Times New Roman" pitchFamily="18" charset="0"/>
            <a:cs typeface="Times New Roman" pitchFamily="18" charset="0"/>
          </a:endParaRPr>
        </a:p>
      </dsp:txBody>
      <dsp:txXfrm>
        <a:off x="3247399" y="23495"/>
        <a:ext cx="2848570" cy="796564"/>
      </dsp:txXfrm>
    </dsp:sp>
    <dsp:sp modelId="{70DBA9A6-8C44-4839-B390-1F8AD9921B19}">
      <dsp:nvSpPr>
        <dsp:cNvPr id="0" name=""/>
        <dsp:cNvSpPr/>
      </dsp:nvSpPr>
      <dsp:spPr>
        <a:xfrm>
          <a:off x="3247399" y="820059"/>
          <a:ext cx="2848570" cy="4084045"/>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latin typeface="Times New Roman" pitchFamily="18" charset="0"/>
              <a:cs typeface="Times New Roman" pitchFamily="18" charset="0"/>
            </a:rPr>
            <a:t>Improve AQ in </a:t>
          </a:r>
          <a:r>
            <a:rPr lang="en-US" sz="2300" kern="1200" dirty="0" smtClean="0">
              <a:latin typeface="Times New Roman" pitchFamily="18" charset="0"/>
              <a:cs typeface="Times New Roman" pitchFamily="18" charset="0"/>
            </a:rPr>
            <a:t>problem areas by </a:t>
          </a:r>
          <a:r>
            <a:rPr lang="en-US" sz="2300" kern="1200" dirty="0" smtClean="0">
              <a:latin typeface="Times New Roman" pitchFamily="18" charset="0"/>
              <a:cs typeface="Times New Roman" pitchFamily="18" charset="0"/>
            </a:rPr>
            <a:t>providing incentives to reduce </a:t>
          </a:r>
          <a:r>
            <a:rPr lang="en-US" sz="2300" kern="1200" dirty="0" smtClean="0">
              <a:latin typeface="Times New Roman" pitchFamily="18" charset="0"/>
              <a:cs typeface="Times New Roman" pitchFamily="18" charset="0"/>
            </a:rPr>
            <a:t>emissions</a:t>
          </a:r>
          <a:endParaRPr lang="en-US" sz="2300" kern="1200" dirty="0"/>
        </a:p>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r>
            <a:rPr lang="en-US" sz="2300" kern="1200" dirty="0" smtClean="0">
              <a:latin typeface="Times New Roman" pitchFamily="18" charset="0"/>
              <a:cs typeface="Times New Roman" pitchFamily="18" charset="0"/>
            </a:rPr>
            <a:t>Less stringent control requirements in nonattainment areas for smaller sources</a:t>
          </a:r>
          <a:endParaRPr lang="en-US" sz="2300" kern="1200" dirty="0">
            <a:latin typeface="Times New Roman" pitchFamily="18" charset="0"/>
            <a:cs typeface="Times New Roman" pitchFamily="18" charset="0"/>
          </a:endParaRPr>
        </a:p>
      </dsp:txBody>
      <dsp:txXfrm>
        <a:off x="3247399" y="820059"/>
        <a:ext cx="2848570" cy="408404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831F7F-404B-44DC-8CFF-D842FC8F1F12}">
      <dsp:nvSpPr>
        <dsp:cNvPr id="0" name=""/>
        <dsp:cNvSpPr/>
      </dsp:nvSpPr>
      <dsp:spPr>
        <a:xfrm>
          <a:off x="3399868" y="736"/>
          <a:ext cx="1486792" cy="96641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Attainment</a:t>
          </a:r>
          <a:endParaRPr lang="en-US" sz="1800" kern="1200" dirty="0" smtClean="0"/>
        </a:p>
      </dsp:txBody>
      <dsp:txXfrm>
        <a:off x="3399868" y="736"/>
        <a:ext cx="1486792" cy="966415"/>
      </dsp:txXfrm>
    </dsp:sp>
    <dsp:sp modelId="{5A405241-CDDA-4B62-8E5E-0FCEC3F665CA}">
      <dsp:nvSpPr>
        <dsp:cNvPr id="0" name=""/>
        <dsp:cNvSpPr/>
      </dsp:nvSpPr>
      <dsp:spPr>
        <a:xfrm>
          <a:off x="2211830" y="483943"/>
          <a:ext cx="3862868" cy="3862868"/>
        </a:xfrm>
        <a:custGeom>
          <a:avLst/>
          <a:gdLst/>
          <a:ahLst/>
          <a:cxnLst/>
          <a:rect l="0" t="0" r="0" b="0"/>
          <a:pathLst>
            <a:path>
              <a:moveTo>
                <a:pt x="2874166" y="245702"/>
              </a:moveTo>
              <a:arcTo wR="1931434" hR="1931434" stAng="17952946" swAng="1212315"/>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E505220-047A-4863-90B9-6A6902236015}">
      <dsp:nvSpPr>
        <dsp:cNvPr id="0" name=""/>
        <dsp:cNvSpPr/>
      </dsp:nvSpPr>
      <dsp:spPr>
        <a:xfrm>
          <a:off x="5155317" y="1335324"/>
          <a:ext cx="1649700" cy="96641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Sustainment</a:t>
          </a:r>
        </a:p>
        <a:p>
          <a:pPr lvl="0" algn="ctr" defTabSz="800100">
            <a:lnSpc>
              <a:spcPct val="90000"/>
            </a:lnSpc>
            <a:spcBef>
              <a:spcPct val="0"/>
            </a:spcBef>
            <a:spcAft>
              <a:spcPct val="35000"/>
            </a:spcAft>
          </a:pPr>
          <a:r>
            <a:rPr lang="en-US" sz="1800" kern="1200" dirty="0" smtClean="0"/>
            <a:t>(new)</a:t>
          </a:r>
          <a:endParaRPr lang="en-US" sz="1800" kern="1200" dirty="0"/>
        </a:p>
      </dsp:txBody>
      <dsp:txXfrm>
        <a:off x="5155317" y="1335324"/>
        <a:ext cx="1649700" cy="966415"/>
      </dsp:txXfrm>
    </dsp:sp>
    <dsp:sp modelId="{AB1975C7-02C5-4DBC-89EC-0A28E95007F6}">
      <dsp:nvSpPr>
        <dsp:cNvPr id="0" name=""/>
        <dsp:cNvSpPr/>
      </dsp:nvSpPr>
      <dsp:spPr>
        <a:xfrm>
          <a:off x="2211830" y="483943"/>
          <a:ext cx="3862868" cy="3862868"/>
        </a:xfrm>
        <a:custGeom>
          <a:avLst/>
          <a:gdLst/>
          <a:ahLst/>
          <a:cxnLst/>
          <a:rect l="0" t="0" r="0" b="0"/>
          <a:pathLst>
            <a:path>
              <a:moveTo>
                <a:pt x="3858498" y="2061275"/>
              </a:moveTo>
              <a:arcTo wR="1931434" hR="1931434" stAng="21831278" swAng="1338628"/>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9063B61-53BC-41DC-B22D-ACE914888EC8}">
      <dsp:nvSpPr>
        <dsp:cNvPr id="0" name=""/>
        <dsp:cNvSpPr/>
      </dsp:nvSpPr>
      <dsp:spPr>
        <a:xfrm>
          <a:off x="4308668" y="3478390"/>
          <a:ext cx="1939729" cy="99909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Nonattainment</a:t>
          </a:r>
          <a:endParaRPr lang="en-US" sz="1400" kern="1200" dirty="0"/>
        </a:p>
      </dsp:txBody>
      <dsp:txXfrm>
        <a:off x="4308668" y="3478390"/>
        <a:ext cx="1939729" cy="999099"/>
      </dsp:txXfrm>
    </dsp:sp>
    <dsp:sp modelId="{4E76FD8F-81D3-4BBB-B39A-50C92ABE2E25}">
      <dsp:nvSpPr>
        <dsp:cNvPr id="0" name=""/>
        <dsp:cNvSpPr/>
      </dsp:nvSpPr>
      <dsp:spPr>
        <a:xfrm>
          <a:off x="2144107" y="490969"/>
          <a:ext cx="3862868" cy="3862868"/>
        </a:xfrm>
        <a:custGeom>
          <a:avLst/>
          <a:gdLst/>
          <a:ahLst/>
          <a:cxnLst/>
          <a:rect l="0" t="0" r="0" b="0"/>
          <a:pathLst>
            <a:path>
              <a:moveTo>
                <a:pt x="2068374" y="3858007"/>
              </a:moveTo>
              <a:arcTo wR="1931434" hR="1931434" stAng="5156056" swAng="518292"/>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4B8FA43-1E0B-4CAB-B218-01B6334D1F39}">
      <dsp:nvSpPr>
        <dsp:cNvPr id="0" name=""/>
        <dsp:cNvSpPr/>
      </dsp:nvSpPr>
      <dsp:spPr>
        <a:xfrm>
          <a:off x="2133600" y="3494727"/>
          <a:ext cx="1691866" cy="96641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Reattainment</a:t>
          </a:r>
        </a:p>
        <a:p>
          <a:pPr lvl="0" algn="ctr" defTabSz="800100">
            <a:lnSpc>
              <a:spcPct val="90000"/>
            </a:lnSpc>
            <a:spcBef>
              <a:spcPct val="0"/>
            </a:spcBef>
            <a:spcAft>
              <a:spcPct val="35000"/>
            </a:spcAft>
          </a:pPr>
          <a:r>
            <a:rPr lang="en-US" sz="1800" kern="1200" dirty="0" smtClean="0"/>
            <a:t>(new)</a:t>
          </a:r>
          <a:endParaRPr lang="en-US" sz="1800" kern="1200" dirty="0"/>
        </a:p>
      </dsp:txBody>
      <dsp:txXfrm>
        <a:off x="2133600" y="3494727"/>
        <a:ext cx="1691866" cy="966415"/>
      </dsp:txXfrm>
    </dsp:sp>
    <dsp:sp modelId="{0483AFDC-D5B2-43AC-B4B5-1DD583404C7D}">
      <dsp:nvSpPr>
        <dsp:cNvPr id="0" name=""/>
        <dsp:cNvSpPr/>
      </dsp:nvSpPr>
      <dsp:spPr>
        <a:xfrm>
          <a:off x="2209521" y="511122"/>
          <a:ext cx="3862868" cy="3862868"/>
        </a:xfrm>
        <a:custGeom>
          <a:avLst/>
          <a:gdLst/>
          <a:ahLst/>
          <a:cxnLst/>
          <a:rect l="0" t="0" r="0" b="0"/>
          <a:pathLst>
            <a:path>
              <a:moveTo>
                <a:pt x="188092" y="2762816"/>
              </a:moveTo>
              <a:arcTo wR="1931434" hR="1931434" stAng="9270239" swAng="1394667"/>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A636183-9CC7-4ADF-90B7-F29D1A3355C2}">
      <dsp:nvSpPr>
        <dsp:cNvPr id="0" name=""/>
        <dsp:cNvSpPr/>
      </dsp:nvSpPr>
      <dsp:spPr>
        <a:xfrm>
          <a:off x="1424581" y="1371598"/>
          <a:ext cx="1763559" cy="89386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Maintenance</a:t>
          </a:r>
          <a:endParaRPr lang="en-US" sz="1600" kern="1200" dirty="0"/>
        </a:p>
      </dsp:txBody>
      <dsp:txXfrm>
        <a:off x="1424581" y="1371598"/>
        <a:ext cx="1763559" cy="893866"/>
      </dsp:txXfrm>
    </dsp:sp>
    <dsp:sp modelId="{4C2704ED-3A96-4562-94E5-4E3B31D0349F}">
      <dsp:nvSpPr>
        <dsp:cNvPr id="0" name=""/>
        <dsp:cNvSpPr/>
      </dsp:nvSpPr>
      <dsp:spPr>
        <a:xfrm>
          <a:off x="2211830" y="483943"/>
          <a:ext cx="3862868" cy="3862868"/>
        </a:xfrm>
        <a:custGeom>
          <a:avLst/>
          <a:gdLst/>
          <a:ahLst/>
          <a:cxnLst/>
          <a:rect l="0" t="0" r="0" b="0"/>
          <a:pathLst>
            <a:path>
              <a:moveTo>
                <a:pt x="441886" y="701927"/>
              </a:moveTo>
              <a:arcTo wR="1931434" hR="1931434" stAng="13172223" swAng="1260047"/>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3319AF-AD5F-415B-8121-FC7285CC284F}" type="datetimeFigureOut">
              <a:rPr lang="en-US" smtClean="0"/>
              <a:pPr/>
              <a:t>7/30/2013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922073-0507-4909-86FD-51FAF8B9186E}" type="slidenum">
              <a:rPr lang="en-US" smtClean="0"/>
              <a:pPr/>
              <a:t>‹#›</a:t>
            </a:fld>
            <a:endParaRPr lang="en-US" dirty="0"/>
          </a:p>
        </p:txBody>
      </p:sp>
    </p:spTree>
    <p:extLst>
      <p:ext uri="{BB962C8B-B14F-4D97-AF65-F5344CB8AC3E}">
        <p14:creationId xmlns="" xmlns:p14="http://schemas.microsoft.com/office/powerpoint/2010/main" val="401258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latin typeface="Times New Roman" pitchFamily="18" charset="0"/>
                <a:cs typeface="Times New Roman" pitchFamily="18" charset="0"/>
              </a:rPr>
              <a:t>I’m here to update you on the comprehensive rule changes that AQ is doing to update and improve our permitting program. I wanted to give you this update before our stakeholder meetings in August in case you get any questions. </a:t>
            </a: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652010"/>
          </a:xfrm>
        </p:spPr>
        <p:txBody>
          <a:bodyPr>
            <a:normAutofit lnSpcReduction="10000"/>
          </a:bodyPr>
          <a:lstStyle/>
          <a:p>
            <a:pPr marL="285750" indent="-285750">
              <a:lnSpc>
                <a:spcPct val="95000"/>
              </a:lnSpc>
              <a:spcBef>
                <a:spcPts val="0"/>
              </a:spcBef>
              <a:buClr>
                <a:srgbClr val="00B0F0"/>
              </a:buClr>
              <a:buFont typeface="Arial" pitchFamily="34" charset="0"/>
              <a:buChar char="•"/>
            </a:pPr>
            <a:r>
              <a:rPr lang="en-US" sz="1600" dirty="0" smtClean="0">
                <a:latin typeface="Times New Roman" pitchFamily="18" charset="0"/>
                <a:cs typeface="Times New Roman" pitchFamily="18" charset="0"/>
              </a:rPr>
              <a:t>The next topic covers permitting small sources.  A list of categorically </a:t>
            </a:r>
            <a:r>
              <a:rPr lang="en-US" sz="1600" dirty="0">
                <a:latin typeface="Times New Roman" pitchFamily="18" charset="0"/>
                <a:cs typeface="Times New Roman" pitchFamily="18" charset="0"/>
              </a:rPr>
              <a:t>insignificant activities </a:t>
            </a:r>
            <a:r>
              <a:rPr lang="en-US" sz="1600" dirty="0" smtClean="0">
                <a:latin typeface="Times New Roman" pitchFamily="18" charset="0"/>
                <a:cs typeface="Times New Roman" pitchFamily="18" charset="0"/>
              </a:rPr>
              <a:t>was identified </a:t>
            </a:r>
            <a:r>
              <a:rPr lang="en-US" sz="1600" dirty="0">
                <a:latin typeface="Times New Roman" pitchFamily="18" charset="0"/>
                <a:cs typeface="Times New Roman" pitchFamily="18" charset="0"/>
              </a:rPr>
              <a:t>in mid 90’s for Title V program because we had to account for ALL emissions.  </a:t>
            </a:r>
            <a:r>
              <a:rPr lang="en-US" sz="1600" dirty="0" smtClean="0">
                <a:latin typeface="Times New Roman" pitchFamily="18" charset="0"/>
                <a:cs typeface="Times New Roman" pitchFamily="18" charset="0"/>
              </a:rPr>
              <a:t>The list includes examples like:</a:t>
            </a:r>
            <a:endParaRPr lang="en-US" sz="1600" dirty="0">
              <a:latin typeface="Times New Roman" pitchFamily="18" charset="0"/>
              <a:cs typeface="Times New Roman" pitchFamily="18" charset="0"/>
            </a:endParaRPr>
          </a:p>
          <a:p>
            <a:pPr marL="742950" lvl="3" indent="-285750">
              <a:buClr>
                <a:srgbClr val="00B0F0"/>
              </a:buClr>
              <a:buFont typeface="Arial" pitchFamily="34" charset="0"/>
              <a:buChar char="•"/>
            </a:pPr>
            <a:r>
              <a:rPr lang="en-US" sz="1600" dirty="0">
                <a:latin typeface="Times New Roman" pitchFamily="18" charset="0"/>
                <a:cs typeface="Times New Roman" pitchFamily="18" charset="0"/>
              </a:rPr>
              <a:t>Janitorial activities</a:t>
            </a:r>
          </a:p>
          <a:p>
            <a:pPr marL="742950" lvl="3" indent="-285750">
              <a:buClr>
                <a:srgbClr val="00B0F0"/>
              </a:buClr>
              <a:buFont typeface="Arial" pitchFamily="34" charset="0"/>
              <a:buChar char="•"/>
            </a:pPr>
            <a:r>
              <a:rPr lang="en-US" sz="1600" dirty="0">
                <a:latin typeface="Times New Roman" pitchFamily="18" charset="0"/>
                <a:cs typeface="Times New Roman" pitchFamily="18" charset="0"/>
              </a:rPr>
              <a:t>Groundskeeping activities including</a:t>
            </a:r>
          </a:p>
          <a:p>
            <a:pPr marL="742950" lvl="3" indent="-285750">
              <a:buClr>
                <a:srgbClr val="00B0F0"/>
              </a:buClr>
              <a:buFont typeface="Arial" pitchFamily="34" charset="0"/>
              <a:buChar char="•"/>
            </a:pPr>
            <a:r>
              <a:rPr lang="en-US" sz="1600" dirty="0" smtClean="0">
                <a:latin typeface="Times New Roman" pitchFamily="18" charset="0"/>
                <a:cs typeface="Times New Roman" pitchFamily="18" charset="0"/>
              </a:rPr>
              <a:t>Emergency generators</a:t>
            </a:r>
            <a:endParaRPr lang="en-US" sz="1600" dirty="0">
              <a:latin typeface="Times New Roman" pitchFamily="18" charset="0"/>
              <a:cs typeface="Times New Roman" pitchFamily="18" charset="0"/>
            </a:endParaRPr>
          </a:p>
          <a:p>
            <a:pPr marL="1200150" lvl="2" indent="-285750">
              <a:buClr>
                <a:srgbClr val="00B0F0"/>
              </a:buClr>
              <a:buFont typeface="Arial" pitchFamily="34" charset="0"/>
              <a:buChar char="•"/>
            </a:pPr>
            <a:endParaRPr lang="en-US" sz="1600" dirty="0">
              <a:latin typeface="Times New Roman" pitchFamily="18" charset="0"/>
              <a:cs typeface="Times New Roman" pitchFamily="18" charset="0"/>
            </a:endParaRPr>
          </a:p>
          <a:p>
            <a:pPr marL="285750" indent="-285750">
              <a:buClr>
                <a:srgbClr val="00B0F0"/>
              </a:buClr>
              <a:buFont typeface="Arial" pitchFamily="34" charset="0"/>
              <a:buChar char="•"/>
            </a:pPr>
            <a:r>
              <a:rPr lang="en-US" sz="1600" dirty="0" smtClean="0">
                <a:latin typeface="Times New Roman" pitchFamily="18" charset="0"/>
                <a:cs typeface="Times New Roman" pitchFamily="18" charset="0"/>
              </a:rPr>
              <a:t>Things have changed since then.  EPA adopted new standards for emergency generators</a:t>
            </a:r>
            <a:endParaRPr lang="en-US" sz="1600" dirty="0">
              <a:latin typeface="Times New Roman" pitchFamily="18" charset="0"/>
              <a:cs typeface="Times New Roman" pitchFamily="18" charset="0"/>
            </a:endParaRPr>
          </a:p>
          <a:p>
            <a:pPr marL="285750" indent="-285750">
              <a:buClr>
                <a:srgbClr val="00B0F0"/>
              </a:buClr>
              <a:buFont typeface="Arial" pitchFamily="34" charset="0"/>
              <a:buChar char="•"/>
            </a:pPr>
            <a:endParaRPr lang="en-US" sz="1600" dirty="0">
              <a:latin typeface="Times New Roman" pitchFamily="18" charset="0"/>
              <a:cs typeface="Times New Roman" pitchFamily="18" charset="0"/>
            </a:endParaRPr>
          </a:p>
          <a:p>
            <a:pPr marL="285750" lvl="0" indent="-285750">
              <a:lnSpc>
                <a:spcPct val="95000"/>
              </a:lnSpc>
              <a:buClr>
                <a:srgbClr val="00B0F0"/>
              </a:buClr>
              <a:buFont typeface="Arial" pitchFamily="34" charset="0"/>
              <a:buChar char="•"/>
            </a:pPr>
            <a:r>
              <a:rPr lang="en-US" sz="1600" dirty="0" smtClean="0">
                <a:latin typeface="Times New Roman" pitchFamily="18" charset="0"/>
                <a:cs typeface="Times New Roman" pitchFamily="18" charset="0"/>
              </a:rPr>
              <a:t>One source has about 20 small boilers and their aggregate emissions are definitely not insignificant</a:t>
            </a:r>
          </a:p>
          <a:p>
            <a:pPr marL="285750" lvl="0" indent="-285750">
              <a:lnSpc>
                <a:spcPct val="95000"/>
              </a:lnSpc>
              <a:buClr>
                <a:srgbClr val="00B0F0"/>
              </a:buClr>
              <a:buFont typeface="Arial" pitchFamily="34" charset="0"/>
              <a:buChar char="•"/>
            </a:pPr>
            <a:endParaRPr lang="en-US" sz="1600" dirty="0">
              <a:latin typeface="Times New Roman" pitchFamily="18" charset="0"/>
              <a:cs typeface="Times New Roman" pitchFamily="18" charset="0"/>
            </a:endParaRPr>
          </a:p>
          <a:p>
            <a:pPr marL="285750" lvl="0" indent="-285750">
              <a:lnSpc>
                <a:spcPct val="95000"/>
              </a:lnSpc>
              <a:buClr>
                <a:srgbClr val="00B0F0"/>
              </a:buClr>
              <a:buFont typeface="Arial" pitchFamily="34" charset="0"/>
              <a:buChar char="•"/>
            </a:pPr>
            <a:r>
              <a:rPr lang="en-US" sz="1600" dirty="0" smtClean="0">
                <a:latin typeface="Times New Roman" pitchFamily="18" charset="0"/>
                <a:cs typeface="Times New Roman" pitchFamily="18" charset="0"/>
              </a:rPr>
              <a:t>So for emergency generators and small boilers, we are going to require they be included in existing permits or on new permits.  They will also need construction approval for new units.  </a:t>
            </a:r>
          </a:p>
          <a:p>
            <a:pPr marL="285750" indent="-285750">
              <a:buClr>
                <a:srgbClr val="00B0F0"/>
              </a:buClr>
              <a:buFont typeface="Arial" pitchFamily="34" charset="0"/>
              <a:buChar char="•"/>
            </a:pPr>
            <a:endParaRPr lang="en-US" sz="1600" dirty="0" smtClean="0">
              <a:latin typeface="Times New Roman" pitchFamily="18" charset="0"/>
              <a:cs typeface="Times New Roman" pitchFamily="18" charset="0"/>
            </a:endParaRPr>
          </a:p>
          <a:p>
            <a:pPr marL="285750" indent="-285750">
              <a:buClr>
                <a:srgbClr val="00B0F0"/>
              </a:buClr>
              <a:buFont typeface="Arial" pitchFamily="34" charset="0"/>
              <a:buChar char="•"/>
            </a:pPr>
            <a:r>
              <a:rPr lang="en-US" sz="1600" dirty="0" smtClean="0">
                <a:latin typeface="Times New Roman" pitchFamily="18" charset="0"/>
                <a:cs typeface="Times New Roman" pitchFamily="18" charset="0"/>
              </a:rPr>
              <a:t>We’re making sure that the source won’t trigger any new regulatory requirements just because of this change</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latin typeface="Times New Roman" pitchFamily="18" charset="0"/>
                <a:cs typeface="Times New Roman" pitchFamily="18" charset="0"/>
              </a:rPr>
              <a:t>What does this mean for businesses?</a:t>
            </a:r>
          </a:p>
          <a:p>
            <a:endParaRPr lang="en-US" sz="1800" dirty="0">
              <a:latin typeface="Times New Roman" pitchFamily="18" charset="0"/>
              <a:cs typeface="Times New Roman" pitchFamily="18" charset="0"/>
            </a:endParaRPr>
          </a:p>
          <a:p>
            <a:r>
              <a:rPr lang="en-US" sz="1800" dirty="0" smtClean="0">
                <a:latin typeface="Times New Roman" pitchFamily="18" charset="0"/>
                <a:cs typeface="Times New Roman" pitchFamily="18" charset="0"/>
              </a:rPr>
              <a:t>They will have to estimate emissions from these units, which will improve our emissions inventory</a:t>
            </a:r>
          </a:p>
          <a:p>
            <a:endParaRPr lang="en-US" sz="1800" dirty="0">
              <a:latin typeface="Times New Roman" pitchFamily="18" charset="0"/>
              <a:cs typeface="Times New Roman" pitchFamily="18" charset="0"/>
            </a:endParaRPr>
          </a:p>
          <a:p>
            <a:r>
              <a:rPr lang="en-US" sz="1800" dirty="0" smtClean="0">
                <a:latin typeface="Times New Roman" pitchFamily="18" charset="0"/>
                <a:cs typeface="Times New Roman" pitchFamily="18" charset="0"/>
              </a:rPr>
              <a:t>Some businesses will need a permit just for these units if the emissions are high enough</a:t>
            </a:r>
          </a:p>
          <a:p>
            <a:endParaRPr lang="en-US" sz="1800" dirty="0">
              <a:latin typeface="Times New Roman" pitchFamily="18" charset="0"/>
              <a:cs typeface="Times New Roman" pitchFamily="18" charset="0"/>
            </a:endParaRPr>
          </a:p>
          <a:p>
            <a:r>
              <a:rPr lang="en-US" sz="1800" dirty="0" smtClean="0">
                <a:latin typeface="Times New Roman" pitchFamily="18" charset="0"/>
                <a:cs typeface="Times New Roman" pitchFamily="18" charset="0"/>
              </a:rPr>
              <a:t>Some businesses may trigger our New Source Review program in the future because of these units</a:t>
            </a:r>
          </a:p>
          <a:p>
            <a:endParaRPr lang="en-US" dirty="0"/>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347210"/>
          </a:xfrm>
        </p:spPr>
        <p:txBody>
          <a:bodyPr>
            <a:normAutofit lnSpcReduction="10000"/>
          </a:bodyPr>
          <a:lstStyle/>
          <a:p>
            <a:r>
              <a:rPr lang="en-US" sz="1400" dirty="0" smtClean="0">
                <a:latin typeface="Times New Roman" panose="02020603050405020304" pitchFamily="18" charset="0"/>
                <a:cs typeface="Times New Roman" panose="02020603050405020304" pitchFamily="18" charset="0"/>
              </a:rPr>
              <a:t>The next topic is New Source Review.  This  is a nationwide regulatory program that ensures new or modified </a:t>
            </a:r>
            <a:r>
              <a:rPr lang="en-US" sz="1400" dirty="0" smtClean="0">
                <a:latin typeface="Times New Roman" panose="02020603050405020304" pitchFamily="18" charset="0"/>
                <a:cs typeface="Times New Roman" panose="02020603050405020304" pitchFamily="18" charset="0"/>
              </a:rPr>
              <a:t>facilities install the latest control technologies and do not violate ambient air quality standards.  The New Source Review program is designed to prevent areas from becoming new nonattainment areas and also improve the air quality in nonattainment areas to get back into attainment. </a:t>
            </a:r>
          </a:p>
          <a:p>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The problem is that EPA designation of areas is slow. The ways our rules are set up, the modeling requirements create an unnecessary construction ban in areas like Lakeview that haven’t been redesignated as nonattainment.  </a:t>
            </a:r>
          </a:p>
          <a:p>
            <a:endParaRPr lang="en-US" sz="1400" dirty="0" smtClean="0">
              <a:latin typeface="Times New Roman" panose="02020603050405020304" pitchFamily="18" charset="0"/>
              <a:cs typeface="Times New Roman" panose="02020603050405020304" pitchFamily="18" charset="0"/>
            </a:endParaRPr>
          </a:p>
          <a:p>
            <a:pPr>
              <a:buClr>
                <a:srgbClr val="00B0F0"/>
              </a:buClr>
            </a:pPr>
            <a:r>
              <a:rPr lang="en-US" sz="1400" dirty="0" smtClean="0">
                <a:latin typeface="Times New Roman" panose="02020603050405020304" pitchFamily="18" charset="0"/>
                <a:cs typeface="Times New Roman" panose="02020603050405020304" pitchFamily="18" charset="0"/>
              </a:rPr>
              <a:t>To solve this problem, we are establishing two new transitional areas: sustainment </a:t>
            </a:r>
            <a:r>
              <a:rPr lang="en-US" sz="1400" dirty="0" smtClean="0">
                <a:latin typeface="Times New Roman" panose="02020603050405020304" pitchFamily="18" charset="0"/>
                <a:cs typeface="Times New Roman" panose="02020603050405020304" pitchFamily="18" charset="0"/>
              </a:rPr>
              <a:t>and reattainment areas.   </a:t>
            </a:r>
            <a:r>
              <a:rPr lang="en-US" sz="1400" dirty="0" smtClean="0">
                <a:latin typeface="Times New Roman" panose="02020603050405020304" pitchFamily="18" charset="0"/>
                <a:cs typeface="Times New Roman" panose="02020603050405020304" pitchFamily="18" charset="0"/>
              </a:rPr>
              <a:t>These will be designated by EQC, not EPA.  Sustainment areas are designed to prevent areas from becoming nonattainment areas. Reattainment areas help transition an area back to attainment more quickly before the EPA redesignation.  </a:t>
            </a:r>
            <a:endParaRPr lang="en-US" sz="1400" dirty="0" smtClean="0">
              <a:latin typeface="Times New Roman" panose="02020603050405020304" pitchFamily="18" charset="0"/>
              <a:cs typeface="Times New Roman" panose="02020603050405020304" pitchFamily="18" charset="0"/>
            </a:endParaRPr>
          </a:p>
          <a:p>
            <a:pPr>
              <a:buClr>
                <a:srgbClr val="00B0F0"/>
              </a:buClr>
            </a:pPr>
            <a:endParaRPr lang="en-US" sz="1400" dirty="0" smtClean="0">
              <a:latin typeface="Times New Roman" panose="02020603050405020304" pitchFamily="18" charset="0"/>
              <a:cs typeface="Times New Roman" panose="02020603050405020304" pitchFamily="18" charset="0"/>
            </a:endParaRPr>
          </a:p>
          <a:p>
            <a:pPr>
              <a:buClr>
                <a:srgbClr val="00B0F0"/>
              </a:buClr>
            </a:pPr>
            <a:r>
              <a:rPr lang="en-US" sz="1400" dirty="0" smtClean="0">
                <a:latin typeface="Times New Roman" panose="02020603050405020304" pitchFamily="18" charset="0"/>
                <a:cs typeface="Times New Roman" panose="02020603050405020304" pitchFamily="18" charset="0"/>
              </a:rPr>
              <a:t>We are changing our definition of a major source to match EPA’s definition. This change, along with the designation of  sustainment and reattainment areas will give us more flexibility in permitting smaller sources.  This will also help us allow construction that was previously prohibited but still be protective of air quality. </a:t>
            </a:r>
            <a:endParaRPr lang="en-US" sz="1400" dirty="0" smtClean="0">
              <a:latin typeface="Times New Roman" panose="02020603050405020304" pitchFamily="18" charset="0"/>
              <a:cs typeface="Times New Roman" panose="02020603050405020304" pitchFamily="18" charset="0"/>
            </a:endParaRPr>
          </a:p>
          <a:p>
            <a:pPr lvl="1">
              <a:buClr>
                <a:srgbClr val="00B0F0"/>
              </a:buClr>
            </a:pPr>
            <a:endParaRPr lang="en-US" sz="1600" dirty="0" smtClean="0">
              <a:latin typeface="Times New Roman" panose="02020603050405020304" pitchFamily="18" charset="0"/>
              <a:cs typeface="Times New Roman" panose="02020603050405020304" pitchFamily="18" charset="0"/>
            </a:endParaRPr>
          </a:p>
          <a:p>
            <a:pPr>
              <a:buClr>
                <a:srgbClr val="00B0F0"/>
              </a:buClr>
            </a:pPr>
            <a:endParaRPr lang="en-US" sz="16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13</a:t>
            </a:fld>
            <a:endParaRPr lang="en-US" dirty="0"/>
          </a:p>
        </p:txBody>
      </p:sp>
      <p:sp>
        <p:nvSpPr>
          <p:cNvPr id="5" name="Content Placeholder 2"/>
          <p:cNvSpPr>
            <a:spLocks noGrp="1"/>
          </p:cNvSpPr>
          <p:nvPr>
            <p:ph type="body" idx="1"/>
          </p:nvPr>
        </p:nvSpPr>
        <p:spPr/>
        <p:txBody>
          <a:bodyPr>
            <a:normAutofit fontScale="92500" lnSpcReduction="20000"/>
          </a:bodyPr>
          <a:lstStyle/>
          <a:p>
            <a:pPr lvl="1">
              <a:buClr>
                <a:srgbClr val="00B0F0"/>
              </a:buClr>
            </a:pPr>
            <a:endParaRPr lang="en-US" sz="1800" dirty="0">
              <a:latin typeface="Times New Roman" panose="02020603050405020304" pitchFamily="18" charset="0"/>
              <a:cs typeface="Times New Roman" panose="02020603050405020304" pitchFamily="18" charset="0"/>
            </a:endParaRPr>
          </a:p>
          <a:p>
            <a:pPr>
              <a:buClr>
                <a:srgbClr val="00B0F0"/>
              </a:buClr>
            </a:pPr>
            <a:r>
              <a:rPr lang="en-US" sz="1800" dirty="0" smtClean="0">
                <a:latin typeface="Times New Roman" pitchFamily="18" charset="0"/>
                <a:cs typeface="Times New Roman" pitchFamily="18" charset="0"/>
              </a:rPr>
              <a:t>These proposed changes will have a direct impact on both businesses and the environment.  We are raising the offset ratios in most areas </a:t>
            </a:r>
            <a:r>
              <a:rPr lang="en-US" sz="1800" dirty="0" smtClean="0">
                <a:latin typeface="Times New Roman" pitchFamily="18" charset="0"/>
                <a:cs typeface="Times New Roman" pitchFamily="18" charset="0"/>
              </a:rPr>
              <a:t>but</a:t>
            </a:r>
            <a:r>
              <a:rPr lang="en-US"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at the same time, creating an incentive to address priority sources by reducing the offset ratio if the business gets offsets from the priority sources. </a:t>
            </a:r>
            <a:r>
              <a:rPr lang="en-US" sz="1800" dirty="0" smtClean="0">
                <a:latin typeface="Times New Roman" pitchFamily="18" charset="0"/>
                <a:cs typeface="Times New Roman" pitchFamily="18" charset="0"/>
              </a:rPr>
              <a:t>This will increase permitting flexibility for smaller sources. </a:t>
            </a:r>
          </a:p>
          <a:p>
            <a:endParaRPr lang="en-US" sz="1800" dirty="0" smtClean="0">
              <a:latin typeface="Times New Roman" pitchFamily="18" charset="0"/>
              <a:cs typeface="Times New Roman" pitchFamily="18" charset="0"/>
            </a:endParaRPr>
          </a:p>
          <a:p>
            <a:pPr>
              <a:buClr>
                <a:srgbClr val="00B0F0"/>
              </a:buClr>
            </a:pPr>
            <a:r>
              <a:rPr lang="en-US" sz="1800" dirty="0" smtClean="0">
                <a:latin typeface="Times New Roman" pitchFamily="18" charset="0"/>
                <a:cs typeface="Times New Roman" pitchFamily="18" charset="0"/>
              </a:rPr>
              <a:t>This approach lets us focus on addressing local air quality </a:t>
            </a:r>
            <a:r>
              <a:rPr lang="en-US" sz="1800" dirty="0" smtClean="0">
                <a:latin typeface="Times New Roman" pitchFamily="18" charset="0"/>
                <a:cs typeface="Times New Roman" pitchFamily="18" charset="0"/>
              </a:rPr>
              <a:t>problems. </a:t>
            </a:r>
          </a:p>
          <a:p>
            <a:pPr>
              <a:buClr>
                <a:srgbClr val="00B0F0"/>
              </a:buClr>
            </a:pP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We </a:t>
            </a:r>
            <a:r>
              <a:rPr lang="en-US" sz="1800" dirty="0" smtClean="0">
                <a:latin typeface="Times New Roman" pitchFamily="18" charset="0"/>
                <a:cs typeface="Times New Roman" pitchFamily="18" charset="0"/>
              </a:rPr>
              <a:t>are allowing less stringent controls requirements for smaller sources in nonattainment areas.  This won’t really make much of a difference because the stringent control technology for PM2.5 is the same </a:t>
            </a:r>
            <a:r>
              <a:rPr lang="en-US" sz="1800" dirty="0">
                <a:latin typeface="Times New Roman" pitchFamily="18" charset="0"/>
                <a:cs typeface="Times New Roman" pitchFamily="18" charset="0"/>
              </a:rPr>
              <a:t>a</a:t>
            </a:r>
            <a:r>
              <a:rPr lang="en-US" sz="1800" dirty="0" smtClean="0">
                <a:latin typeface="Times New Roman" pitchFamily="18" charset="0"/>
                <a:cs typeface="Times New Roman" pitchFamily="18" charset="0"/>
              </a:rPr>
              <a:t>s the less stringent control technology. If there happened to be more emissions from this less stringent control, that would be that much more emissions the business would have to offset.  </a:t>
            </a:r>
            <a:endParaRPr lang="en-US" sz="1800" dirty="0">
              <a:latin typeface="Times New Roman" pitchFamily="18" charset="0"/>
              <a:cs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latin typeface="Times New Roman" pitchFamily="18" charset="0"/>
                <a:cs typeface="Times New Roman" pitchFamily="18" charset="0"/>
              </a:rPr>
              <a:t>This slide shows how the different areas interact with each other. </a:t>
            </a:r>
            <a:r>
              <a:rPr lang="en-US" sz="1800" dirty="0" smtClean="0">
                <a:latin typeface="Times New Roman" pitchFamily="18" charset="0"/>
                <a:cs typeface="Times New Roman" pitchFamily="18" charset="0"/>
              </a:rPr>
              <a:t>Again, the sustainment area was developed to prevent an area from becoming a nonattainment area and the reattainment area will help a nonattainment area transition more quickly back to attainment.  </a:t>
            </a: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latin typeface="Times New Roman" pitchFamily="18" charset="0"/>
                <a:cs typeface="Times New Roman" pitchFamily="18" charset="0"/>
              </a:rPr>
              <a:t>As I mentioned earlier, </a:t>
            </a:r>
            <a:r>
              <a:rPr lang="en-US" sz="1800" dirty="0" smtClean="0">
                <a:latin typeface="Times New Roman" pitchFamily="18" charset="0"/>
                <a:cs typeface="Times New Roman" pitchFamily="18" charset="0"/>
              </a:rPr>
              <a:t>there </a:t>
            </a:r>
            <a:r>
              <a:rPr lang="en-US" sz="1800" dirty="0" smtClean="0">
                <a:latin typeface="Times New Roman" pitchFamily="18" charset="0"/>
                <a:cs typeface="Times New Roman" pitchFamily="18" charset="0"/>
              </a:rPr>
              <a:t>is a construction ban </a:t>
            </a:r>
            <a:r>
              <a:rPr lang="en-US" sz="1800" dirty="0" smtClean="0">
                <a:latin typeface="Times New Roman" pitchFamily="18" charset="0"/>
                <a:cs typeface="Times New Roman" pitchFamily="18" charset="0"/>
              </a:rPr>
              <a:t>Lakeview because </a:t>
            </a:r>
            <a:r>
              <a:rPr lang="en-US" sz="1800" dirty="0" smtClean="0">
                <a:latin typeface="Times New Roman" pitchFamily="18" charset="0"/>
                <a:cs typeface="Times New Roman" pitchFamily="18" charset="0"/>
              </a:rPr>
              <a:t>the monitoring data shows they are nonattainment but they are still officially designated as attainment.  As such, larger businesses cannot build or expand in Lakeview so a sustainment area designation is just what they need.  </a:t>
            </a:r>
          </a:p>
          <a:p>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In this rule package, we are going to specify how we will designate new sustainment and reattainment areas. </a:t>
            </a:r>
          </a:p>
          <a:p>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We’ll gather ambient monitoring data, define a boundary.  </a:t>
            </a: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latin typeface="Times New Roman" pitchFamily="18" charset="0"/>
                <a:cs typeface="Times New Roman" pitchFamily="18" charset="0"/>
              </a:rPr>
              <a:t>Identify priority sources and work with local governments. </a:t>
            </a:r>
            <a:br>
              <a:rPr lang="en-US" sz="1800" dirty="0" smtClean="0">
                <a:latin typeface="Times New Roman" pitchFamily="18" charset="0"/>
                <a:cs typeface="Times New Roman" pitchFamily="18" charset="0"/>
              </a:rPr>
            </a:b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This is exactly what we have done in Lakeview.  Staff met with their town council, the city commissioners, and the PM Advance advisory committee last week. They explained this permitting limbo and all of these groups agreed that it would be good for them to be designated as a sustainment area.  They will submit a letter at the EQC March 14 meeting requesting the designation.   </a:t>
            </a:r>
          </a:p>
          <a:p>
            <a:endParaRPr lang="en-US" sz="18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Clr>
                <a:srgbClr val="00B0F0"/>
              </a:buClr>
            </a:pPr>
            <a:r>
              <a:rPr lang="en-US" sz="1800" dirty="0" smtClean="0">
                <a:latin typeface="Times New Roman" panose="02020603050405020304" pitchFamily="18" charset="0"/>
                <a:cs typeface="Times New Roman" panose="02020603050405020304" pitchFamily="18" charset="0"/>
              </a:rPr>
              <a:t>The last topic we’re covering today is Net Air Quality Benefit.  When a business triggers our New Source Review program, one thing they have to do is show that that will be providing a </a:t>
            </a:r>
            <a:r>
              <a:rPr lang="en-US" sz="1800" dirty="0" smtClean="0">
                <a:latin typeface="Times New Roman" panose="02020603050405020304" pitchFamily="18" charset="0"/>
                <a:cs typeface="Times New Roman" panose="02020603050405020304" pitchFamily="18" charset="0"/>
              </a:rPr>
              <a:t>net </a:t>
            </a:r>
            <a:r>
              <a:rPr lang="en-US" sz="1800" dirty="0" smtClean="0">
                <a:latin typeface="Times New Roman" panose="02020603050405020304" pitchFamily="18" charset="0"/>
                <a:cs typeface="Times New Roman" panose="02020603050405020304" pitchFamily="18" charset="0"/>
              </a:rPr>
              <a:t>air quality benefit in the area they are building or expanding.  </a:t>
            </a:r>
          </a:p>
          <a:p>
            <a:pPr>
              <a:buClr>
                <a:srgbClr val="00B0F0"/>
              </a:buClr>
            </a:pPr>
            <a:endParaRPr lang="en-US" sz="1800" dirty="0" smtClean="0">
              <a:latin typeface="Times New Roman" panose="02020603050405020304" pitchFamily="18" charset="0"/>
              <a:cs typeface="Times New Roman" panose="02020603050405020304" pitchFamily="18" charset="0"/>
            </a:endParaRPr>
          </a:p>
          <a:p>
            <a:pPr>
              <a:buClr>
                <a:srgbClr val="00B0F0"/>
              </a:buClr>
            </a:pPr>
            <a:r>
              <a:rPr lang="en-US" sz="1800" dirty="0" smtClean="0">
                <a:latin typeface="Times New Roman" panose="02020603050405020304" pitchFamily="18" charset="0"/>
                <a:cs typeface="Times New Roman" panose="02020603050405020304" pitchFamily="18" charset="0"/>
              </a:rPr>
              <a:t>Right now, our rules for showing that benefit are impossible to meet using modeling unless the increasing and offsetting businesses are co-located. </a:t>
            </a:r>
            <a:r>
              <a:rPr lang="en-US" sz="1800" dirty="0" smtClean="0">
                <a:latin typeface="Times New Roman" panose="02020603050405020304" pitchFamily="18" charset="0"/>
                <a:cs typeface="Times New Roman" panose="02020603050405020304" pitchFamily="18" charset="0"/>
              </a:rPr>
              <a:t>The lower PM2.5 standard has revealed this problem. </a:t>
            </a:r>
            <a:endParaRPr lang="en-US" sz="1800" dirty="0" smtClean="0">
              <a:latin typeface="Times New Roman" panose="02020603050405020304" pitchFamily="18" charset="0"/>
              <a:cs typeface="Times New Roman" panose="02020603050405020304" pitchFamily="18" charset="0"/>
            </a:endParaRPr>
          </a:p>
          <a:p>
            <a:pPr>
              <a:buClr>
                <a:srgbClr val="00B0F0"/>
              </a:buClr>
            </a:pPr>
            <a:endParaRPr lang="en-US" sz="1800" dirty="0" smtClean="0">
              <a:latin typeface="Times New Roman" panose="02020603050405020304" pitchFamily="18" charset="0"/>
              <a:cs typeface="Times New Roman" panose="02020603050405020304" pitchFamily="18" charset="0"/>
            </a:endParaRPr>
          </a:p>
          <a:p>
            <a:pPr>
              <a:buClr>
                <a:srgbClr val="00B0F0"/>
              </a:buClr>
            </a:pPr>
            <a:r>
              <a:rPr lang="en-US" sz="1800" dirty="0" smtClean="0">
                <a:latin typeface="Times New Roman" panose="02020603050405020304" pitchFamily="18" charset="0"/>
                <a:cs typeface="Times New Roman" panose="02020603050405020304" pitchFamily="18" charset="0"/>
              </a:rPr>
              <a:t>We are proposing to revise this modeling criteria.  We will make sure that we continue to protect air quality but we will eliminate near impossibility of meeting the modeling criteria. Another part of the net air quality benefit package is to increase the offset ratios as I mentioned </a:t>
            </a:r>
            <a:r>
              <a:rPr lang="en-US" sz="1800" dirty="0" smtClean="0">
                <a:latin typeface="Times New Roman" panose="02020603050405020304" pitchFamily="18" charset="0"/>
                <a:cs typeface="Times New Roman" panose="02020603050405020304" pitchFamily="18" charset="0"/>
              </a:rPr>
              <a:t>before with the opportunity to reduce the ratio if offsets from priority sources are used. </a:t>
            </a:r>
            <a:endParaRPr lang="en-US" sz="18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800" dirty="0" smtClean="0">
                <a:latin typeface="Times New Roman" pitchFamily="18" charset="0"/>
                <a:cs typeface="Times New Roman" pitchFamily="18" charset="0"/>
              </a:rPr>
              <a:t>These changes will make our </a:t>
            </a:r>
            <a:r>
              <a:rPr lang="en-US" sz="1800" dirty="0" smtClean="0">
                <a:latin typeface="Times New Roman" pitchFamily="18" charset="0"/>
                <a:cs typeface="Times New Roman" pitchFamily="18" charset="0"/>
              </a:rPr>
              <a:t>the net air quality benefit portion of our New </a:t>
            </a:r>
            <a:r>
              <a:rPr lang="en-US" sz="1800" dirty="0" smtClean="0">
                <a:latin typeface="Times New Roman" pitchFamily="18" charset="0"/>
                <a:cs typeface="Times New Roman" pitchFamily="18" charset="0"/>
              </a:rPr>
              <a:t>Source Review program workable.  I don’t know if you remember House Bill 2952 that was passed in 2009 for small scale local energy projects?  Well that bill was a result of the problem we have in our rules regarding Net Air Quality Benefit. By fixing our rules, we’ll eliminate the need for bills like 2952 to amend our rules.  </a:t>
            </a:r>
          </a:p>
          <a:p>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Environmentalists should also like this proposed rule change because we are addressing the cause of the problem in areas </a:t>
            </a:r>
            <a:r>
              <a:rPr lang="en-US" sz="1800" dirty="0" smtClean="0">
                <a:latin typeface="Times New Roman" pitchFamily="18" charset="0"/>
                <a:cs typeface="Times New Roman" pitchFamily="18" charset="0"/>
              </a:rPr>
              <a:t>with marginal air quality and will ensure that the </a:t>
            </a:r>
            <a:r>
              <a:rPr lang="en-US" sz="1800" dirty="0" smtClean="0">
                <a:latin typeface="Times New Roman" pitchFamily="18" charset="0"/>
                <a:cs typeface="Times New Roman" pitchFamily="18" charset="0"/>
              </a:rPr>
              <a:t>ambient air quality standards are protected. One</a:t>
            </a:r>
            <a:r>
              <a:rPr lang="en-US"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thing </a:t>
            </a:r>
            <a:r>
              <a:rPr lang="en-US" sz="1800" dirty="0" smtClean="0">
                <a:latin typeface="Times New Roman" pitchFamily="18" charset="0"/>
                <a:cs typeface="Times New Roman" pitchFamily="18" charset="0"/>
              </a:rPr>
              <a:t>that environmentalists might </a:t>
            </a:r>
            <a:r>
              <a:rPr lang="en-US" sz="1800" dirty="0" smtClean="0">
                <a:latin typeface="Times New Roman" pitchFamily="18" charset="0"/>
                <a:cs typeface="Times New Roman" pitchFamily="18" charset="0"/>
              </a:rPr>
              <a:t>not like is that some projects would be able to go forward whereas now, they can’t. </a:t>
            </a: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latin typeface="Times New Roman" pitchFamily="18" charset="0"/>
                <a:cs typeface="Times New Roman" pitchFamily="18" charset="0"/>
              </a:rPr>
              <a:t>We have been working with EPA on the proposed changes along the way.  They have provided thoughtful suggestions and have told us that the changes we are proposing will be approvable</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so that’s good news.  </a:t>
            </a:r>
          </a:p>
          <a:p>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Do you have any questions?</a:t>
            </a: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600" dirty="0" smtClean="0">
                <a:latin typeface="Times New Roman" pitchFamily="18" charset="0"/>
                <a:cs typeface="Times New Roman" pitchFamily="18" charset="0"/>
              </a:rPr>
              <a:t>The goals of this rulemaking are to make sure our rules are clear, up to date and that they address air quality problems.  </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When addressing AQ problems, we want to make sure we are targeting our resources at the right place.  We want to provide incentives to reduce emissions where needed and provide companies flexibility as long as it will improve air quality.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a:t>
            </a:fld>
            <a:endParaRPr lang="en-US" dirty="0"/>
          </a:p>
        </p:txBody>
      </p:sp>
    </p:spTree>
    <p:extLst>
      <p:ext uri="{BB962C8B-B14F-4D97-AF65-F5344CB8AC3E}">
        <p14:creationId xmlns="" xmlns:p14="http://schemas.microsoft.com/office/powerpoint/2010/main" val="2203217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a:t>
            </a:fld>
            <a:endParaRPr lang="en-US" dirty="0"/>
          </a:p>
        </p:txBody>
      </p:sp>
    </p:spTree>
    <p:extLst>
      <p:ext uri="{BB962C8B-B14F-4D97-AF65-F5344CB8AC3E}">
        <p14:creationId xmlns="" xmlns:p14="http://schemas.microsoft.com/office/powerpoint/2010/main" val="1486335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4</a:t>
            </a:fld>
            <a:endParaRPr lang="en-US" dirty="0"/>
          </a:p>
        </p:txBody>
      </p:sp>
      <p:sp>
        <p:nvSpPr>
          <p:cNvPr id="5"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Here is an overview of the topics we are going to cover today:  </a:t>
            </a:r>
          </a:p>
          <a:p>
            <a:pPr marL="1033272" lvl="0" indent="-576072" fontAlgn="base">
              <a:lnSpc>
                <a:spcPct val="95000"/>
              </a:lnSpc>
              <a:spcAft>
                <a:spcPct val="0"/>
              </a:spcAft>
              <a:buClr>
                <a:srgbClr val="00B0F0"/>
              </a:buClr>
              <a:buFontTx/>
              <a:buChar char="•"/>
              <a:defRPr/>
            </a:pPr>
            <a:r>
              <a:rPr lang="en-US" sz="1600" kern="0" dirty="0" smtClean="0">
                <a:solidFill>
                  <a:srgbClr val="000000"/>
                </a:solidFill>
                <a:latin typeface="Times New Roman"/>
                <a:ea typeface="Calibri"/>
                <a:cs typeface="Times New Roman"/>
              </a:rPr>
              <a:t>Rule </a:t>
            </a:r>
            <a:r>
              <a:rPr lang="en-US" sz="1600" kern="0" dirty="0" smtClean="0">
                <a:latin typeface="Times New Roman"/>
                <a:ea typeface="Calibri"/>
                <a:cs typeface="Times New Roman"/>
              </a:rPr>
              <a:t>clean-up </a:t>
            </a:r>
            <a:endParaRPr lang="en-US" sz="1600" kern="0" dirty="0" smtClean="0">
              <a:ea typeface="Calibri"/>
              <a:cs typeface="Times New Roman"/>
            </a:endParaRP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Update statewide </a:t>
            </a:r>
            <a:r>
              <a:rPr lang="en-US" sz="1600" kern="0" dirty="0" smtClean="0">
                <a:latin typeface="Times New Roman"/>
                <a:ea typeface="Calibri"/>
                <a:cs typeface="Times New Roman"/>
              </a:rPr>
              <a:t>particulate matter standards</a:t>
            </a:r>
            <a:endParaRPr lang="en-US" sz="1600" kern="0" dirty="0" smtClean="0">
              <a:ea typeface="Calibri"/>
              <a:cs typeface="Times New Roman"/>
            </a:endParaRP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We have a defined term:  Categorically Insignificant Activities</a:t>
            </a: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Our pre-construction program called New Source Review (NSR) </a:t>
            </a:r>
          </a:p>
          <a:p>
            <a:pPr marL="1033272"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Another defined term:  Net air quality benefit</a:t>
            </a:r>
          </a:p>
          <a:p>
            <a:pPr>
              <a:lnSpc>
                <a:spcPct val="115000"/>
              </a:lnSpc>
              <a:spcBef>
                <a:spcPts val="0"/>
              </a:spcBef>
              <a:buClr>
                <a:srgbClr val="00B0F0"/>
              </a:buClr>
              <a:defRPr/>
            </a:pPr>
            <a:endParaRPr lang="en-US" sz="1600" kern="0" dirty="0" smtClean="0">
              <a:latin typeface="Times New Roman"/>
              <a:ea typeface="Calibri"/>
              <a:cs typeface="Times New Roman"/>
            </a:endParaRPr>
          </a:p>
          <a:p>
            <a:r>
              <a:rPr lang="en-US" sz="1600" dirty="0" smtClean="0">
                <a:latin typeface="Times New Roman" pitchFamily="18" charset="0"/>
                <a:cs typeface="Times New Roman" pitchFamily="18" charset="0"/>
              </a:rPr>
              <a:t>All of these topics will be explained in more detail later in this presentation.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5</a:t>
            </a:fld>
            <a:endParaRPr lang="en-US" dirty="0"/>
          </a:p>
        </p:txBody>
      </p:sp>
      <p:sp>
        <p:nvSpPr>
          <p:cNvPr id="7" name="Notes Placeholder 5"/>
          <p:cNvSpPr>
            <a:spLocks noGrp="1"/>
          </p:cNvSpPr>
          <p:nvPr>
            <p:ph type="body" sz="quarter" idx="11"/>
          </p:nvPr>
        </p:nvSpPr>
        <p:spPr>
          <a:xfrm>
            <a:off x="762000" y="4191000"/>
            <a:ext cx="5608320" cy="4499610"/>
          </a:xfrm>
        </p:spPr>
        <p:txBody>
          <a:bodyPr>
            <a:noAutofit/>
          </a:bodyPr>
          <a:lstStyle/>
          <a:p>
            <a:r>
              <a:rPr lang="en-US" dirty="0" smtClean="0">
                <a:latin typeface="Times New Roman" pitchFamily="18" charset="0"/>
                <a:cs typeface="Times New Roman" pitchFamily="18" charset="0"/>
              </a:rPr>
              <a:t>The first part of this presentation covers rule clean-up.  </a:t>
            </a:r>
            <a:r>
              <a:rPr lang="en-US" dirty="0" smtClean="0">
                <a:latin typeface="Times New Roman" pitchFamily="18" charset="0"/>
                <a:cs typeface="Times New Roman" pitchFamily="18" charset="0"/>
              </a:rPr>
              <a:t>To give you some background, some </a:t>
            </a:r>
            <a:r>
              <a:rPr lang="en-US" dirty="0" smtClean="0">
                <a:latin typeface="Times New Roman" pitchFamily="18" charset="0"/>
                <a:cs typeface="Times New Roman" pitchFamily="18" charset="0"/>
              </a:rPr>
              <a:t>of our rules are missing important </a:t>
            </a:r>
            <a:r>
              <a:rPr lang="en-US" dirty="0" smtClean="0">
                <a:latin typeface="Times New Roman" pitchFamily="18" charset="0"/>
                <a:cs typeface="Times New Roman" pitchFamily="18" charset="0"/>
              </a:rPr>
              <a:t>details.  These elements of our program have created problems in the past.  EPA has made changes to their rules so we need to catch up with those changes.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We are recommended that we clarify whenever necessary. For example, we are clarifying: </a:t>
            </a:r>
            <a:endParaRPr lang="en-US" dirty="0" smtClean="0">
              <a:latin typeface="Times New Roman" pitchFamily="18" charset="0"/>
              <a:cs typeface="Times New Roman" pitchFamily="18" charset="0"/>
            </a:endParaRPr>
          </a:p>
          <a:p>
            <a:pPr lvl="1">
              <a:buFont typeface="Arial" pitchFamily="34" charset="0"/>
              <a:buChar char="•"/>
            </a:pPr>
            <a:r>
              <a:rPr lang="en-US" dirty="0" smtClean="0">
                <a:latin typeface="Times New Roman" pitchFamily="18" charset="0"/>
                <a:cs typeface="Times New Roman" pitchFamily="18" charset="0"/>
              </a:rPr>
              <a:t>H</a:t>
            </a:r>
            <a:r>
              <a:rPr lang="en-US" kern="0" dirty="0" smtClean="0">
                <a:latin typeface="Times New Roman"/>
                <a:ea typeface="Calibri"/>
                <a:cs typeface="Times New Roman"/>
              </a:rPr>
              <a:t>ow emissions are divided when a business splits into two or more businesses </a:t>
            </a:r>
          </a:p>
          <a:p>
            <a:pPr lvl="1">
              <a:buFont typeface="Arial" pitchFamily="34" charset="0"/>
              <a:buChar char="•"/>
            </a:pPr>
            <a:r>
              <a:rPr lang="en-US" kern="0" dirty="0" smtClean="0">
                <a:latin typeface="Times New Roman"/>
                <a:ea typeface="Calibri"/>
                <a:cs typeface="Times New Roman"/>
              </a:rPr>
              <a:t>If construction is delayed, how a business an get an extensions for their NSR permit</a:t>
            </a:r>
          </a:p>
          <a:p>
            <a:pPr lvl="0">
              <a:buFont typeface="Arial" pitchFamily="34" charset="0"/>
              <a:buChar char="•"/>
            </a:pPr>
            <a:endParaRPr lang="en-US" dirty="0" smtClean="0">
              <a:solidFill>
                <a:sysClr val="windowText" lastClr="000000"/>
              </a:solidFill>
              <a:latin typeface="Times New Roman"/>
              <a:ea typeface="Calibri"/>
              <a:cs typeface="Times New Roman"/>
            </a:endParaRPr>
          </a:p>
          <a:p>
            <a:pPr lvl="0">
              <a:buFont typeface="Arial" pitchFamily="34" charset="0"/>
              <a:buChar char="•"/>
            </a:pPr>
            <a:r>
              <a:rPr lang="en-US" dirty="0" smtClean="0">
                <a:solidFill>
                  <a:sysClr val="windowText" lastClr="000000"/>
                </a:solidFill>
                <a:latin typeface="Times New Roman"/>
                <a:ea typeface="Calibri"/>
                <a:cs typeface="Times New Roman"/>
              </a:rPr>
              <a:t>EPA adopted national rules that apply to manufacturers of consumer spray paint rules so we don’t need state rules any more. These rules were part of plan to reduce ozone from consumer products.  </a:t>
            </a:r>
          </a:p>
          <a:p>
            <a:pPr>
              <a:buFont typeface="Arial" pitchFamily="34" charset="0"/>
              <a:buChar char="•"/>
            </a:pPr>
            <a:endParaRPr lang="en-US" dirty="0" smtClean="0">
              <a:latin typeface="Times New Roman" pitchFamily="18" charset="0"/>
              <a:cs typeface="Times New Roman" pitchFamily="18" charset="0"/>
            </a:endParaRPr>
          </a:p>
          <a:p>
            <a:pPr lvl="0">
              <a:buFont typeface="Arial" pitchFamily="34" charset="0"/>
              <a:buChar char="•"/>
            </a:pPr>
            <a:r>
              <a:rPr lang="en-US" dirty="0" smtClean="0">
                <a:solidFill>
                  <a:sysClr val="windowText" lastClr="000000"/>
                </a:solidFill>
                <a:latin typeface="Times New Roman"/>
                <a:ea typeface="Calibri"/>
                <a:cs typeface="Times New Roman"/>
              </a:rPr>
              <a:t>Unfortunately </a:t>
            </a:r>
            <a:r>
              <a:rPr lang="en-US" dirty="0" smtClean="0">
                <a:solidFill>
                  <a:sysClr val="windowText" lastClr="000000"/>
                </a:solidFill>
                <a:latin typeface="Times New Roman"/>
                <a:ea typeface="Calibri"/>
                <a:cs typeface="Times New Roman"/>
              </a:rPr>
              <a:t>many businesses have shut down in Oregon so we plan to repeal those industry specific rules.  If one of those sources wants to locate in Oregon, they would have to comply with current federal rules which are more stringent than our existing state rules.  </a:t>
            </a:r>
          </a:p>
          <a:p>
            <a:pPr>
              <a:buFont typeface="Arial" pitchFamily="34" charset="0"/>
              <a:buChar char="•"/>
            </a:pPr>
            <a:endParaRPr lang="en-US" dirty="0" smtClean="0">
              <a:latin typeface="Times New Roman" pitchFamily="18" charset="0"/>
              <a:cs typeface="Times New Roman" pitchFamily="18" charset="0"/>
            </a:endParaRPr>
          </a:p>
          <a:p>
            <a:pPr>
              <a:buFont typeface="Arial" pitchFamily="34" charset="0"/>
              <a:buChar char="•"/>
            </a:pPr>
            <a:r>
              <a:rPr lang="en-US" dirty="0" smtClean="0">
                <a:latin typeface="Times New Roman" pitchFamily="18" charset="0"/>
                <a:cs typeface="Times New Roman" pitchFamily="18" charset="0"/>
              </a:rPr>
              <a:t>None of these clean-up changes  will affect stringency and eventually will improve permit timeliness.  </a:t>
            </a:r>
            <a:endParaRPr lang="en-US" sz="1400" dirty="0" smtClean="0">
              <a:latin typeface="Times New Roman" pitchFamily="18" charset="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On the Cleanup part of the rules, there will be no change in stringency. </a:t>
            </a:r>
            <a:endParaRPr lang="en-US" sz="1600"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9610"/>
          </a:xfrm>
        </p:spPr>
        <p:txBody>
          <a:bodyPr>
            <a:noAutofit/>
          </a:bodyPr>
          <a:lstStyle/>
          <a:p>
            <a:pPr>
              <a:buClr>
                <a:srgbClr val="00B0F0"/>
              </a:buClr>
              <a:buFont typeface="Arial" pitchFamily="34" charset="0"/>
              <a:buChar char="•"/>
            </a:pPr>
            <a:r>
              <a:rPr lang="en-US" sz="1400" dirty="0" smtClean="0">
                <a:latin typeface="Times New Roman" pitchFamily="18" charset="0"/>
                <a:cs typeface="Times New Roman" pitchFamily="18" charset="0"/>
              </a:rPr>
              <a:t>From work on the Klamath Falls attainment plan, we found impacts from a single source could be up to 75% of standard.  That puts us in danger of  violating the standard. This is a huge risk for public health and economic development because it affects our ability to deal with new facilities in an airshed.</a:t>
            </a:r>
          </a:p>
          <a:p>
            <a:pPr>
              <a:buClr>
                <a:srgbClr val="00B0F0"/>
              </a:buClr>
              <a:buFont typeface="Arial" pitchFamily="34" charset="0"/>
              <a:buChar char="•"/>
            </a:pPr>
            <a:endParaRPr lang="en-US" sz="1400" dirty="0" smtClean="0">
              <a:latin typeface="Times New Roman" pitchFamily="18" charset="0"/>
              <a:cs typeface="Times New Roman" pitchFamily="18" charset="0"/>
            </a:endParaRPr>
          </a:p>
          <a:p>
            <a:pPr lvl="0">
              <a:buClr>
                <a:srgbClr val="00B0F0"/>
              </a:buClr>
              <a:buFont typeface="Arial" pitchFamily="34" charset="0"/>
              <a:buChar char="•"/>
            </a:pPr>
            <a:r>
              <a:rPr lang="en-US" sz="1400" dirty="0">
                <a:solidFill>
                  <a:prstClr val="black"/>
                </a:solidFill>
                <a:latin typeface="Times New Roman" pitchFamily="18" charset="0"/>
                <a:cs typeface="Times New Roman" pitchFamily="18" charset="0"/>
              </a:rPr>
              <a:t>The </a:t>
            </a:r>
            <a:r>
              <a:rPr lang="en-US" sz="1400" dirty="0" smtClean="0">
                <a:solidFill>
                  <a:prstClr val="black"/>
                </a:solidFill>
                <a:latin typeface="Times New Roman" pitchFamily="18" charset="0"/>
                <a:cs typeface="Times New Roman" pitchFamily="18" charset="0"/>
              </a:rPr>
              <a:t>National Ambient Air Quality Standard </a:t>
            </a:r>
            <a:r>
              <a:rPr lang="en-US" sz="1400" dirty="0">
                <a:solidFill>
                  <a:prstClr val="black"/>
                </a:solidFill>
                <a:latin typeface="Times New Roman" pitchFamily="18" charset="0"/>
                <a:cs typeface="Times New Roman" pitchFamily="18" charset="0"/>
              </a:rPr>
              <a:t>for particulate matter when these standards were adopted in 1970 was based on total particulate matter and was much less stringent than today’s standards.</a:t>
            </a:r>
          </a:p>
          <a:p>
            <a:pPr>
              <a:buClr>
                <a:srgbClr val="00B0F0"/>
              </a:buClr>
              <a:buFont typeface="Arial" pitchFamily="34" charset="0"/>
              <a:buChar char="•"/>
            </a:pPr>
            <a:endParaRPr lang="en-US" sz="1400" dirty="0" smtClean="0">
              <a:latin typeface="Times New Roman" pitchFamily="18" charset="0"/>
              <a:cs typeface="Times New Roman" pitchFamily="18" charset="0"/>
            </a:endParaRPr>
          </a:p>
          <a:p>
            <a:pPr>
              <a:buClr>
                <a:srgbClr val="00B0F0"/>
              </a:buClr>
              <a:buFont typeface="Arial" pitchFamily="34" charset="0"/>
              <a:buChar char="•"/>
            </a:pPr>
            <a:r>
              <a:rPr lang="en-US" sz="1400" dirty="0" smtClean="0">
                <a:latin typeface="Times New Roman" pitchFamily="18" charset="0"/>
                <a:cs typeface="Times New Roman" pitchFamily="18" charset="0"/>
              </a:rPr>
              <a:t>In going from 40% down to 20% opacity </a:t>
            </a:r>
            <a:r>
              <a:rPr lang="en-US" sz="1400" dirty="0" smtClean="0">
                <a:latin typeface="Times New Roman" pitchFamily="18" charset="0"/>
                <a:cs typeface="Times New Roman" pitchFamily="18" charset="0"/>
              </a:rPr>
              <a:t>(our limits on visible emissions) and </a:t>
            </a:r>
            <a:r>
              <a:rPr lang="en-US" sz="1400" dirty="0" smtClean="0">
                <a:latin typeface="Times New Roman" pitchFamily="18" charset="0"/>
                <a:cs typeface="Times New Roman" pitchFamily="18" charset="0"/>
              </a:rPr>
              <a:t>0.2 to 0.10 </a:t>
            </a:r>
            <a:r>
              <a:rPr lang="en-US" sz="1400" dirty="0" smtClean="0">
                <a:latin typeface="Times New Roman" pitchFamily="18" charset="0"/>
                <a:cs typeface="Times New Roman" pitchFamily="18" charset="0"/>
              </a:rPr>
              <a:t>gr/dscf (a measurement of particulate matter).  </a:t>
            </a:r>
            <a:r>
              <a:rPr lang="en-US" sz="1400" dirty="0" smtClean="0">
                <a:latin typeface="Times New Roman" pitchFamily="18" charset="0"/>
                <a:cs typeface="Times New Roman" pitchFamily="18" charset="0"/>
              </a:rPr>
              <a:t>We</a:t>
            </a:r>
            <a:r>
              <a:rPr lang="en-US"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are making </a:t>
            </a:r>
            <a:r>
              <a:rPr lang="en-US" sz="1400" dirty="0" smtClean="0">
                <a:latin typeface="Times New Roman" pitchFamily="18" charset="0"/>
                <a:cs typeface="Times New Roman" pitchFamily="18" charset="0"/>
              </a:rPr>
              <a:t>standards the 43 year old sources comply with standards for 42 year ol</a:t>
            </a:r>
            <a:r>
              <a:rPr lang="en-US" sz="1400" dirty="0" smtClean="0">
                <a:latin typeface="Times New Roman" pitchFamily="18" charset="0"/>
                <a:cs typeface="Times New Roman" pitchFamily="18" charset="0"/>
              </a:rPr>
              <a:t>d sources.  </a:t>
            </a:r>
            <a:r>
              <a:rPr lang="en-US" sz="1400" dirty="0" smtClean="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endParaRPr lang="en-US" sz="1400" dirty="0" smtClean="0">
              <a:latin typeface="Times New Roman" pitchFamily="18" charset="0"/>
              <a:cs typeface="Times New Roman" pitchFamily="18" charset="0"/>
            </a:endParaRPr>
          </a:p>
          <a:p>
            <a:pPr lvl="0">
              <a:buClr>
                <a:srgbClr val="00B0F0"/>
              </a:buClr>
              <a:buFont typeface="Arial" pitchFamily="34" charset="0"/>
              <a:buChar char="•"/>
            </a:pPr>
            <a:r>
              <a:rPr lang="en-US" sz="1400" dirty="0" smtClean="0">
                <a:latin typeface="Times New Roman" pitchFamily="18" charset="0"/>
                <a:cs typeface="Times New Roman" pitchFamily="18" charset="0"/>
              </a:rPr>
              <a:t>We </a:t>
            </a:r>
            <a:r>
              <a:rPr lang="en-US" sz="1400" dirty="0" smtClean="0">
                <a:latin typeface="Times New Roman" pitchFamily="18" charset="0"/>
                <a:cs typeface="Times New Roman" pitchFamily="18" charset="0"/>
              </a:rPr>
              <a:t>didn’t think old boilers </a:t>
            </a:r>
            <a:r>
              <a:rPr lang="en-US" sz="1400" dirty="0" smtClean="0">
                <a:latin typeface="Times New Roman" pitchFamily="18" charset="0"/>
                <a:cs typeface="Times New Roman" pitchFamily="18" charset="0"/>
              </a:rPr>
              <a:t>would still be around this long. It’s time for them to take measures to control their particulate matter emissions. </a:t>
            </a:r>
          </a:p>
          <a:p>
            <a:pPr lvl="0">
              <a:buClr>
                <a:srgbClr val="00B0F0"/>
              </a:buClr>
              <a:buFont typeface="Arial" pitchFamily="34" charset="0"/>
              <a:buChar char="•"/>
            </a:pPr>
            <a:endParaRPr lang="en-US" sz="1400" dirty="0" smtClean="0">
              <a:latin typeface="Times New Roman" pitchFamily="18" charset="0"/>
              <a:cs typeface="Times New Roman" pitchFamily="18" charset="0"/>
            </a:endParaRPr>
          </a:p>
          <a:p>
            <a:pPr lvl="0">
              <a:buClr>
                <a:srgbClr val="00B0F0"/>
              </a:buClr>
              <a:buFont typeface="Arial" pitchFamily="34" charset="0"/>
              <a:buChar char="•"/>
            </a:pPr>
            <a:r>
              <a:rPr lang="en-US" sz="1400" dirty="0" smtClean="0">
                <a:latin typeface="Times New Roman" pitchFamily="18" charset="0"/>
                <a:cs typeface="Times New Roman" pitchFamily="18" charset="0"/>
              </a:rPr>
              <a:t>We made </a:t>
            </a:r>
            <a:r>
              <a:rPr lang="en-US" sz="1400" dirty="0" smtClean="0">
                <a:latin typeface="Times New Roman" pitchFamily="18" charset="0"/>
                <a:cs typeface="Times New Roman" pitchFamily="18" charset="0"/>
              </a:rPr>
              <a:t>a similar change in our rules for PM10 </a:t>
            </a:r>
            <a:r>
              <a:rPr lang="en-US" sz="1400" dirty="0" smtClean="0">
                <a:latin typeface="Times New Roman" pitchFamily="18" charset="0"/>
                <a:cs typeface="Times New Roman" pitchFamily="18" charset="0"/>
              </a:rPr>
              <a:t>nonattainment areas as reactive measures that were included the attainment plans, like Medford for example.</a:t>
            </a:r>
          </a:p>
          <a:p>
            <a:pPr>
              <a:buFont typeface="Arial" pitchFamily="34" charset="0"/>
              <a:buChar char="•"/>
            </a:pPr>
            <a:endParaRPr lang="en-US" sz="1400" dirty="0" smtClean="0">
              <a:latin typeface="Times New Roman" pitchFamily="18" charset="0"/>
              <a:cs typeface="Times New Roman" pitchFamily="18" charset="0"/>
            </a:endParaRPr>
          </a:p>
          <a:p>
            <a:pPr>
              <a:buFont typeface="Arial" pitchFamily="34" charset="0"/>
              <a:buChar char="•"/>
            </a:pPr>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From what we know about our sources, the only businesses that will have problems meeting the lower opacity limit are hog fuel boilers.  This happens during grate cleaning and soot </a:t>
            </a:r>
            <a:r>
              <a:rPr lang="en-US" sz="1600" dirty="0" smtClean="0">
                <a:latin typeface="Times New Roman" pitchFamily="18" charset="0"/>
                <a:cs typeface="Times New Roman" pitchFamily="18" charset="0"/>
              </a:rPr>
              <a:t>blowing so we </a:t>
            </a:r>
            <a:r>
              <a:rPr lang="en-US" sz="1600" dirty="0" smtClean="0">
                <a:latin typeface="Times New Roman" pitchFamily="18" charset="0"/>
                <a:cs typeface="Times New Roman" pitchFamily="18" charset="0"/>
              </a:rPr>
              <a:t>made an exception for those </a:t>
            </a:r>
            <a:r>
              <a:rPr lang="en-US" sz="1600" dirty="0" smtClean="0">
                <a:latin typeface="Times New Roman" pitchFamily="18" charset="0"/>
                <a:cs typeface="Times New Roman" pitchFamily="18" charset="0"/>
              </a:rPr>
              <a:t>times.  We are </a:t>
            </a:r>
            <a:r>
              <a:rPr lang="en-US" sz="1600" dirty="0" smtClean="0">
                <a:latin typeface="Times New Roman" pitchFamily="18" charset="0"/>
                <a:cs typeface="Times New Roman" pitchFamily="18" charset="0"/>
              </a:rPr>
              <a:t>requiring operation and maintenance </a:t>
            </a:r>
            <a:r>
              <a:rPr lang="en-US" sz="1600" dirty="0" smtClean="0">
                <a:latin typeface="Times New Roman" pitchFamily="18" charset="0"/>
                <a:cs typeface="Times New Roman" pitchFamily="18" charset="0"/>
              </a:rPr>
              <a:t>plans that will minimize emissions during grate </a:t>
            </a:r>
            <a:r>
              <a:rPr lang="en-US" sz="1600" dirty="0" smtClean="0">
                <a:latin typeface="Times New Roman" pitchFamily="18" charset="0"/>
                <a:cs typeface="Times New Roman" pitchFamily="18" charset="0"/>
              </a:rPr>
              <a:t>cleaning or soot </a:t>
            </a:r>
            <a:r>
              <a:rPr lang="en-US" sz="1600" dirty="0" smtClean="0">
                <a:latin typeface="Times New Roman" pitchFamily="18" charset="0"/>
                <a:cs typeface="Times New Roman" pitchFamily="18" charset="0"/>
              </a:rPr>
              <a:t>blowing</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There are 13 businesses that will have problems meeting the lower grain loading standards.  I will talk with you shortly about our outreach to those businesses. </a:t>
            </a:r>
            <a:endParaRPr lang="en-US" sz="1600" dirty="0" smtClean="0">
              <a:latin typeface="Times New Roman" pitchFamily="18" charset="0"/>
              <a:cs typeface="Times New Roman" pitchFamily="18" charset="0"/>
            </a:endParaRP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Businesses will have until January 1, 2015 to develop the O&amp;M plans.    </a:t>
            </a:r>
            <a:endParaRPr lang="en-US" sz="1600" dirty="0" smtClean="0">
              <a:latin typeface="Times New Roman" pitchFamily="18" charset="0"/>
              <a:cs typeface="Times New Roman" pitchFamily="18" charset="0"/>
            </a:endParaRP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Of course tightening these standards will improve air quality. </a:t>
            </a:r>
            <a:endParaRPr lang="en-US" sz="1600" dirty="0" smtClean="0">
              <a:latin typeface="Times New Roman" pitchFamily="18" charset="0"/>
              <a:cs typeface="Times New Roman" pitchFamily="18" charset="0"/>
            </a:endParaRP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728210"/>
          </a:xfrm>
        </p:spPr>
        <p:txBody>
          <a:bodyPr>
            <a:normAutofit fontScale="92500" lnSpcReduction="20000"/>
          </a:bodyPr>
          <a:lstStyle/>
          <a:p>
            <a:pPr marL="285750" indent="-285750">
              <a:spcBef>
                <a:spcPct val="20000"/>
              </a:spcBef>
              <a:buClr>
                <a:srgbClr val="00B0F0"/>
              </a:buClr>
              <a:buFont typeface="Arial" pitchFamily="34" charset="0"/>
              <a:buChar char="•"/>
            </a:pPr>
            <a:r>
              <a:rPr lang="en-US" sz="1700" dirty="0" smtClean="0">
                <a:latin typeface="Times New Roman" pitchFamily="18" charset="0"/>
                <a:cs typeface="Times New Roman" pitchFamily="18" charset="0"/>
              </a:rPr>
              <a:t>This slide shows the businesses that we believe will have trouble meeting the lower grain loading standard</a:t>
            </a:r>
            <a:r>
              <a:rPr lang="en-US" sz="1700" dirty="0" smtClean="0">
                <a:latin typeface="Times New Roman" pitchFamily="18" charset="0"/>
                <a:cs typeface="Times New Roman" pitchFamily="18" charset="0"/>
              </a:rPr>
              <a:t>.  </a:t>
            </a:r>
            <a:r>
              <a:rPr lang="en-US" sz="1700" dirty="0" smtClean="0">
                <a:latin typeface="Times New Roman" pitchFamily="18" charset="0"/>
                <a:cs typeface="Times New Roman" pitchFamily="18" charset="0"/>
              </a:rPr>
              <a:t>You can see there is a range of source test data and the black numbers indicate that these units have met the lower standards. </a:t>
            </a:r>
            <a:endParaRPr lang="en-US" sz="1700" dirty="0" smtClean="0">
              <a:latin typeface="Times New Roman" pitchFamily="18" charset="0"/>
              <a:cs typeface="Times New Roman" pitchFamily="18" charset="0"/>
            </a:endParaRPr>
          </a:p>
          <a:p>
            <a:pPr marL="285750" indent="-285750">
              <a:spcBef>
                <a:spcPct val="20000"/>
              </a:spcBef>
              <a:buClr>
                <a:srgbClr val="00B0F0"/>
              </a:buClr>
              <a:buFont typeface="Arial" pitchFamily="34" charset="0"/>
              <a:buChar char="•"/>
            </a:pPr>
            <a:endParaRPr lang="en-US" sz="1700" dirty="0" smtClean="0">
              <a:latin typeface="Times New Roman" pitchFamily="18" charset="0"/>
              <a:cs typeface="Times New Roman" pitchFamily="18" charset="0"/>
            </a:endParaRPr>
          </a:p>
          <a:p>
            <a:pPr marL="285750" indent="-285750">
              <a:spcBef>
                <a:spcPct val="20000"/>
              </a:spcBef>
              <a:buClr>
                <a:srgbClr val="00B0F0"/>
              </a:buClr>
              <a:buFont typeface="Arial" pitchFamily="34" charset="0"/>
              <a:buChar char="•"/>
            </a:pPr>
            <a:r>
              <a:rPr lang="en-US" sz="1700" dirty="0" smtClean="0">
                <a:latin typeface="Times New Roman" pitchFamily="18" charset="0"/>
                <a:cs typeface="Times New Roman" pitchFamily="18" charset="0"/>
              </a:rPr>
              <a:t>One </a:t>
            </a:r>
            <a:r>
              <a:rPr lang="en-US" sz="1700" dirty="0" smtClean="0">
                <a:latin typeface="Times New Roman" pitchFamily="18" charset="0"/>
                <a:cs typeface="Times New Roman" pitchFamily="18" charset="0"/>
              </a:rPr>
              <a:t>of our sources, a </a:t>
            </a:r>
            <a:r>
              <a:rPr lang="en-US" sz="1700" dirty="0" smtClean="0">
                <a:solidFill>
                  <a:prstClr val="black"/>
                </a:solidFill>
                <a:latin typeface="Times New Roman" pitchFamily="18" charset="0"/>
                <a:cs typeface="Times New Roman" pitchFamily="18" charset="0"/>
              </a:rPr>
              <a:t>1977 wood </a:t>
            </a:r>
            <a:r>
              <a:rPr lang="en-US" sz="1700" dirty="0">
                <a:solidFill>
                  <a:prstClr val="black"/>
                </a:solidFill>
                <a:latin typeface="Times New Roman" pitchFamily="18" charset="0"/>
                <a:cs typeface="Times New Roman" pitchFamily="18" charset="0"/>
              </a:rPr>
              <a:t>fired </a:t>
            </a:r>
            <a:r>
              <a:rPr lang="en-US" sz="1700" dirty="0" smtClean="0">
                <a:solidFill>
                  <a:prstClr val="black"/>
                </a:solidFill>
                <a:latin typeface="Times New Roman" pitchFamily="18" charset="0"/>
                <a:cs typeface="Times New Roman" pitchFamily="18" charset="0"/>
              </a:rPr>
              <a:t>boiler did a pre-test and was out </a:t>
            </a:r>
            <a:r>
              <a:rPr lang="en-US" sz="1700" dirty="0">
                <a:solidFill>
                  <a:prstClr val="black"/>
                </a:solidFill>
                <a:latin typeface="Times New Roman" pitchFamily="18" charset="0"/>
                <a:cs typeface="Times New Roman" pitchFamily="18" charset="0"/>
              </a:rPr>
              <a:t>of </a:t>
            </a:r>
            <a:r>
              <a:rPr lang="en-US" sz="1700" dirty="0" smtClean="0">
                <a:solidFill>
                  <a:prstClr val="black"/>
                </a:solidFill>
                <a:latin typeface="Times New Roman" pitchFamily="18" charset="0"/>
                <a:cs typeface="Times New Roman" pitchFamily="18" charset="0"/>
              </a:rPr>
              <a:t>compliance. They did some tuning and maintenance and the post-test resulted in less </a:t>
            </a:r>
            <a:r>
              <a:rPr lang="en-US" sz="1700" dirty="0">
                <a:solidFill>
                  <a:prstClr val="black"/>
                </a:solidFill>
                <a:latin typeface="Times New Roman" pitchFamily="18" charset="0"/>
                <a:cs typeface="Times New Roman" pitchFamily="18" charset="0"/>
              </a:rPr>
              <a:t>than 0.1 </a:t>
            </a:r>
            <a:r>
              <a:rPr lang="en-US" sz="1700" dirty="0" smtClean="0">
                <a:solidFill>
                  <a:prstClr val="black"/>
                </a:solidFill>
                <a:latin typeface="Times New Roman" pitchFamily="18" charset="0"/>
                <a:cs typeface="Times New Roman" pitchFamily="18" charset="0"/>
              </a:rPr>
              <a:t>gr/dscf.</a:t>
            </a:r>
          </a:p>
          <a:p>
            <a:pPr marL="285750" indent="-285750">
              <a:spcBef>
                <a:spcPct val="20000"/>
              </a:spcBef>
              <a:buClr>
                <a:srgbClr val="00B0F0"/>
              </a:buClr>
              <a:buFont typeface="Arial" pitchFamily="34" charset="0"/>
              <a:buChar char="•"/>
            </a:pPr>
            <a:endParaRPr lang="en-US" sz="1700" dirty="0" smtClean="0">
              <a:solidFill>
                <a:prstClr val="black"/>
              </a:solidFill>
              <a:latin typeface="Times New Roman" pitchFamily="18" charset="0"/>
              <a:cs typeface="Times New Roman" pitchFamily="18" charset="0"/>
            </a:endParaRPr>
          </a:p>
          <a:p>
            <a:pPr marL="285750" indent="-285750">
              <a:spcBef>
                <a:spcPct val="20000"/>
              </a:spcBef>
              <a:buClr>
                <a:srgbClr val="00B0F0"/>
              </a:buClr>
              <a:buFont typeface="Arial" pitchFamily="34" charset="0"/>
              <a:buChar char="•"/>
            </a:pPr>
            <a:r>
              <a:rPr lang="en-US" sz="1700" dirty="0" smtClean="0">
                <a:solidFill>
                  <a:prstClr val="black"/>
                </a:solidFill>
                <a:latin typeface="Times New Roman" pitchFamily="18" charset="0"/>
                <a:cs typeface="Times New Roman" pitchFamily="18" charset="0"/>
              </a:rPr>
              <a:t>As far as the asphalt plants go, we’re not sure why these plants aren’t meeting the lower grain loading.  Everyone else in the state is able to meet the lower standards. </a:t>
            </a:r>
            <a:endParaRPr lang="en-US" sz="1700" dirty="0">
              <a:solidFill>
                <a:prstClr val="black"/>
              </a:solidFill>
              <a:latin typeface="Times New Roman" pitchFamily="18" charset="0"/>
              <a:cs typeface="Times New Roman" pitchFamily="18" charset="0"/>
            </a:endParaRPr>
          </a:p>
          <a:p>
            <a:pPr marL="285750" indent="-285750">
              <a:buClr>
                <a:srgbClr val="00B0F0"/>
              </a:buClr>
              <a:buFont typeface="Arial" pitchFamily="34" charset="0"/>
              <a:buChar char="•"/>
            </a:pPr>
            <a:endParaRPr lang="en-US" sz="1700" dirty="0">
              <a:latin typeface="Times New Roman" pitchFamily="18" charset="0"/>
              <a:cs typeface="Times New Roman" pitchFamily="18" charset="0"/>
            </a:endParaRPr>
          </a:p>
          <a:p>
            <a:pPr marL="285750" indent="-285750">
              <a:buClr>
                <a:srgbClr val="00B0F0"/>
              </a:buClr>
              <a:buFont typeface="Arial" pitchFamily="34" charset="0"/>
              <a:buChar char="•"/>
            </a:pPr>
            <a:r>
              <a:rPr lang="en-US" sz="1700" dirty="0" smtClean="0">
                <a:latin typeface="Times New Roman" pitchFamily="18" charset="0"/>
                <a:cs typeface="Times New Roman" pitchFamily="18" charset="0"/>
              </a:rPr>
              <a:t>We’ll be doing individual outreach for all sources that may not be able to comply</a:t>
            </a:r>
          </a:p>
          <a:p>
            <a:pPr marL="285750" indent="-285750">
              <a:buClr>
                <a:srgbClr val="00B0F0"/>
              </a:buClr>
              <a:buFont typeface="Arial" pitchFamily="34" charset="0"/>
              <a:buChar char="•"/>
            </a:pPr>
            <a:endParaRPr lang="en-US" sz="1700" dirty="0" smtClean="0">
              <a:latin typeface="Times New Roman" pitchFamily="18" charset="0"/>
              <a:cs typeface="Times New Roman" pitchFamily="18" charset="0"/>
            </a:endParaRPr>
          </a:p>
          <a:p>
            <a:pPr marL="285750" indent="-285750">
              <a:buClr>
                <a:srgbClr val="00B0F0"/>
              </a:buClr>
              <a:buFont typeface="Arial" pitchFamily="34" charset="0"/>
              <a:buChar char="•"/>
            </a:pPr>
            <a:r>
              <a:rPr lang="en-US" sz="1700" dirty="0" smtClean="0">
                <a:latin typeface="Times New Roman" pitchFamily="18" charset="0"/>
                <a:cs typeface="Times New Roman" pitchFamily="18" charset="0"/>
              </a:rPr>
              <a:t>The RMT will call all businesses to invite them to the August stakeholder meetings. We are also asking them if they want one-on-one meetings after the stakeholder meetings to talk </a:t>
            </a:r>
            <a:r>
              <a:rPr lang="en-US" sz="1700" dirty="0">
                <a:latin typeface="Times New Roman" pitchFamily="18" charset="0"/>
                <a:cs typeface="Times New Roman" pitchFamily="18" charset="0"/>
              </a:rPr>
              <a:t>about</a:t>
            </a:r>
            <a:r>
              <a:rPr lang="en-US" sz="1700" dirty="0" smtClean="0">
                <a:latin typeface="Times New Roman" pitchFamily="18" charset="0"/>
                <a:cs typeface="Times New Roman" pitchFamily="18" charset="0"/>
              </a:rPr>
              <a:t> issues and compliance options. We’ll send follow-up letters to them also.  </a:t>
            </a:r>
          </a:p>
          <a:p>
            <a:endParaRPr lang="en-US" sz="1600"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898374-7D0B-457B-9414-3880E2F42172}" type="datetime1">
              <a:rPr lang="en-US" smtClean="0"/>
              <a:pPr/>
              <a:t>7/30/2013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
        <p:nvSpPr>
          <p:cNvPr id="8" name="Text Box 24"/>
          <p:cNvSpPr txBox="1">
            <a:spLocks noChangeArrowheads="1"/>
          </p:cNvSpPr>
          <p:nvPr userDrawn="1"/>
        </p:nvSpPr>
        <p:spPr bwMode="auto">
          <a:xfrm>
            <a:off x="1600200" y="1447800"/>
            <a:ext cx="7391400" cy="52322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pPr>
            <a:r>
              <a:rPr lang="en-US" sz="2400" dirty="0">
                <a:solidFill>
                  <a:srgbClr val="FFFFFF"/>
                </a:solidFill>
                <a:latin typeface="Times New Roman" pitchFamily="18" charset="0"/>
              </a:rPr>
              <a:t>Air Quality </a:t>
            </a:r>
            <a:r>
              <a:rPr lang="en-US" sz="2800" dirty="0">
                <a:solidFill>
                  <a:srgbClr val="FFFFFF"/>
                </a:solidFill>
                <a:latin typeface="Times New Roman" pitchFamily="18" charset="0"/>
              </a:rPr>
              <a:t>PERMITTING PROGRAM UPDATES</a:t>
            </a:r>
          </a:p>
        </p:txBody>
      </p:sp>
    </p:spTree>
    <p:extLst>
      <p:ext uri="{BB962C8B-B14F-4D97-AF65-F5344CB8AC3E}">
        <p14:creationId xmlns="" xmlns:p14="http://schemas.microsoft.com/office/powerpoint/2010/main" val="287577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F2BCA-CEB8-4164-903D-0148D91CA359}" type="datetime1">
              <a:rPr lang="en-US" smtClean="0"/>
              <a:pPr/>
              <a:t>7/30/2013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85154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FE52D-4555-4FDB-B898-DDA0225E33A9}" type="datetime1">
              <a:rPr lang="en-US" smtClean="0"/>
              <a:pPr/>
              <a:t>7/30/2013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313882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44236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1344CF-F51D-444C-88A2-9930AE2F7BC9}" type="datetime1">
              <a:rPr lang="en-US" smtClean="0"/>
              <a:pPr/>
              <a:t>7/30/2013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9866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5C242C-EA3B-425E-9AAC-339BAFE8360B}" type="datetime1">
              <a:rPr lang="en-US" smtClean="0"/>
              <a:pPr/>
              <a:t>7/30/2013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328747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6C4617-DCC5-41B4-9539-72B03EDC8E45}" type="datetime1">
              <a:rPr lang="en-US" smtClean="0"/>
              <a:pPr/>
              <a:t>7/30/2013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410392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4A9A10-81CD-447A-967E-D16120B1949C}" type="datetime1">
              <a:rPr lang="en-US" smtClean="0"/>
              <a:pPr/>
              <a:t>7/30/2013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20605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1275A-3884-499B-B90E-F3A854270A2D}" type="datetime1">
              <a:rPr lang="en-US" smtClean="0"/>
              <a:pPr/>
              <a:t>7/30/2013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26531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53D53-950D-4219-BEB5-6131431D0569}" type="datetime1">
              <a:rPr lang="en-US" smtClean="0"/>
              <a:pPr/>
              <a:t>7/30/2013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74085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FEA04-713F-43B4-8302-19D4BEB4A59E}" type="datetime1">
              <a:rPr lang="en-US" smtClean="0"/>
              <a:pPr/>
              <a:t>7/30/2013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7157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92171-57B3-4672-8AA5-A3D6FE71C1F2}" type="datetime1">
              <a:rPr lang="en-US" smtClean="0"/>
              <a:pPr/>
              <a:t>7/30/2013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3AE50-1B84-4193-A18E-F29C95A836E2}" type="slidenum">
              <a:rPr lang="en-US" smtClean="0"/>
              <a:pPr/>
              <a:t>‹#›</a:t>
            </a:fld>
            <a:endParaRPr lang="en-US" dirty="0"/>
          </a:p>
        </p:txBody>
      </p:sp>
      <p:pic>
        <p:nvPicPr>
          <p:cNvPr id="1026" name="Picture 2"/>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914401" y="0"/>
            <a:ext cx="82296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8"/>
          <p:cNvSpPr/>
          <p:nvPr userDrawn="1"/>
        </p:nvSpPr>
        <p:spPr>
          <a:xfrm>
            <a:off x="1066800" y="25569"/>
            <a:ext cx="8305799" cy="507831"/>
          </a:xfrm>
          <a:prstGeom prst="rect">
            <a:avLst/>
          </a:prstGeom>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700" b="0" i="0" u="none" strike="noStrike" kern="1200" cap="none" spc="0" normalizeH="0" baseline="0" noProof="0" dirty="0" smtClean="0">
                <a:ln>
                  <a:noFill/>
                </a:ln>
                <a:solidFill>
                  <a:srgbClr val="FFFFFF"/>
                </a:solidFill>
                <a:effectLst/>
                <a:uLnTx/>
                <a:uFillTx/>
                <a:latin typeface="Times New Roman" pitchFamily="18" charset="0"/>
                <a:ea typeface="+mn-ea"/>
                <a:cs typeface="+mn-cs"/>
              </a:rPr>
              <a:t>PERMITTING PROGRAM UPDATES RULEMAKING</a:t>
            </a:r>
            <a:endParaRPr kumimoji="0" lang="en-US" sz="27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1028" name="Picture 4"/>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152400" y="0"/>
            <a:ext cx="560387" cy="1292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38798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image" Target="../media/image6.png"/><Relationship Id="rId5" Type="http://schemas.openxmlformats.org/officeDocument/2006/relationships/diagramQuickStyle" Target="../diagrams/quickStyle9.xml"/><Relationship Id="rId10" Type="http://schemas.openxmlformats.org/officeDocument/2006/relationships/image" Target="../media/image5.png"/><Relationship Id="rId4" Type="http://schemas.openxmlformats.org/officeDocument/2006/relationships/diagramLayout" Target="../diagrams/layout9.xml"/><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B8F002-1152-4665-953B-2769C182A9A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a:t>
            </a:fld>
            <a:endParaRPr lang="en-US" dirty="0"/>
          </a:p>
        </p:txBody>
      </p:sp>
      <p:sp>
        <p:nvSpPr>
          <p:cNvPr id="7" name="TextBox 6"/>
          <p:cNvSpPr txBox="1"/>
          <p:nvPr/>
        </p:nvSpPr>
        <p:spPr>
          <a:xfrm>
            <a:off x="762000" y="1828800"/>
            <a:ext cx="7848600" cy="3857466"/>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Air Quality </a:t>
            </a:r>
          </a:p>
          <a:p>
            <a:pPr algn="ctr"/>
            <a:r>
              <a:rPr lang="en-US" sz="4400" b="1" dirty="0" smtClean="0">
                <a:latin typeface="Times New Roman" pitchFamily="18" charset="0"/>
                <a:cs typeface="Times New Roman" pitchFamily="18" charset="0"/>
              </a:rPr>
              <a:t>Rule Changes and Updates </a:t>
            </a:r>
          </a:p>
          <a:p>
            <a:pPr algn="ctr"/>
            <a:endParaRPr lang="en-US" sz="4400" b="1" baseline="30000" dirty="0" smtClean="0">
              <a:latin typeface="Times New Roman" pitchFamily="18" charset="0"/>
              <a:cs typeface="Times New Roman" pitchFamily="18" charset="0"/>
            </a:endParaRPr>
          </a:p>
          <a:p>
            <a:pPr algn="ctr"/>
            <a:endParaRPr lang="en-US" sz="4400" b="1" baseline="30000" dirty="0" smtClean="0">
              <a:latin typeface="Times New Roman" pitchFamily="18" charset="0"/>
              <a:cs typeface="Times New Roman" pitchFamily="18" charset="0"/>
            </a:endParaRPr>
          </a:p>
          <a:p>
            <a:pPr algn="ctr"/>
            <a:endParaRPr lang="en-US" sz="4400" dirty="0" smtClean="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spTree>
    <p:extLst>
      <p:ext uri="{BB962C8B-B14F-4D97-AF65-F5344CB8AC3E}">
        <p14:creationId xmlns="" xmlns:p14="http://schemas.microsoft.com/office/powerpoint/2010/main" val="710493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066800"/>
          <a:ext cx="8229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10</a:t>
            </a:fld>
            <a:endParaRPr lang="en-US" dirty="0"/>
          </a:p>
        </p:txBody>
      </p:sp>
      <p:sp>
        <p:nvSpPr>
          <p:cNvPr id="8"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Permitting Small Sources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11</a:t>
            </a:fld>
            <a:endParaRPr lang="en-US" dirty="0"/>
          </a:p>
        </p:txBody>
      </p:sp>
      <p:graphicFrame>
        <p:nvGraphicFramePr>
          <p:cNvPr id="6" name="Diagram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Permitting Small Sources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066800"/>
          <a:ext cx="8229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12</a:t>
            </a:fld>
            <a:endParaRPr lang="en-US" dirty="0"/>
          </a:p>
        </p:txBody>
      </p:sp>
      <p:sp>
        <p:nvSpPr>
          <p:cNvPr id="9"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13</a:t>
            </a:fld>
            <a:endParaRPr lang="en-US" dirty="0"/>
          </a:p>
        </p:txBody>
      </p:sp>
      <p:graphicFrame>
        <p:nvGraphicFramePr>
          <p:cNvPr id="6" name="Diagram 5"/>
          <p:cNvGraphicFramePr/>
          <p:nvPr/>
        </p:nvGraphicFramePr>
        <p:xfrm>
          <a:off x="1524000" y="1397000"/>
          <a:ext cx="60960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68362"/>
          </a:xfrm>
        </p:spPr>
        <p:txBody>
          <a:bodyPr/>
          <a:lstStyle/>
          <a:p>
            <a:r>
              <a:rPr lang="en-US" sz="3600" dirty="0" smtClean="0">
                <a:latin typeface="Times New Roman" pitchFamily="18" charset="0"/>
                <a:cs typeface="Times New Roman" pitchFamily="18" charset="0"/>
              </a:rPr>
              <a:t>Designated Areas</a:t>
            </a:r>
            <a:endParaRPr lang="en-US" sz="3600" dirty="0">
              <a:latin typeface="Times New Roman" pitchFamily="18" charset="0"/>
              <a:cs typeface="Times New Roman" pitchFamily="18" charset="0"/>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61298587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14</a:t>
            </a:fld>
            <a:endParaRPr lang="en-US" dirty="0"/>
          </a:p>
        </p:txBody>
      </p:sp>
      <p:pic>
        <p:nvPicPr>
          <p:cNvPr id="1026"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rot="13113716" flipH="1">
            <a:off x="2196219" y="4339335"/>
            <a:ext cx="775156" cy="6638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rot="10800000" flipV="1">
            <a:off x="4343401" y="5731672"/>
            <a:ext cx="463545" cy="115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rot="12276849">
            <a:off x="6280561" y="4003070"/>
            <a:ext cx="1023937" cy="903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rot="17834184">
            <a:off x="5278587" y="1714501"/>
            <a:ext cx="1311275" cy="1255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rot="16724056">
            <a:off x="2374106" y="1588293"/>
            <a:ext cx="1725613" cy="174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37183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207" y="762000"/>
            <a:ext cx="7924800" cy="609600"/>
          </a:xfrm>
        </p:spPr>
        <p:txBody>
          <a:bodyPr>
            <a:normAutofit fontScale="92500" lnSpcReduction="20000"/>
          </a:bodyPr>
          <a:lstStyle/>
          <a:p>
            <a:pPr marL="0" indent="0">
              <a:spcAft>
                <a:spcPts val="600"/>
              </a:spcAft>
              <a:buClr>
                <a:srgbClr val="00B0F0"/>
              </a:buClr>
              <a:buNone/>
            </a:pPr>
            <a:r>
              <a:rPr lang="en-US" sz="3900" dirty="0">
                <a:latin typeface="Times New Roman" pitchFamily="18" charset="0"/>
                <a:cs typeface="Times New Roman" pitchFamily="18" charset="0"/>
              </a:rPr>
              <a:t> </a:t>
            </a:r>
            <a:r>
              <a:rPr lang="en-US" sz="3900" b="1" dirty="0" smtClean="0">
                <a:latin typeface="Times New Roman" pitchFamily="18" charset="0"/>
                <a:cs typeface="Times New Roman" pitchFamily="18" charset="0"/>
              </a:rPr>
              <a:t>Designating a “Sustainment</a:t>
            </a:r>
            <a:r>
              <a:rPr lang="en-US" sz="3900" b="1" dirty="0">
                <a:latin typeface="Times New Roman" pitchFamily="18" charset="0"/>
                <a:cs typeface="Times New Roman" pitchFamily="18" charset="0"/>
              </a:rPr>
              <a:t>” </a:t>
            </a:r>
            <a:r>
              <a:rPr lang="en-US" sz="3900" b="1" dirty="0" smtClean="0">
                <a:latin typeface="Times New Roman" pitchFamily="18" charset="0"/>
                <a:cs typeface="Times New Roman" pitchFamily="18" charset="0"/>
              </a:rPr>
              <a:t>Area</a:t>
            </a:r>
            <a:endParaRPr lang="en-US" sz="3900" b="1" dirty="0">
              <a:latin typeface="Times New Roman" pitchFamily="18" charset="0"/>
              <a:cs typeface="Times New Roman" pitchFamily="18" charset="0"/>
            </a:endParaRPr>
          </a:p>
          <a:p>
            <a:pPr lvl="1">
              <a:spcAft>
                <a:spcPts val="600"/>
              </a:spcAft>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solidFill>
                  <a:prstClr val="black">
                    <a:tint val="75000"/>
                  </a:prstClr>
                </a:solidFill>
              </a:rPr>
              <a:pPr/>
              <a:t>15</a:t>
            </a:fld>
            <a:endParaRPr lang="en-US" dirty="0">
              <a:solidFill>
                <a:prstClr val="black">
                  <a:tint val="75000"/>
                </a:prstClr>
              </a:solidFill>
            </a:endParaRPr>
          </a:p>
        </p:txBody>
      </p:sp>
      <p:grpSp>
        <p:nvGrpSpPr>
          <p:cNvPr id="2" name="Group 7"/>
          <p:cNvGrpSpPr/>
          <p:nvPr/>
        </p:nvGrpSpPr>
        <p:grpSpPr>
          <a:xfrm>
            <a:off x="990600" y="4495800"/>
            <a:ext cx="6612255" cy="2131572"/>
            <a:chOff x="2634562" y="3517825"/>
            <a:chExt cx="7461439" cy="2436372"/>
          </a:xfrm>
        </p:grpSpPr>
        <p:grpSp>
          <p:nvGrpSpPr>
            <p:cNvPr id="5" name="Group 11"/>
            <p:cNvGrpSpPr/>
            <p:nvPr/>
          </p:nvGrpSpPr>
          <p:grpSpPr>
            <a:xfrm>
              <a:off x="2634562" y="3517825"/>
              <a:ext cx="3995156" cy="2436372"/>
              <a:chOff x="2634562" y="3517825"/>
              <a:chExt cx="3995156" cy="2436372"/>
            </a:xfrm>
          </p:grpSpPr>
          <p:pic>
            <p:nvPicPr>
              <p:cNvPr id="11" name="Picture 2" descr="http://0.tqn.com/d/gonw/1/0/U/w/-/-/oregonstatetopo.gif"/>
              <p:cNvPicPr>
                <a:picLocks noChangeAspect="1" noChangeArrowheads="1"/>
              </p:cNvPicPr>
              <p:nvPr/>
            </p:nvPicPr>
            <p:blipFill>
              <a:blip r:embed="rId3" cstate="print"/>
              <a:srcRect/>
              <a:stretch>
                <a:fillRect/>
              </a:stretch>
            </p:blipFill>
            <p:spPr bwMode="auto">
              <a:xfrm>
                <a:off x="2634562" y="3517825"/>
                <a:ext cx="3848100" cy="2436372"/>
              </a:xfrm>
              <a:prstGeom prst="rect">
                <a:avLst/>
              </a:prstGeom>
              <a:noFill/>
            </p:spPr>
          </p:pic>
          <p:sp>
            <p:nvSpPr>
              <p:cNvPr id="12" name="Snip Same Side Corner Rectangle 11"/>
              <p:cNvSpPr/>
              <p:nvPr/>
            </p:nvSpPr>
            <p:spPr>
              <a:xfrm>
                <a:off x="4526255" y="5695227"/>
                <a:ext cx="304800" cy="228600"/>
              </a:xfrm>
              <a:prstGeom prst="snip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3" name="Straight Arrow Connector 12"/>
              <p:cNvCxnSpPr/>
              <p:nvPr/>
            </p:nvCxnSpPr>
            <p:spPr>
              <a:xfrm flipH="1">
                <a:off x="5300129" y="5085554"/>
                <a:ext cx="1329589" cy="4880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6761892" y="4475882"/>
              <a:ext cx="3334109" cy="668394"/>
            </a:xfrm>
            <a:prstGeom prst="rect">
              <a:avLst/>
            </a:prstGeom>
            <a:noFill/>
          </p:spPr>
          <p:txBody>
            <a:bodyPr wrap="none" rtlCol="0">
              <a:spAutoFit/>
            </a:bodyPr>
            <a:lstStyle/>
            <a:p>
              <a:r>
                <a:rPr lang="en-US" sz="3200" dirty="0" smtClean="0">
                  <a:solidFill>
                    <a:prstClr val="black"/>
                  </a:solidFill>
                  <a:latin typeface="Times New Roman" pitchFamily="18" charset="0"/>
                  <a:cs typeface="Times New Roman" pitchFamily="18" charset="0"/>
                </a:rPr>
                <a:t>Define boundary</a:t>
              </a:r>
              <a:endParaRPr lang="en-US" sz="3200" dirty="0">
                <a:solidFill>
                  <a:prstClr val="black"/>
                </a:solidFill>
                <a:latin typeface="Times New Roman" pitchFamily="18" charset="0"/>
                <a:cs typeface="Times New Roman" pitchFamily="18" charset="0"/>
              </a:endParaRPr>
            </a:p>
          </p:txBody>
        </p:sp>
      </p:grpSp>
      <p:pic>
        <p:nvPicPr>
          <p:cNvPr id="614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13353" y="1740884"/>
            <a:ext cx="2025447" cy="26263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457200" y="2286000"/>
            <a:ext cx="2861422" cy="1077218"/>
          </a:xfrm>
          <a:prstGeom prst="rect">
            <a:avLst/>
          </a:prstGeom>
          <a:noFill/>
        </p:spPr>
        <p:txBody>
          <a:bodyPr wrap="square" rtlCol="0">
            <a:spAutoFit/>
          </a:bodyPr>
          <a:lstStyle/>
          <a:p>
            <a:r>
              <a:rPr lang="en-US" sz="3200" dirty="0" smtClean="0">
                <a:latin typeface="Times New Roman" pitchFamily="18" charset="0"/>
                <a:cs typeface="Times New Roman" pitchFamily="18" charset="0"/>
              </a:rPr>
              <a:t>Gather ambient monitoring data</a:t>
            </a:r>
          </a:p>
        </p:txBody>
      </p:sp>
      <p:pic>
        <p:nvPicPr>
          <p:cNvPr id="614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969975" y="2057400"/>
            <a:ext cx="2769209" cy="18110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669261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0"/>
            <a:ext cx="7924800" cy="609600"/>
          </a:xfrm>
        </p:spPr>
        <p:txBody>
          <a:bodyPr>
            <a:normAutofit fontScale="92500" lnSpcReduction="20000"/>
          </a:bodyPr>
          <a:lstStyle/>
          <a:p>
            <a:pPr marL="0" indent="0">
              <a:spcAft>
                <a:spcPts val="600"/>
              </a:spcAft>
              <a:buClr>
                <a:srgbClr val="00B0F0"/>
              </a:buClr>
              <a:buNone/>
            </a:pPr>
            <a:r>
              <a:rPr lang="en-US" dirty="0">
                <a:latin typeface="Times New Roman" pitchFamily="18" charset="0"/>
                <a:cs typeface="Times New Roman" pitchFamily="18" charset="0"/>
              </a:rPr>
              <a:t> </a:t>
            </a:r>
            <a:r>
              <a:rPr lang="en-US" sz="3900" b="1" dirty="0" smtClean="0">
                <a:latin typeface="Times New Roman" pitchFamily="18" charset="0"/>
                <a:cs typeface="Times New Roman" pitchFamily="18" charset="0"/>
              </a:rPr>
              <a:t>Designating a “Sustainment</a:t>
            </a:r>
            <a:r>
              <a:rPr lang="en-US" sz="3900" b="1" dirty="0">
                <a:latin typeface="Times New Roman" pitchFamily="18" charset="0"/>
                <a:cs typeface="Times New Roman" pitchFamily="18" charset="0"/>
              </a:rPr>
              <a:t>” </a:t>
            </a:r>
            <a:r>
              <a:rPr lang="en-US" sz="3900" b="1" dirty="0" smtClean="0">
                <a:latin typeface="Times New Roman" pitchFamily="18" charset="0"/>
                <a:cs typeface="Times New Roman" pitchFamily="18" charset="0"/>
              </a:rPr>
              <a:t>Area</a:t>
            </a:r>
            <a:endParaRPr lang="en-US" sz="3900" b="1" dirty="0">
              <a:latin typeface="Times New Roman" pitchFamily="18" charset="0"/>
              <a:cs typeface="Times New Roman" pitchFamily="18" charset="0"/>
            </a:endParaRPr>
          </a:p>
          <a:p>
            <a:pPr lvl="1">
              <a:spcAft>
                <a:spcPts val="600"/>
              </a:spcAft>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16</a:t>
            </a:fld>
            <a:endParaRPr lang="en-US" dirty="0"/>
          </a:p>
        </p:txBody>
      </p:sp>
      <p:sp>
        <p:nvSpPr>
          <p:cNvPr id="22" name="TextBox 21"/>
          <p:cNvSpPr txBox="1"/>
          <p:nvPr/>
        </p:nvSpPr>
        <p:spPr>
          <a:xfrm>
            <a:off x="762000" y="1600200"/>
            <a:ext cx="6781800" cy="1723549"/>
          </a:xfrm>
          <a:prstGeom prst="rect">
            <a:avLst/>
          </a:prstGeom>
          <a:noFill/>
        </p:spPr>
        <p:txBody>
          <a:bodyPr wrap="square" rtlCol="0">
            <a:spAutoFit/>
          </a:bodyPr>
          <a:lstStyle/>
          <a:p>
            <a:r>
              <a:rPr lang="en-US" sz="3200" dirty="0" smtClean="0">
                <a:latin typeface="Times New Roman" pitchFamily="18" charset="0"/>
                <a:cs typeface="Times New Roman" pitchFamily="18" charset="0"/>
              </a:rPr>
              <a:t>Identify priority sources:</a:t>
            </a:r>
          </a:p>
          <a:p>
            <a:endParaRPr lang="en-US" sz="1400" dirty="0" smtClean="0">
              <a:latin typeface="Times New Roman" pitchFamily="18" charset="0"/>
              <a:cs typeface="Times New Roman" pitchFamily="18" charset="0"/>
            </a:endParaRPr>
          </a:p>
          <a:p>
            <a:pPr>
              <a:buClr>
                <a:srgbClr val="00B0F0"/>
              </a:buClr>
              <a:buFont typeface="Arial" pitchFamily="34" charset="0"/>
              <a:buChar char="•"/>
            </a:pPr>
            <a:r>
              <a:rPr lang="en-US" sz="3200" dirty="0" smtClean="0">
                <a:latin typeface="Times New Roman" pitchFamily="18" charset="0"/>
                <a:cs typeface="Times New Roman" pitchFamily="18" charset="0"/>
              </a:rPr>
              <a:t>Woodstoves</a:t>
            </a:r>
            <a:endParaRPr lang="en-US" sz="1000" dirty="0" smtClean="0">
              <a:latin typeface="Times New Roman" pitchFamily="18" charset="0"/>
              <a:cs typeface="Times New Roman" pitchFamily="18" charset="0"/>
            </a:endParaRPr>
          </a:p>
          <a:p>
            <a:pPr>
              <a:buClr>
                <a:srgbClr val="00B0F0"/>
              </a:buClr>
              <a:buFont typeface="Arial" pitchFamily="34" charset="0"/>
              <a:buChar char="•"/>
            </a:pPr>
            <a:endParaRPr lang="en-US" sz="1000" dirty="0" smtClean="0">
              <a:latin typeface="Times New Roman" pitchFamily="18" charset="0"/>
              <a:cs typeface="Times New Roman" pitchFamily="18" charset="0"/>
            </a:endParaRPr>
          </a:p>
          <a:p>
            <a:pPr>
              <a:buClr>
                <a:srgbClr val="00B0F0"/>
              </a:buClr>
            </a:pPr>
            <a:endParaRPr lang="en-US" dirty="0"/>
          </a:p>
        </p:txBody>
      </p:sp>
      <p:pic>
        <p:nvPicPr>
          <p:cNvPr id="717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2000" y="3733800"/>
            <a:ext cx="3324225" cy="216557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TextBox 7"/>
          <p:cNvSpPr txBox="1"/>
          <p:nvPr/>
        </p:nvSpPr>
        <p:spPr>
          <a:xfrm>
            <a:off x="4343400" y="3810000"/>
            <a:ext cx="4448175" cy="1569660"/>
          </a:xfrm>
          <a:prstGeom prst="rect">
            <a:avLst/>
          </a:prstGeom>
          <a:noFill/>
        </p:spPr>
        <p:txBody>
          <a:bodyPr wrap="square" rtlCol="0">
            <a:spAutoFit/>
          </a:bodyPr>
          <a:lstStyle/>
          <a:p>
            <a:r>
              <a:rPr lang="en-US" sz="3200" dirty="0" smtClean="0">
                <a:latin typeface="Times New Roman" pitchFamily="18" charset="0"/>
                <a:cs typeface="Times New Roman" pitchFamily="18" charset="0"/>
              </a:rPr>
              <a:t>Work with local government/businesses to reduce emissions</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066800"/>
          <a:ext cx="8229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17</a:t>
            </a:fld>
            <a:endParaRPr lang="en-US" dirty="0"/>
          </a:p>
        </p:txBody>
      </p:sp>
      <p:sp>
        <p:nvSpPr>
          <p:cNvPr id="8"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Net Air Quality Benefit (NAQB)</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18</a:t>
            </a:fld>
            <a:endParaRPr lang="en-US" dirty="0"/>
          </a:p>
        </p:txBody>
      </p:sp>
      <p:graphicFrame>
        <p:nvGraphicFramePr>
          <p:cNvPr id="6" name="Diagram 5"/>
          <p:cNvGraphicFramePr/>
          <p:nvPr/>
        </p:nvGraphicFramePr>
        <p:xfrm>
          <a:off x="1524000" y="1397000"/>
          <a:ext cx="60960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Net Air Quality Benefit (NAQB)</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7/30/2013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19</a:t>
            </a:fld>
            <a:endParaRPr lang="en-US" dirty="0">
              <a:solidFill>
                <a:prstClr val="black">
                  <a:tint val="75000"/>
                </a:prstClr>
              </a:solidFill>
            </a:endParaRPr>
          </a:p>
        </p:txBody>
      </p:sp>
      <p:pic>
        <p:nvPicPr>
          <p:cNvPr id="6"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71599" y="762000"/>
            <a:ext cx="6685221" cy="47910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2666999" y="2648908"/>
            <a:ext cx="4433047" cy="707886"/>
          </a:xfrm>
          <a:prstGeom prst="rect">
            <a:avLst/>
          </a:prstGeom>
          <a:noFill/>
        </p:spPr>
        <p:txBody>
          <a:bodyPr wrap="square" rtlCol="0">
            <a:spAutoFit/>
          </a:bodyPr>
          <a:lstStyle/>
          <a:p>
            <a:r>
              <a:rPr lang="en-US" sz="4000" dirty="0">
                <a:solidFill>
                  <a:prstClr val="black"/>
                </a:solidFill>
                <a:latin typeface="Verdana"/>
              </a:rPr>
              <a:t>Any Questions?</a:t>
            </a:r>
          </a:p>
        </p:txBody>
      </p:sp>
    </p:spTree>
    <p:extLst>
      <p:ext uri="{BB962C8B-B14F-4D97-AF65-F5344CB8AC3E}">
        <p14:creationId xmlns="" xmlns:p14="http://schemas.microsoft.com/office/powerpoint/2010/main" val="2191826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792162"/>
          </a:xfrm>
        </p:spPr>
        <p:txBody>
          <a:bodyPr/>
          <a:lstStyle/>
          <a:p>
            <a:r>
              <a:rPr lang="en-US" sz="3600" b="1" dirty="0" smtClean="0">
                <a:latin typeface="Times New Roman" pitchFamily="18" charset="0"/>
                <a:cs typeface="Times New Roman" pitchFamily="18" charset="0"/>
              </a:rPr>
              <a:t>Rulemaking Goals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828800"/>
            <a:ext cx="8229600" cy="4525963"/>
          </a:xfrm>
        </p:spPr>
        <p:txBody>
          <a:bodyPr/>
          <a:lstStyle/>
          <a:p>
            <a:pPr marL="1033272" indent="-576072">
              <a:lnSpc>
                <a:spcPct val="95000"/>
              </a:lnSpc>
              <a:spcBef>
                <a:spcPts val="0"/>
              </a:spcBef>
              <a:buClr>
                <a:srgbClr val="00B0F0"/>
              </a:buClr>
            </a:pPr>
            <a:r>
              <a:rPr lang="en-US" dirty="0" smtClean="0">
                <a:latin typeface="Times New Roman" pitchFamily="18" charset="0"/>
                <a:cs typeface="Times New Roman" pitchFamily="18" charset="0"/>
              </a:rPr>
              <a:t>Make rules clearer</a:t>
            </a:r>
          </a:p>
          <a:p>
            <a:pPr marL="1033272" indent="-576072">
              <a:lnSpc>
                <a:spcPct val="95000"/>
              </a:lnSpc>
              <a:spcBef>
                <a:spcPts val="0"/>
              </a:spcBef>
              <a:buClr>
                <a:srgbClr val="00B0F0"/>
              </a:buClr>
            </a:pPr>
            <a:endParaRPr lang="en-US" dirty="0" smtClean="0">
              <a:latin typeface="Times New Roman" pitchFamily="18" charset="0"/>
              <a:cs typeface="Times New Roman" pitchFamily="18" charset="0"/>
            </a:endParaRP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Update rules</a:t>
            </a:r>
          </a:p>
          <a:p>
            <a:pPr marL="1033272" indent="-576072">
              <a:lnSpc>
                <a:spcPct val="95000"/>
              </a:lnSpc>
              <a:spcBef>
                <a:spcPts val="0"/>
              </a:spcBef>
              <a:buClr>
                <a:srgbClr val="00B0F0"/>
              </a:buClr>
            </a:pPr>
            <a:endParaRPr lang="en-US" dirty="0" smtClean="0">
              <a:latin typeface="Times New Roman" pitchFamily="18" charset="0"/>
              <a:cs typeface="Times New Roman" pitchFamily="18" charset="0"/>
            </a:endParaRP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Address air quality problems </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dirty="0" smtClean="0">
                <a:latin typeface="Times New Roman" pitchFamily="18" charset="0"/>
                <a:cs typeface="Times New Roman" pitchFamily="18" charset="0"/>
              </a:rPr>
              <a:t>Rulemaking Schedule</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Clr>
                <a:srgbClr val="00B0F0"/>
              </a:buClr>
            </a:pPr>
            <a:r>
              <a:rPr lang="en-US" dirty="0" smtClean="0">
                <a:latin typeface="Times New Roman" pitchFamily="18" charset="0"/>
                <a:cs typeface="Times New Roman" pitchFamily="18" charset="0"/>
              </a:rPr>
              <a:t>Stakeholder meetings: August</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Public Notice: October – November</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Public Hearing:  November</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Proposed  EQC Rule Adoption:  March 2014</a:t>
            </a:r>
          </a:p>
          <a:p>
            <a:pPr>
              <a:buClr>
                <a:srgbClr val="00B0F0"/>
              </a:buClr>
            </a:pPr>
            <a:endParaRPr lang="en-US"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EE0205-D3B1-47DD-ADE0-D6722F8F4EE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a:t>
            </a:fld>
            <a:endParaRPr lang="en-US" dirty="0"/>
          </a:p>
        </p:txBody>
      </p:sp>
      <p:sp>
        <p:nvSpPr>
          <p:cNvPr id="6" name="Title 1"/>
          <p:cNvSpPr txBox="1">
            <a:spLocks/>
          </p:cNvSpPr>
          <p:nvPr/>
        </p:nvSpPr>
        <p:spPr bwMode="auto">
          <a:xfrm>
            <a:off x="1219200" y="914400"/>
            <a:ext cx="6934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Overview</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2"/>
          <p:cNvSpPr txBox="1">
            <a:spLocks/>
          </p:cNvSpPr>
          <p:nvPr/>
        </p:nvSpPr>
        <p:spPr bwMode="auto">
          <a:xfrm>
            <a:off x="1143000" y="1676400"/>
            <a:ext cx="70104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r>
              <a:rPr kumimoji="0" lang="en-US" sz="3200" b="0" i="0" u="none" strike="noStrike" kern="0" cap="none" spc="0" normalizeH="0" baseline="0" noProof="0" dirty="0" smtClean="0">
                <a:ln>
                  <a:noFill/>
                </a:ln>
                <a:solidFill>
                  <a:srgbClr val="000000"/>
                </a:solidFill>
                <a:effectLst/>
                <a:uLnTx/>
                <a:uFillTx/>
                <a:latin typeface="Times New Roman"/>
                <a:ea typeface="Calibri"/>
                <a:cs typeface="Times New Roman"/>
              </a:rPr>
              <a:t>Rule </a:t>
            </a:r>
            <a:r>
              <a:rPr kumimoji="0" lang="en-US" sz="3200" b="0" i="0" u="none" strike="noStrike" kern="0" cap="none" spc="0" normalizeH="0" baseline="0" noProof="0" dirty="0" smtClean="0">
                <a:ln>
                  <a:noFill/>
                </a:ln>
                <a:effectLst/>
                <a:uLnTx/>
                <a:uFillTx/>
                <a:latin typeface="Times New Roman"/>
                <a:ea typeface="Calibri"/>
                <a:cs typeface="Times New Roman"/>
              </a:rPr>
              <a:t>clean-up</a:t>
            </a:r>
          </a:p>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endParaRPr kumimoji="0" lang="en-US" sz="3200" b="0" i="0" u="none" strike="noStrike" kern="0" cap="none" spc="0" normalizeH="0" baseline="0" noProof="0" dirty="0" smtClean="0">
              <a:ln>
                <a:noFill/>
              </a:ln>
              <a:effectLst/>
              <a:uLnTx/>
              <a:uFillTx/>
              <a:latin typeface="Calibri"/>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r>
              <a:rPr lang="en-US" sz="3200" kern="0" dirty="0" smtClean="0">
                <a:latin typeface="Times New Roman"/>
                <a:ea typeface="Calibri"/>
                <a:cs typeface="Times New Roman"/>
              </a:rPr>
              <a:t>Update particulate matter (PM) </a:t>
            </a:r>
            <a:r>
              <a:rPr kumimoji="0" lang="en-US" sz="3200" b="0" i="0" u="none" strike="noStrike" kern="0" cap="none" spc="0" normalizeH="0" baseline="0" noProof="0" dirty="0" smtClean="0">
                <a:ln>
                  <a:noFill/>
                </a:ln>
                <a:effectLst/>
                <a:uLnTx/>
                <a:uFillTx/>
                <a:latin typeface="Times New Roman"/>
                <a:ea typeface="Calibri"/>
                <a:cs typeface="Times New Roman"/>
              </a:rPr>
              <a:t>standards</a:t>
            </a:r>
          </a:p>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endParaRPr kumimoji="0" lang="en-US" sz="3200" b="0" i="0" u="none" strike="noStrike" kern="0" cap="none" spc="0" normalizeH="0" baseline="0" noProof="0" dirty="0" smtClean="0">
              <a:ln>
                <a:noFill/>
              </a:ln>
              <a:effectLst/>
              <a:uLnTx/>
              <a:uFillTx/>
              <a:latin typeface="Calibri"/>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r>
              <a:rPr kumimoji="0" lang="en-US" sz="3200" b="0" i="0" u="none" strike="noStrike" kern="0" cap="none" spc="0" normalizeH="0" baseline="0" noProof="0" dirty="0" smtClean="0">
                <a:ln>
                  <a:noFill/>
                </a:ln>
                <a:effectLst/>
                <a:uLnTx/>
                <a:uFillTx/>
                <a:latin typeface="Times New Roman"/>
                <a:ea typeface="Calibri"/>
                <a:cs typeface="Times New Roman"/>
              </a:rPr>
              <a:t>Permitting small</a:t>
            </a:r>
            <a:r>
              <a:rPr kumimoji="0" lang="en-US" sz="3200" b="0" i="0" u="none" strike="noStrike" kern="0" cap="none" spc="0" normalizeH="0" noProof="0" dirty="0" smtClean="0">
                <a:ln>
                  <a:noFill/>
                </a:ln>
                <a:effectLst/>
                <a:uLnTx/>
                <a:uFillTx/>
                <a:latin typeface="Times New Roman"/>
                <a:ea typeface="Calibri"/>
                <a:cs typeface="Times New Roman"/>
              </a:rPr>
              <a:t> sources (categorically insignificant activities</a:t>
            </a:r>
            <a:r>
              <a:rPr kumimoji="0" lang="en-US" sz="3200" b="0" i="0" u="none" strike="noStrike" kern="0" cap="none" spc="0" normalizeH="0" noProof="0" dirty="0" smtClean="0">
                <a:ln>
                  <a:noFill/>
                </a:ln>
                <a:effectLst/>
                <a:uLnTx/>
                <a:uFillTx/>
                <a:latin typeface="Times New Roman"/>
                <a:ea typeface="Calibri"/>
                <a:cs typeface="Times New Roman"/>
              </a:rPr>
              <a:t>)</a:t>
            </a:r>
          </a:p>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endParaRPr kumimoji="0" lang="en-US" sz="3200" b="0" i="0" u="none" strike="noStrike" kern="0" cap="none" spc="0" normalizeH="0" baseline="0" noProof="0" dirty="0" smtClean="0">
              <a:ln>
                <a:noFill/>
              </a:ln>
              <a:effectLst/>
              <a:uLnTx/>
              <a:uFillTx/>
              <a:latin typeface="Calibri"/>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r>
              <a:rPr lang="en-US" sz="3200" kern="0" dirty="0" smtClean="0">
                <a:latin typeface="Times New Roman"/>
                <a:ea typeface="Calibri"/>
                <a:cs typeface="Times New Roman"/>
              </a:rPr>
              <a:t>New Source Review (NSR</a:t>
            </a:r>
            <a:r>
              <a:rPr lang="en-US" sz="3200" kern="0" dirty="0" smtClean="0">
                <a:latin typeface="Times New Roman"/>
                <a:ea typeface="Calibri"/>
                <a:cs typeface="Times New Roman"/>
              </a:rPr>
              <a:t>)</a:t>
            </a:r>
          </a:p>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endParaRPr kumimoji="0" lang="en-US" sz="3200" b="0" i="0" u="none" strike="noStrike" kern="0" cap="none" spc="0" normalizeH="0" baseline="0" noProof="0" dirty="0" smtClean="0">
              <a:ln>
                <a:noFill/>
              </a:ln>
              <a:effectLst/>
              <a:uLnTx/>
              <a:uFillTx/>
              <a:latin typeface="Times New Roman"/>
              <a:ea typeface="Calibri"/>
              <a:cs typeface="Times New Roman"/>
            </a:endParaRPr>
          </a:p>
          <a:p>
            <a:pPr>
              <a:lnSpc>
                <a:spcPct val="115000"/>
              </a:lnSpc>
              <a:spcBef>
                <a:spcPts val="0"/>
              </a:spcBef>
              <a:buClr>
                <a:srgbClr val="00B0F0"/>
              </a:buClr>
              <a:defRPr/>
            </a:pPr>
            <a:r>
              <a:rPr lang="en-US" sz="3200" kern="0" dirty="0" smtClean="0">
                <a:latin typeface="Times New Roman"/>
                <a:ea typeface="Calibri"/>
                <a:cs typeface="Times New Roman"/>
              </a:rPr>
              <a:t>Net air quality benefit</a:t>
            </a:r>
          </a:p>
          <a:p>
            <a:pPr marL="342900" marR="0" lvl="0" indent="-342900" algn="l" defTabSz="914400" rtl="0" eaLnBrk="1" fontAlgn="base" latinLnBrk="0" hangingPunct="1">
              <a:lnSpc>
                <a:spcPct val="115000"/>
              </a:lnSpc>
              <a:spcBef>
                <a:spcPts val="0"/>
              </a:spcBef>
              <a:spcAft>
                <a:spcPct val="0"/>
              </a:spcAft>
              <a:buClr>
                <a:srgbClr val="00B0F0"/>
              </a:buClr>
              <a:buSzTx/>
              <a:buNone/>
              <a:tabLst/>
              <a:defRPr/>
            </a:pP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 xmlns:p14="http://schemas.microsoft.com/office/powerpoint/2010/main" val="142646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914400"/>
          <a:ext cx="8229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a:t>
            </a:fld>
            <a:endParaRPr lang="en-US" dirty="0"/>
          </a:p>
        </p:txBody>
      </p:sp>
      <p:sp>
        <p:nvSpPr>
          <p:cNvPr id="8" name="Title 1"/>
          <p:cNvSpPr txBox="1">
            <a:spLocks noGrp="1"/>
          </p:cNvSpPr>
          <p:nvPr>
            <p:ph type="title"/>
          </p:nvPr>
        </p:nvSpPr>
        <p:spPr bwMode="auto">
          <a:xfrm>
            <a:off x="457200" y="381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a:t>
            </a:fld>
            <a:endParaRPr lang="en-US" dirty="0"/>
          </a:p>
        </p:txBody>
      </p:sp>
      <p:graphicFrame>
        <p:nvGraphicFramePr>
          <p:cNvPr id="6" name="Diagram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noGrp="1"/>
          </p:cNvSpPr>
          <p:nvPr>
            <p:ph type="title"/>
          </p:nvPr>
        </p:nvSpPr>
        <p:spPr bwMode="auto">
          <a:xfrm>
            <a:off x="457200" y="381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066800"/>
          <a:ext cx="8229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7</a:t>
            </a:fld>
            <a:endParaRPr lang="en-US" dirty="0"/>
          </a:p>
        </p:txBody>
      </p:sp>
      <p:sp>
        <p:nvSpPr>
          <p:cNvPr id="9"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Update PM Standards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8</a:t>
            </a:fld>
            <a:endParaRPr lang="en-US" dirty="0"/>
          </a:p>
        </p:txBody>
      </p:sp>
      <p:graphicFrame>
        <p:nvGraphicFramePr>
          <p:cNvPr id="6" name="Diagram 5"/>
          <p:cNvGraphicFramePr/>
          <p:nvPr/>
        </p:nvGraphicFramePr>
        <p:xfrm>
          <a:off x="1524000" y="1397000"/>
          <a:ext cx="6096000" cy="515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Update PM Standards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9</a:t>
            </a:fld>
            <a:endParaRPr lang="en-US" dirty="0">
              <a:solidFill>
                <a:srgbClr val="E3DED1">
                  <a:shade val="50000"/>
                </a:srgbClr>
              </a:solidFill>
            </a:endParaRPr>
          </a:p>
        </p:txBody>
      </p:sp>
      <p:sp>
        <p:nvSpPr>
          <p:cNvPr id="5" name="Title 1"/>
          <p:cNvSpPr>
            <a:spLocks noGrp="1"/>
          </p:cNvSpPr>
          <p:nvPr>
            <p:ph type="title"/>
          </p:nvPr>
        </p:nvSpPr>
        <p:spPr>
          <a:xfrm>
            <a:off x="152400" y="1219200"/>
            <a:ext cx="8915400" cy="1051560"/>
          </a:xfrm>
        </p:spPr>
        <p:txBody>
          <a:bodyPr/>
          <a:lstStyle/>
          <a:p>
            <a:r>
              <a:rPr lang="en-US" sz="3600" b="1" dirty="0" smtClean="0">
                <a:latin typeface="Times New Roman" pitchFamily="18" charset="0"/>
                <a:cs typeface="Times New Roman" pitchFamily="18" charset="0"/>
              </a:rPr>
              <a:t>Grain loading – </a:t>
            </a:r>
            <a:r>
              <a:rPr lang="en-US" sz="2800" b="1" dirty="0" smtClean="0">
                <a:latin typeface="Times New Roman" pitchFamily="18" charset="0"/>
                <a:cs typeface="Times New Roman" pitchFamily="18" charset="0"/>
              </a:rPr>
              <a:t>sources may not meet 0.10 gr/dscf</a:t>
            </a:r>
            <a:endParaRPr lang="en-US" sz="2800" b="1" dirty="0">
              <a:latin typeface="Times New Roman" pitchFamily="18" charset="0"/>
              <a:cs typeface="Times New Roman" pitchFamily="18" charset="0"/>
            </a:endParaRPr>
          </a:p>
        </p:txBody>
      </p:sp>
      <p:graphicFrame>
        <p:nvGraphicFramePr>
          <p:cNvPr id="8" name="Table 7"/>
          <p:cNvGraphicFramePr>
            <a:graphicFrameLocks noGrp="1"/>
          </p:cNvGraphicFramePr>
          <p:nvPr>
            <p:extLst>
              <p:ext uri="{D42A27DB-BD31-4B8C-83A1-F6EECF244321}">
                <p14:modId xmlns="" xmlns:p14="http://schemas.microsoft.com/office/powerpoint/2010/main" val="2550234297"/>
              </p:ext>
            </p:extLst>
          </p:nvPr>
        </p:nvGraphicFramePr>
        <p:xfrm>
          <a:off x="304799" y="1905000"/>
          <a:ext cx="8534401" cy="4114800"/>
        </p:xfrm>
        <a:graphic>
          <a:graphicData uri="http://schemas.openxmlformats.org/drawingml/2006/table">
            <a:tbl>
              <a:tblPr/>
              <a:tblGrid>
                <a:gridCol w="2133600"/>
                <a:gridCol w="882869"/>
                <a:gridCol w="2074227"/>
                <a:gridCol w="3443705"/>
              </a:tblGrid>
              <a:tr h="457200">
                <a:tc>
                  <a:txBody>
                    <a:bodyPr/>
                    <a:lstStyle/>
                    <a:p>
                      <a:pPr marL="0" marR="0" algn="ctr">
                        <a:spcBef>
                          <a:spcPts val="0"/>
                        </a:spcBef>
                        <a:spcAft>
                          <a:spcPts val="0"/>
                        </a:spcAft>
                      </a:pPr>
                      <a:r>
                        <a:rPr lang="en-US" sz="1400" b="1" dirty="0">
                          <a:latin typeface="Times New Roman"/>
                          <a:ea typeface="Times New Roman"/>
                        </a:rPr>
                        <a:t>Source</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Times New Roman"/>
                          <a:ea typeface="Times New Roman"/>
                        </a:rPr>
                        <a:t>Permit No.</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Times New Roman"/>
                          <a:ea typeface="Times New Roman"/>
                        </a:rPr>
                        <a:t>Emissions Unit</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smtClean="0">
                          <a:latin typeface="Times New Roman"/>
                          <a:ea typeface="Times New Roman"/>
                        </a:rPr>
                        <a:t>Source Test Data</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400" dirty="0">
                          <a:latin typeface="Times New Roman"/>
                          <a:ea typeface="Times New Roman"/>
                        </a:rPr>
                        <a:t>Boise Cascade (Pilot Rock)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30-0016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3 wood-fired boilers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smtClean="0">
                          <a:latin typeface="Times New Roman"/>
                          <a:ea typeface="Times New Roman"/>
                        </a:rPr>
                        <a:t>0.06</a:t>
                      </a:r>
                      <a:r>
                        <a:rPr lang="en-US" sz="1400" dirty="0" smtClean="0">
                          <a:latin typeface="Times New Roman"/>
                          <a:ea typeface="Times New Roman"/>
                        </a:rPr>
                        <a:t>-</a:t>
                      </a:r>
                      <a:r>
                        <a:rPr lang="en-US" sz="1400" dirty="0" smtClean="0">
                          <a:solidFill>
                            <a:srgbClr val="FF0000"/>
                          </a:solidFill>
                          <a:latin typeface="Times New Roman"/>
                          <a:ea typeface="Times New Roman"/>
                        </a:rPr>
                        <a:t>0</a:t>
                      </a:r>
                      <a:r>
                        <a:rPr lang="en-US" sz="1400" b="1" u="none" dirty="0" smtClean="0">
                          <a:solidFill>
                            <a:srgbClr val="FF0000"/>
                          </a:solidFill>
                          <a:latin typeface="Times New Roman"/>
                          <a:ea typeface="Times New Roman"/>
                        </a:rPr>
                        <a:t>.19</a:t>
                      </a:r>
                      <a:endParaRPr lang="en-US" sz="1400" u="none"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400" dirty="0">
                          <a:latin typeface="Times New Roman"/>
                          <a:ea typeface="Times New Roman"/>
                        </a:rPr>
                        <a:t>Collins (Fremont Sawmill)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19-0002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latin typeface="Times New Roman"/>
                          <a:ea typeface="Times New Roman"/>
                        </a:rPr>
                        <a:t>2 </a:t>
                      </a:r>
                      <a:r>
                        <a:rPr lang="en-US" sz="1400" dirty="0">
                          <a:latin typeface="Times New Roman"/>
                          <a:ea typeface="Times New Roman"/>
                        </a:rPr>
                        <a:t>wood-fired boilers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u="none" dirty="0" smtClean="0">
                          <a:latin typeface="Times New Roman"/>
                          <a:ea typeface="Times New Roman"/>
                        </a:rPr>
                        <a:t>0.08 - </a:t>
                      </a:r>
                      <a:r>
                        <a:rPr lang="en-US" sz="1400" b="1" u="none" dirty="0" smtClean="0">
                          <a:solidFill>
                            <a:srgbClr val="FF0000"/>
                          </a:solidFill>
                          <a:latin typeface="Times New Roman"/>
                          <a:ea typeface="Times New Roman"/>
                        </a:rPr>
                        <a:t>0.13</a:t>
                      </a:r>
                      <a:endParaRPr lang="en-US" sz="1400" u="none"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400" dirty="0">
                          <a:latin typeface="Times New Roman"/>
                          <a:ea typeface="Times New Roman"/>
                        </a:rPr>
                        <a:t>Columbia Forest Products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18-0014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2 wood-fired </a:t>
                      </a:r>
                      <a:r>
                        <a:rPr lang="en-US" sz="1400" dirty="0" smtClean="0">
                          <a:latin typeface="Times New Roman"/>
                          <a:ea typeface="Times New Roman"/>
                        </a:rPr>
                        <a:t>boilers</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smtClean="0">
                          <a:latin typeface="Times New Roman"/>
                          <a:ea typeface="Times New Roman"/>
                        </a:rPr>
                        <a:t>0.08</a:t>
                      </a:r>
                      <a:r>
                        <a:rPr lang="en-US" sz="1400" dirty="0" smtClean="0">
                          <a:latin typeface="Times New Roman"/>
                          <a:ea typeface="Times New Roman"/>
                        </a:rPr>
                        <a:t> </a:t>
                      </a:r>
                      <a:r>
                        <a:rPr lang="en-US" sz="1400" dirty="0">
                          <a:latin typeface="Times New Roman"/>
                          <a:ea typeface="Times New Roman"/>
                        </a:rPr>
                        <a:t>– </a:t>
                      </a:r>
                      <a:r>
                        <a:rPr lang="en-US" sz="1400" b="1" u="none" dirty="0" smtClean="0">
                          <a:solidFill>
                            <a:srgbClr val="FF0000"/>
                          </a:solidFill>
                          <a:latin typeface="Times New Roman"/>
                          <a:ea typeface="Times New Roman"/>
                        </a:rPr>
                        <a:t>0.19</a:t>
                      </a:r>
                      <a:endParaRPr lang="en-US" sz="1400" u="none"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400" dirty="0" smtClean="0">
                          <a:solidFill>
                            <a:schemeClr val="tx1"/>
                          </a:solidFill>
                          <a:latin typeface="Times New Roman"/>
                          <a:ea typeface="Times New Roman"/>
                        </a:rPr>
                        <a:t>Interfor</a:t>
                      </a:r>
                      <a:r>
                        <a:rPr lang="en-US" sz="1400" baseline="0" dirty="0" smtClean="0">
                          <a:solidFill>
                            <a:schemeClr val="tx1"/>
                          </a:solidFill>
                          <a:latin typeface="Times New Roman"/>
                          <a:ea typeface="Times New Roman"/>
                        </a:rPr>
                        <a:t> Pacific</a:t>
                      </a:r>
                      <a:endParaRPr lang="en-US" sz="14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chemeClr val="tx1"/>
                          </a:solidFill>
                          <a:latin typeface="Times New Roman"/>
                          <a:ea typeface="Times New Roman"/>
                        </a:rPr>
                        <a:t>18-0005</a:t>
                      </a:r>
                      <a:endParaRPr lang="en-US" sz="14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spcBef>
                          <a:spcPts val="0"/>
                        </a:spcBef>
                        <a:spcAft>
                          <a:spcPts val="0"/>
                        </a:spcAft>
                      </a:pPr>
                      <a:r>
                        <a:rPr lang="en-US" sz="1400" kern="1200" dirty="0" smtClean="0">
                          <a:solidFill>
                            <a:schemeClr val="tx1"/>
                          </a:solidFill>
                          <a:latin typeface="Times New Roman"/>
                          <a:ea typeface="Times New Roman"/>
                          <a:cs typeface="+mn-cs"/>
                        </a:rPr>
                        <a:t>2</a:t>
                      </a:r>
                      <a:r>
                        <a:rPr lang="en-US" sz="1400" kern="1200" baseline="0" dirty="0" smtClean="0">
                          <a:solidFill>
                            <a:schemeClr val="tx1"/>
                          </a:solidFill>
                          <a:latin typeface="Times New Roman"/>
                          <a:ea typeface="Times New Roman"/>
                          <a:cs typeface="+mn-cs"/>
                        </a:rPr>
                        <a:t> wood-fired boilers</a:t>
                      </a:r>
                      <a:endParaRPr lang="en-US" sz="1400" kern="1200" dirty="0">
                        <a:solidFill>
                          <a:schemeClr val="tx1"/>
                        </a:solidFill>
                        <a:latin typeface="Times New Roman"/>
                        <a:ea typeface="Times New Roman"/>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smtClean="0">
                          <a:solidFill>
                            <a:schemeClr val="tx1"/>
                          </a:solidFill>
                          <a:latin typeface="Times New Roman"/>
                          <a:ea typeface="Times New Roman"/>
                        </a:rPr>
                        <a:t>0.086</a:t>
                      </a:r>
                      <a:r>
                        <a:rPr lang="en-US" sz="1400" baseline="0" dirty="0" smtClean="0">
                          <a:solidFill>
                            <a:srgbClr val="FF0000"/>
                          </a:solidFill>
                          <a:latin typeface="Times New Roman"/>
                          <a:ea typeface="Times New Roman"/>
                        </a:rPr>
                        <a:t> </a:t>
                      </a:r>
                      <a:r>
                        <a:rPr lang="en-US" sz="1400" baseline="0" dirty="0" smtClean="0">
                          <a:solidFill>
                            <a:schemeClr val="tx1"/>
                          </a:solidFill>
                          <a:latin typeface="Times New Roman"/>
                          <a:ea typeface="Times New Roman"/>
                        </a:rPr>
                        <a:t>-</a:t>
                      </a:r>
                      <a:r>
                        <a:rPr lang="en-US" sz="1400" baseline="0" dirty="0" smtClean="0">
                          <a:solidFill>
                            <a:srgbClr val="FF0000"/>
                          </a:solidFill>
                          <a:latin typeface="Times New Roman"/>
                          <a:ea typeface="Times New Roman"/>
                        </a:rPr>
                        <a:t> </a:t>
                      </a:r>
                      <a:r>
                        <a:rPr lang="en-US" sz="1400" b="1" baseline="0" dirty="0" smtClean="0">
                          <a:solidFill>
                            <a:srgbClr val="FF0000"/>
                          </a:solidFill>
                          <a:latin typeface="Times New Roman"/>
                          <a:ea typeface="Times New Roman"/>
                        </a:rPr>
                        <a:t>0.21</a:t>
                      </a:r>
                      <a:endParaRPr lang="en-US" sz="1400" b="1"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400" dirty="0">
                          <a:latin typeface="Times New Roman"/>
                          <a:ea typeface="Times New Roman"/>
                        </a:rPr>
                        <a:t>Frank Lumber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22-2525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spcBef>
                          <a:spcPts val="0"/>
                        </a:spcBef>
                        <a:spcAft>
                          <a:spcPts val="0"/>
                        </a:spcAft>
                      </a:pPr>
                      <a:r>
                        <a:rPr lang="en-US" sz="1400" kern="1200" dirty="0" smtClean="0">
                          <a:solidFill>
                            <a:schemeClr val="tx1"/>
                          </a:solidFill>
                          <a:latin typeface="Times New Roman"/>
                          <a:ea typeface="Times New Roman"/>
                          <a:cs typeface="+mn-cs"/>
                        </a:rPr>
                        <a:t>Wood fired boiler </a:t>
                      </a:r>
                      <a:endParaRPr lang="en-US" sz="1400" kern="1200" dirty="0">
                        <a:solidFill>
                          <a:schemeClr val="tx1"/>
                        </a:solidFill>
                        <a:latin typeface="Times New Roman"/>
                        <a:ea typeface="Times New Roman"/>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FF0000"/>
                          </a:solidFill>
                          <a:latin typeface="Times New Roman"/>
                          <a:ea typeface="Times New Roman"/>
                        </a:rPr>
                        <a:t>0.137</a:t>
                      </a:r>
                      <a:r>
                        <a:rPr lang="en-US" sz="1400" dirty="0">
                          <a:latin typeface="Times New Roman"/>
                          <a:ea typeface="Times New Roman"/>
                        </a:rPr>
                        <a:t> </a:t>
                      </a:r>
                      <a:r>
                        <a:rPr lang="en-US" sz="1400" dirty="0" smtClean="0">
                          <a:latin typeface="Times New Roman"/>
                          <a:ea typeface="Times New Roman"/>
                        </a:rPr>
                        <a:t>, multiclone</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400" dirty="0">
                          <a:latin typeface="Times New Roman"/>
                          <a:ea typeface="Times New Roman"/>
                        </a:rPr>
                        <a:t>Swanson Group </a:t>
                      </a:r>
                      <a:r>
                        <a:rPr lang="en-US" sz="1400" dirty="0" smtClean="0">
                          <a:latin typeface="Times New Roman"/>
                          <a:ea typeface="Times New Roman"/>
                        </a:rPr>
                        <a:t>(Roseburg)</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10-0030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Wood fired boiler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u="none" dirty="0">
                          <a:solidFill>
                            <a:srgbClr val="FF0000"/>
                          </a:solidFill>
                          <a:latin typeface="Times New Roman"/>
                          <a:ea typeface="Times New Roman"/>
                        </a:rPr>
                        <a:t>0.17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400" dirty="0">
                          <a:latin typeface="Times New Roman"/>
                          <a:ea typeface="Times New Roman"/>
                        </a:rPr>
                        <a:t>Harney Rock and Paving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13-0010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a:ea typeface="Times New Roman"/>
                        </a:rPr>
                        <a:t>Asphalt plant</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u="none" dirty="0">
                          <a:solidFill>
                            <a:srgbClr val="FF0000"/>
                          </a:solidFill>
                          <a:latin typeface="Times New Roman"/>
                          <a:ea typeface="Times New Roman"/>
                        </a:rPr>
                        <a:t>0.22</a:t>
                      </a:r>
                      <a:r>
                        <a:rPr lang="en-US" sz="1400" u="none" dirty="0">
                          <a:solidFill>
                            <a:srgbClr val="FF0000"/>
                          </a:solidFill>
                          <a:latin typeface="Times New Roman"/>
                          <a:ea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400" dirty="0">
                          <a:latin typeface="Times New Roman"/>
                          <a:ea typeface="Times New Roman"/>
                        </a:rPr>
                        <a:t>Rogers Asphalt Paving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31-0001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a:ea typeface="Times New Roman"/>
                        </a:rPr>
                        <a:t>Asphalt plant</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0.11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106806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4029</TotalTime>
  <Words>2573</Words>
  <Application>Microsoft Office PowerPoint</Application>
  <PresentationFormat>On-screen Show (4:3)</PresentationFormat>
  <Paragraphs>328</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Rulemaking Goals</vt:lpstr>
      <vt:lpstr>Rulemaking Schedule</vt:lpstr>
      <vt:lpstr>Slide 4</vt:lpstr>
      <vt:lpstr>Rule Clean-Up</vt:lpstr>
      <vt:lpstr>Rule Clean-Up</vt:lpstr>
      <vt:lpstr>Update PM Standards</vt:lpstr>
      <vt:lpstr>Update PM Standards</vt:lpstr>
      <vt:lpstr>Grain loading – sources may not meet 0.10 gr/dscf</vt:lpstr>
      <vt:lpstr>Permitting Small Sources</vt:lpstr>
      <vt:lpstr>Permitting Small Sources</vt:lpstr>
      <vt:lpstr>New Source Review (NSR)</vt:lpstr>
      <vt:lpstr>New Source Review (NSR)</vt:lpstr>
      <vt:lpstr>Designated Areas</vt:lpstr>
      <vt:lpstr>Slide 15</vt:lpstr>
      <vt:lpstr>Slide 16</vt:lpstr>
      <vt:lpstr>Net Air Quality Benefit (NAQB)</vt:lpstr>
      <vt:lpstr>Net Air Quality Benefit (NAQB)</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Preferred Customer</dc:creator>
  <cp:lastModifiedBy>jinahar</cp:lastModifiedBy>
  <cp:revision>515</cp:revision>
  <dcterms:created xsi:type="dcterms:W3CDTF">2013-06-02T20:44:18Z</dcterms:created>
  <dcterms:modified xsi:type="dcterms:W3CDTF">2013-07-30T19:40:51Z</dcterms:modified>
</cp:coreProperties>
</file>