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75" r:id="rId3"/>
    <p:sldId id="376" r:id="rId4"/>
    <p:sldId id="351" r:id="rId5"/>
    <p:sldId id="365" r:id="rId6"/>
    <p:sldId id="366" r:id="rId7"/>
    <p:sldId id="367" r:id="rId8"/>
    <p:sldId id="368" r:id="rId9"/>
    <p:sldId id="314" r:id="rId10"/>
    <p:sldId id="369" r:id="rId11"/>
    <p:sldId id="370" r:id="rId12"/>
    <p:sldId id="371" r:id="rId13"/>
    <p:sldId id="372" r:id="rId14"/>
    <p:sldId id="377" r:id="rId15"/>
    <p:sldId id="378" r:id="rId16"/>
    <p:sldId id="379" r:id="rId17"/>
    <p:sldId id="373" r:id="rId18"/>
    <p:sldId id="374" r:id="rId19"/>
    <p:sldId id="27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A0BB"/>
    <a:srgbClr val="3898B2"/>
    <a:srgbClr val="745A94"/>
    <a:srgbClr val="6E558D"/>
    <a:srgbClr val="9D6EFC"/>
    <a:srgbClr val="AD7DED"/>
    <a:srgbClr val="0CA4C2"/>
    <a:srgbClr val="8D8E84"/>
    <a:srgbClr val="E5E12D"/>
    <a:srgbClr val="C945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3407" autoAdjust="0"/>
  </p:normalViewPr>
  <p:slideViewPr>
    <p:cSldViewPr>
      <p:cViewPr varScale="1">
        <p:scale>
          <a:sx n="81" d="100"/>
          <a:sy n="81" d="100"/>
        </p:scale>
        <p:origin x="-206" y="-86"/>
      </p:cViewPr>
      <p:guideLst>
        <p:guide orient="horz" pos="2160"/>
        <p:guide pos="2880"/>
      </p:guideLst>
    </p:cSldViewPr>
  </p:slideViewPr>
  <p:notesTextViewPr>
    <p:cViewPr>
      <p:scale>
        <a:sx n="1" d="1"/>
        <a:sy n="1" d="1"/>
      </p:scale>
      <p:origin x="0" y="5"/>
    </p:cViewPr>
  </p:notesTextViewPr>
  <p:sorterViewPr>
    <p:cViewPr>
      <p:scale>
        <a:sx n="66" d="100"/>
        <a:sy n="66" d="100"/>
      </p:scale>
      <p:origin x="0" y="0"/>
    </p:cViewPr>
  </p:sorterViewPr>
  <p:notesViewPr>
    <p:cSldViewPr>
      <p:cViewPr>
        <p:scale>
          <a:sx n="100" d="100"/>
          <a:sy n="100" d="100"/>
        </p:scale>
        <p:origin x="-816" y="195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88B34-B901-47F6-9BC3-A147116CEEC8}"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E2DBCADF-D569-4C93-BBFD-5A6F2AD9CC1E}">
      <dgm:prSet phldrT="[Text]"/>
      <dgm:spPr/>
      <dgm:t>
        <a:bodyPr/>
        <a:lstStyle/>
        <a:p>
          <a:r>
            <a:rPr lang="en-US" dirty="0" smtClean="0">
              <a:latin typeface="Times New Roman" pitchFamily="18" charset="0"/>
              <a:cs typeface="Times New Roman" pitchFamily="18" charset="0"/>
            </a:rPr>
            <a:t>Background</a:t>
          </a:r>
          <a:endParaRPr lang="en-US" dirty="0">
            <a:latin typeface="Times New Roman" pitchFamily="18" charset="0"/>
            <a:cs typeface="Times New Roman" pitchFamily="18" charset="0"/>
          </a:endParaRPr>
        </a:p>
      </dgm:t>
    </dgm:pt>
    <dgm:pt modelId="{72CB0918-DAFD-4142-8CE5-1BC34CA9338B}" type="parTrans" cxnId="{5BD4BDE3-FD2F-4B40-A952-812B5A51E5EA}">
      <dgm:prSet/>
      <dgm:spPr/>
      <dgm:t>
        <a:bodyPr/>
        <a:lstStyle/>
        <a:p>
          <a:endParaRPr lang="en-US"/>
        </a:p>
      </dgm:t>
    </dgm:pt>
    <dgm:pt modelId="{71E1E1A1-1B66-4008-BAA9-669D953CD592}" type="sibTrans" cxnId="{5BD4BDE3-FD2F-4B40-A952-812B5A51E5EA}">
      <dgm:prSet/>
      <dgm:spPr/>
      <dgm:t>
        <a:bodyPr/>
        <a:lstStyle/>
        <a:p>
          <a:endParaRPr lang="en-US"/>
        </a:p>
      </dgm:t>
    </dgm:pt>
    <dgm:pt modelId="{AB4B7919-05D4-4F33-9C67-6183AA892271}">
      <dgm:prSet phldrT="[Text]"/>
      <dgm:spPr/>
      <dgm:t>
        <a:bodyPr/>
        <a:lstStyle/>
        <a:p>
          <a:r>
            <a:rPr lang="en-US" dirty="0" smtClean="0">
              <a:latin typeface="Times New Roman" pitchFamily="18" charset="0"/>
              <a:cs typeface="Times New Roman" pitchFamily="18" charset="0"/>
            </a:rPr>
            <a:t>Outdated rules are unclear</a:t>
          </a:r>
          <a:endParaRPr lang="en-US" dirty="0">
            <a:latin typeface="Times New Roman" pitchFamily="18" charset="0"/>
            <a:cs typeface="Times New Roman" pitchFamily="18" charset="0"/>
          </a:endParaRPr>
        </a:p>
      </dgm:t>
    </dgm:pt>
    <dgm:pt modelId="{1259DBEF-813E-4A75-9F4B-B2CD8DC1BE1B}" type="parTrans" cxnId="{26E51D0F-9166-4354-B7FE-D15D4E2C97E0}">
      <dgm:prSet/>
      <dgm:spPr/>
      <dgm:t>
        <a:bodyPr/>
        <a:lstStyle/>
        <a:p>
          <a:endParaRPr lang="en-US"/>
        </a:p>
      </dgm:t>
    </dgm:pt>
    <dgm:pt modelId="{E59ED7AA-BD83-425B-B14F-7BCC09F23409}" type="sibTrans" cxnId="{26E51D0F-9166-4354-B7FE-D15D4E2C97E0}">
      <dgm:prSet/>
      <dgm:spPr/>
      <dgm:t>
        <a:bodyPr/>
        <a:lstStyle/>
        <a:p>
          <a:endParaRPr lang="en-US"/>
        </a:p>
      </dgm:t>
    </dgm:pt>
    <dgm:pt modelId="{BE4D0001-1913-4DB1-8D44-EE8A69A70179}">
      <dgm:prSet phldrT="[Text]"/>
      <dgm:spPr/>
      <dgm:t>
        <a:bodyPr/>
        <a:lstStyle/>
        <a:p>
          <a:r>
            <a:rPr lang="en-US" dirty="0" smtClean="0">
              <a:latin typeface="Times New Roman" pitchFamily="18" charset="0"/>
              <a:cs typeface="Times New Roman" pitchFamily="18" charset="0"/>
            </a:rPr>
            <a:t>Recommendation</a:t>
          </a:r>
          <a:endParaRPr lang="en-US" dirty="0">
            <a:latin typeface="Times New Roman" pitchFamily="18" charset="0"/>
            <a:cs typeface="Times New Roman" pitchFamily="18" charset="0"/>
          </a:endParaRPr>
        </a:p>
      </dgm:t>
    </dgm:pt>
    <dgm:pt modelId="{0897D42B-ED91-4153-9670-615A4FD26993}" type="parTrans" cxnId="{1596A228-67FF-48D4-AEB8-A583A96A6859}">
      <dgm:prSet/>
      <dgm:spPr/>
      <dgm:t>
        <a:bodyPr/>
        <a:lstStyle/>
        <a:p>
          <a:endParaRPr lang="en-US"/>
        </a:p>
      </dgm:t>
    </dgm:pt>
    <dgm:pt modelId="{115DF1AC-1BBE-4CD7-A24E-7F3F42767A20}" type="sibTrans" cxnId="{1596A228-67FF-48D4-AEB8-A583A96A6859}">
      <dgm:prSet/>
      <dgm:spPr/>
      <dgm:t>
        <a:bodyPr/>
        <a:lstStyle/>
        <a:p>
          <a:endParaRPr lang="en-US"/>
        </a:p>
      </dgm:t>
    </dgm:pt>
    <dgm:pt modelId="{744C3FCE-2FEB-47D4-8D94-867ABE229666}">
      <dgm:prSet phldrT="[Text]"/>
      <dgm:spPr/>
      <dgm:t>
        <a:bodyPr/>
        <a:lstStyle/>
        <a:p>
          <a:r>
            <a:rPr lang="en-US" dirty="0" smtClean="0">
              <a:latin typeface="Times New Roman" pitchFamily="18" charset="0"/>
              <a:cs typeface="Times New Roman" pitchFamily="18" charset="0"/>
            </a:rPr>
            <a:t>Clarify where necessary</a:t>
          </a:r>
          <a:endParaRPr lang="en-US" dirty="0">
            <a:latin typeface="Times New Roman" pitchFamily="18" charset="0"/>
            <a:cs typeface="Times New Roman" pitchFamily="18" charset="0"/>
          </a:endParaRPr>
        </a:p>
      </dgm:t>
    </dgm:pt>
    <dgm:pt modelId="{E7F2A520-28AD-4025-BD08-B225DC2AD974}" type="parTrans" cxnId="{1AAF1507-0FD5-4A64-AAF3-2DBAFEE44A26}">
      <dgm:prSet/>
      <dgm:spPr/>
      <dgm:t>
        <a:bodyPr/>
        <a:lstStyle/>
        <a:p>
          <a:endParaRPr lang="en-US"/>
        </a:p>
      </dgm:t>
    </dgm:pt>
    <dgm:pt modelId="{7D7F7CC8-AF76-4DF4-917A-DEA070478167}" type="sibTrans" cxnId="{1AAF1507-0FD5-4A64-AAF3-2DBAFEE44A26}">
      <dgm:prSet/>
      <dgm:spPr/>
      <dgm:t>
        <a:bodyPr/>
        <a:lstStyle/>
        <a:p>
          <a:endParaRPr lang="en-US"/>
        </a:p>
      </dgm:t>
    </dgm:pt>
    <dgm:pt modelId="{E9537989-E47C-4C28-A2ED-5E07345F5151}">
      <dgm:prSet phldrT="[Text]"/>
      <dgm:spPr/>
      <dgm:t>
        <a:bodyPr/>
        <a:lstStyle/>
        <a:p>
          <a:r>
            <a:rPr lang="en-US" dirty="0" smtClean="0">
              <a:latin typeface="Times New Roman" pitchFamily="18" charset="0"/>
              <a:cs typeface="Times New Roman" pitchFamily="18" charset="0"/>
            </a:rPr>
            <a:t>Repeal unnecessary rules</a:t>
          </a:r>
          <a:endParaRPr lang="en-US" dirty="0">
            <a:latin typeface="Times New Roman" pitchFamily="18" charset="0"/>
            <a:cs typeface="Times New Roman" pitchFamily="18" charset="0"/>
          </a:endParaRPr>
        </a:p>
      </dgm:t>
    </dgm:pt>
    <dgm:pt modelId="{F46E16C0-A7F3-4C9B-A25C-7B27F8D8AAE5}" type="parTrans" cxnId="{3A694AF0-CEBA-45C2-8791-4450E95DE137}">
      <dgm:prSet/>
      <dgm:spPr/>
      <dgm:t>
        <a:bodyPr/>
        <a:lstStyle/>
        <a:p>
          <a:endParaRPr lang="en-US"/>
        </a:p>
      </dgm:t>
    </dgm:pt>
    <dgm:pt modelId="{B8D9F44B-52CE-459F-99DA-A7E73C92B6CF}" type="sibTrans" cxnId="{3A694AF0-CEBA-45C2-8791-4450E95DE137}">
      <dgm:prSet/>
      <dgm:spPr/>
      <dgm:t>
        <a:bodyPr/>
        <a:lstStyle/>
        <a:p>
          <a:endParaRPr lang="en-US"/>
        </a:p>
      </dgm:t>
    </dgm:pt>
    <dgm:pt modelId="{1D43A6DE-6330-4288-88FA-749FD6BA0DFC}">
      <dgm:prSet phldrT="[Text]"/>
      <dgm:spPr/>
      <dgm:t>
        <a:bodyPr/>
        <a:lstStyle/>
        <a:p>
          <a:r>
            <a:rPr lang="en-US" dirty="0" smtClean="0">
              <a:latin typeface="Times New Roman" pitchFamily="18" charset="0"/>
              <a:cs typeface="Times New Roman" pitchFamily="18" charset="0"/>
            </a:rPr>
            <a:t>DEQ Workload</a:t>
          </a:r>
          <a:endParaRPr lang="en-US" dirty="0">
            <a:latin typeface="Times New Roman" pitchFamily="18" charset="0"/>
            <a:cs typeface="Times New Roman" pitchFamily="18" charset="0"/>
          </a:endParaRPr>
        </a:p>
      </dgm:t>
    </dgm:pt>
    <dgm:pt modelId="{613B038F-B560-4ED7-8B0A-1E0876173A29}" type="parTrans" cxnId="{EBE59368-3C76-4893-8535-65141F2B367F}">
      <dgm:prSet/>
      <dgm:spPr/>
      <dgm:t>
        <a:bodyPr/>
        <a:lstStyle/>
        <a:p>
          <a:endParaRPr lang="en-US"/>
        </a:p>
      </dgm:t>
    </dgm:pt>
    <dgm:pt modelId="{8276BDB8-EEDD-42C5-A9C4-22CD532FBE4A}" type="sibTrans" cxnId="{EBE59368-3C76-4893-8535-65141F2B367F}">
      <dgm:prSet/>
      <dgm:spPr/>
      <dgm:t>
        <a:bodyPr/>
        <a:lstStyle/>
        <a:p>
          <a:endParaRPr lang="en-US"/>
        </a:p>
      </dgm:t>
    </dgm:pt>
    <dgm:pt modelId="{4ED1E18B-9D1F-49AC-9FDC-691D34861D54}">
      <dgm:prSet phldrT="[Text]"/>
      <dgm:spPr/>
      <dgm:t>
        <a:bodyPr/>
        <a:lstStyle/>
        <a:p>
          <a:r>
            <a:rPr lang="en-US" dirty="0" smtClean="0">
              <a:solidFill>
                <a:schemeClr val="tx1"/>
              </a:solidFill>
              <a:latin typeface="Times New Roman" pitchFamily="18" charset="0"/>
              <a:cs typeface="Times New Roman" pitchFamily="18" charset="0"/>
            </a:rPr>
            <a:t>Initial increase in workload </a:t>
          </a:r>
          <a:r>
            <a:rPr lang="en-US" dirty="0" smtClean="0">
              <a:latin typeface="Times New Roman" pitchFamily="18" charset="0"/>
              <a:cs typeface="Times New Roman" pitchFamily="18" charset="0"/>
            </a:rPr>
            <a:t>to update permits</a:t>
          </a:r>
          <a:endParaRPr lang="en-US" dirty="0"/>
        </a:p>
      </dgm:t>
    </dgm:pt>
    <dgm:pt modelId="{7B2834D7-77B7-489B-8CA0-7F9A1CC46D68}" type="parTrans" cxnId="{0A53C7C4-4073-45F7-8FCF-2A720732EEF9}">
      <dgm:prSet/>
      <dgm:spPr/>
      <dgm:t>
        <a:bodyPr/>
        <a:lstStyle/>
        <a:p>
          <a:endParaRPr lang="en-US"/>
        </a:p>
      </dgm:t>
    </dgm:pt>
    <dgm:pt modelId="{9017DEAF-DA6A-441C-8AE8-3597403ABDA8}" type="sibTrans" cxnId="{0A53C7C4-4073-45F7-8FCF-2A720732EEF9}">
      <dgm:prSet/>
      <dgm:spPr/>
      <dgm:t>
        <a:bodyPr/>
        <a:lstStyle/>
        <a:p>
          <a:endParaRPr lang="en-US"/>
        </a:p>
      </dgm:t>
    </dgm:pt>
    <dgm:pt modelId="{95E51BCB-FA80-4AC7-8CF0-BB9466A4E463}">
      <dgm:prSet phldrT="[Text]"/>
      <dgm:spPr/>
      <dgm:t>
        <a:bodyPr/>
        <a:lstStyle/>
        <a:p>
          <a:endParaRPr lang="en-US" dirty="0"/>
        </a:p>
      </dgm:t>
    </dgm:pt>
    <dgm:pt modelId="{9D60C8F4-C894-45C4-8724-A5632F9A45E5}" type="parTrans" cxnId="{FF53F447-90D6-45BE-B0F7-5E6B4E6D0C58}">
      <dgm:prSet/>
      <dgm:spPr/>
      <dgm:t>
        <a:bodyPr/>
        <a:lstStyle/>
        <a:p>
          <a:endParaRPr lang="en-US"/>
        </a:p>
      </dgm:t>
    </dgm:pt>
    <dgm:pt modelId="{6AE511B6-99AE-49FA-BADC-FF8532518989}" type="sibTrans" cxnId="{FF53F447-90D6-45BE-B0F7-5E6B4E6D0C58}">
      <dgm:prSet/>
      <dgm:spPr/>
      <dgm:t>
        <a:bodyPr/>
        <a:lstStyle/>
        <a:p>
          <a:endParaRPr lang="en-US"/>
        </a:p>
      </dgm:t>
    </dgm:pt>
    <dgm:pt modelId="{6FCCF102-F182-4EAE-98D0-E824E596830A}">
      <dgm:prSet/>
      <dgm:spPr/>
      <dgm:t>
        <a:bodyPr/>
        <a:lstStyle/>
        <a:p>
          <a:r>
            <a:rPr lang="en-US" dirty="0" smtClean="0">
              <a:latin typeface="Times New Roman" pitchFamily="18" charset="0"/>
              <a:cs typeface="Times New Roman" pitchFamily="18" charset="0"/>
            </a:rPr>
            <a:t>Overall improved timeliness and efficiency down the road</a:t>
          </a:r>
          <a:endParaRPr lang="en-US" dirty="0">
            <a:latin typeface="Times New Roman" pitchFamily="18" charset="0"/>
            <a:cs typeface="Times New Roman" pitchFamily="18" charset="0"/>
          </a:endParaRPr>
        </a:p>
      </dgm:t>
    </dgm:pt>
    <dgm:pt modelId="{ACEDDF58-0687-46BC-95C7-A49695B8EEA3}" type="parTrans" cxnId="{4DF96F82-BE9C-435B-90DB-E94A65E7D33B}">
      <dgm:prSet/>
      <dgm:spPr/>
      <dgm:t>
        <a:bodyPr/>
        <a:lstStyle/>
        <a:p>
          <a:endParaRPr lang="en-US"/>
        </a:p>
      </dgm:t>
    </dgm:pt>
    <dgm:pt modelId="{39CA1D87-4F32-4E08-98E4-305C81B4166E}" type="sibTrans" cxnId="{4DF96F82-BE9C-435B-90DB-E94A65E7D33B}">
      <dgm:prSet/>
      <dgm:spPr/>
      <dgm:t>
        <a:bodyPr/>
        <a:lstStyle/>
        <a:p>
          <a:endParaRPr lang="en-US"/>
        </a:p>
      </dgm:t>
    </dgm:pt>
    <dgm:pt modelId="{8DB1713C-6AE0-4AFF-8E6A-32073E25C5B7}">
      <dgm:prSet phldrT="[Text]"/>
      <dgm:spPr/>
      <dgm:t>
        <a:bodyPr/>
        <a:lstStyle/>
        <a:p>
          <a:r>
            <a:rPr lang="en-US" dirty="0" smtClean="0">
              <a:latin typeface="Times New Roman" pitchFamily="18" charset="0"/>
              <a:cs typeface="Times New Roman" pitchFamily="18" charset="0"/>
            </a:rPr>
            <a:t>EPA has adopted new rules</a:t>
          </a:r>
          <a:endParaRPr lang="en-US" dirty="0">
            <a:latin typeface="Times New Roman" pitchFamily="18" charset="0"/>
            <a:cs typeface="Times New Roman" pitchFamily="18" charset="0"/>
          </a:endParaRPr>
        </a:p>
      </dgm:t>
    </dgm:pt>
    <dgm:pt modelId="{5852FAA7-02FD-4394-81DB-BE06AE2E4D04}" type="parTrans" cxnId="{68F1C03C-AED5-41FC-AAD5-807C853DE650}">
      <dgm:prSet/>
      <dgm:spPr/>
      <dgm:t>
        <a:bodyPr/>
        <a:lstStyle/>
        <a:p>
          <a:endParaRPr lang="en-US"/>
        </a:p>
      </dgm:t>
    </dgm:pt>
    <dgm:pt modelId="{A9CA3D70-1451-4496-A5A7-5F7B086A3121}" type="sibTrans" cxnId="{68F1C03C-AED5-41FC-AAD5-807C853DE650}">
      <dgm:prSet/>
      <dgm:spPr/>
      <dgm:t>
        <a:bodyPr/>
        <a:lstStyle/>
        <a:p>
          <a:endParaRPr lang="en-US"/>
        </a:p>
      </dgm:t>
    </dgm:pt>
    <dgm:pt modelId="{1BEF8BFF-25A7-48C2-910D-81A519AF8F39}">
      <dgm:prSet phldrT="[Text]"/>
      <dgm:spPr/>
      <dgm:t>
        <a:bodyPr/>
        <a:lstStyle/>
        <a:p>
          <a:endParaRPr lang="en-US" dirty="0">
            <a:latin typeface="Times New Roman" pitchFamily="18" charset="0"/>
            <a:cs typeface="Times New Roman" pitchFamily="18" charset="0"/>
          </a:endParaRPr>
        </a:p>
      </dgm:t>
    </dgm:pt>
    <dgm:pt modelId="{1C75CF65-C156-4D95-BF91-B75F0F9B6E2E}" type="parTrans" cxnId="{E54822EE-A6FB-49B3-A118-837519CA8E80}">
      <dgm:prSet/>
      <dgm:spPr/>
      <dgm:t>
        <a:bodyPr/>
        <a:lstStyle/>
        <a:p>
          <a:endParaRPr lang="en-US"/>
        </a:p>
      </dgm:t>
    </dgm:pt>
    <dgm:pt modelId="{3367841F-941B-4DCD-A722-06CD93BEC361}" type="sibTrans" cxnId="{E54822EE-A6FB-49B3-A118-837519CA8E80}">
      <dgm:prSet/>
      <dgm:spPr/>
      <dgm:t>
        <a:bodyPr/>
        <a:lstStyle/>
        <a:p>
          <a:endParaRPr lang="en-US"/>
        </a:p>
      </dgm:t>
    </dgm:pt>
    <dgm:pt modelId="{1AAD77BC-C800-472B-989F-0BF4BF26A73F}">
      <dgm:prSet phldrT="[Text]"/>
      <dgm:spPr/>
      <dgm:t>
        <a:bodyPr/>
        <a:lstStyle/>
        <a:p>
          <a:endParaRPr lang="en-US" dirty="0">
            <a:latin typeface="Times New Roman" pitchFamily="18" charset="0"/>
            <a:cs typeface="Times New Roman" pitchFamily="18" charset="0"/>
          </a:endParaRPr>
        </a:p>
      </dgm:t>
    </dgm:pt>
    <dgm:pt modelId="{B6853A8A-99FA-483D-9462-654793C7FA80}" type="parTrans" cxnId="{A26AA75D-8528-4A0D-8480-A17632891709}">
      <dgm:prSet/>
      <dgm:spPr/>
      <dgm:t>
        <a:bodyPr/>
        <a:lstStyle/>
        <a:p>
          <a:endParaRPr lang="en-US"/>
        </a:p>
      </dgm:t>
    </dgm:pt>
    <dgm:pt modelId="{D132EAEF-2D7E-4D21-B673-CE31CE008E75}" type="sibTrans" cxnId="{A26AA75D-8528-4A0D-8480-A17632891709}">
      <dgm:prSet/>
      <dgm:spPr/>
      <dgm:t>
        <a:bodyPr/>
        <a:lstStyle/>
        <a:p>
          <a:endParaRPr lang="en-US"/>
        </a:p>
      </dgm:t>
    </dgm:pt>
    <dgm:pt modelId="{EE60CC95-6633-4EDC-9836-7BCA5C3118B2}">
      <dgm:prSet phldrT="[Text]"/>
      <dgm:spPr/>
      <dgm:t>
        <a:bodyPr/>
        <a:lstStyle/>
        <a:p>
          <a:endParaRPr lang="en-US" dirty="0"/>
        </a:p>
      </dgm:t>
    </dgm:pt>
    <dgm:pt modelId="{6A4ECDE9-BD29-41F9-B42A-86F5324C4838}" type="parTrans" cxnId="{D7694033-DE0A-4463-9C03-C66343930E89}">
      <dgm:prSet/>
      <dgm:spPr/>
      <dgm:t>
        <a:bodyPr/>
        <a:lstStyle/>
        <a:p>
          <a:endParaRPr lang="en-US"/>
        </a:p>
      </dgm:t>
    </dgm:pt>
    <dgm:pt modelId="{9D9F7842-F162-4D1E-8D21-A819B253C2F5}" type="sibTrans" cxnId="{D7694033-DE0A-4463-9C03-C66343930E89}">
      <dgm:prSet/>
      <dgm:spPr/>
      <dgm:t>
        <a:bodyPr/>
        <a:lstStyle/>
        <a:p>
          <a:endParaRPr lang="en-US"/>
        </a:p>
      </dgm:t>
    </dgm:pt>
    <dgm:pt modelId="{8D803AA9-7F58-419D-A608-DD1A7FE042DB}" type="pres">
      <dgm:prSet presAssocID="{6D388B34-B901-47F6-9BC3-A147116CEEC8}" presName="Name0" presStyleCnt="0">
        <dgm:presLayoutVars>
          <dgm:dir/>
          <dgm:animLvl val="lvl"/>
          <dgm:resizeHandles val="exact"/>
        </dgm:presLayoutVars>
      </dgm:prSet>
      <dgm:spPr/>
      <dgm:t>
        <a:bodyPr/>
        <a:lstStyle/>
        <a:p>
          <a:endParaRPr lang="en-US"/>
        </a:p>
      </dgm:t>
    </dgm:pt>
    <dgm:pt modelId="{F487DEC8-476A-4906-95DD-9ECBF9BFBBEC}" type="pres">
      <dgm:prSet presAssocID="{E2DBCADF-D569-4C93-BBFD-5A6F2AD9CC1E}" presName="composite" presStyleCnt="0"/>
      <dgm:spPr/>
    </dgm:pt>
    <dgm:pt modelId="{54864447-4B66-4534-AA9D-7DD1DB8B6BE8}" type="pres">
      <dgm:prSet presAssocID="{E2DBCADF-D569-4C93-BBFD-5A6F2AD9CC1E}" presName="parTx" presStyleLbl="alignNode1" presStyleIdx="0" presStyleCnt="3">
        <dgm:presLayoutVars>
          <dgm:chMax val="0"/>
          <dgm:chPref val="0"/>
          <dgm:bulletEnabled val="1"/>
        </dgm:presLayoutVars>
      </dgm:prSet>
      <dgm:spPr/>
      <dgm:t>
        <a:bodyPr/>
        <a:lstStyle/>
        <a:p>
          <a:endParaRPr lang="en-US"/>
        </a:p>
      </dgm:t>
    </dgm:pt>
    <dgm:pt modelId="{05F7139E-646F-4675-8C98-97A80DC35D08}" type="pres">
      <dgm:prSet presAssocID="{E2DBCADF-D569-4C93-BBFD-5A6F2AD9CC1E}" presName="desTx" presStyleLbl="alignAccFollowNode1" presStyleIdx="0" presStyleCnt="3">
        <dgm:presLayoutVars>
          <dgm:bulletEnabled val="1"/>
        </dgm:presLayoutVars>
      </dgm:prSet>
      <dgm:spPr/>
      <dgm:t>
        <a:bodyPr/>
        <a:lstStyle/>
        <a:p>
          <a:endParaRPr lang="en-US"/>
        </a:p>
      </dgm:t>
    </dgm:pt>
    <dgm:pt modelId="{A00964D9-4D8C-49EA-8E82-A732EB6C224C}" type="pres">
      <dgm:prSet presAssocID="{71E1E1A1-1B66-4008-BAA9-669D953CD592}" presName="space" presStyleCnt="0"/>
      <dgm:spPr/>
    </dgm:pt>
    <dgm:pt modelId="{66F6EB94-6A15-4A21-B584-EBFDE26DF313}" type="pres">
      <dgm:prSet presAssocID="{BE4D0001-1913-4DB1-8D44-EE8A69A70179}" presName="composite" presStyleCnt="0"/>
      <dgm:spPr/>
    </dgm:pt>
    <dgm:pt modelId="{C890679B-E908-4F1E-9C0F-FCF7E3617B6F}" type="pres">
      <dgm:prSet presAssocID="{BE4D0001-1913-4DB1-8D44-EE8A69A70179}" presName="parTx" presStyleLbl="alignNode1" presStyleIdx="1" presStyleCnt="3">
        <dgm:presLayoutVars>
          <dgm:chMax val="0"/>
          <dgm:chPref val="0"/>
          <dgm:bulletEnabled val="1"/>
        </dgm:presLayoutVars>
      </dgm:prSet>
      <dgm:spPr/>
      <dgm:t>
        <a:bodyPr/>
        <a:lstStyle/>
        <a:p>
          <a:endParaRPr lang="en-US"/>
        </a:p>
      </dgm:t>
    </dgm:pt>
    <dgm:pt modelId="{C33C1989-BE00-4F04-BA23-BCF8C1D46079}" type="pres">
      <dgm:prSet presAssocID="{BE4D0001-1913-4DB1-8D44-EE8A69A70179}" presName="desTx" presStyleLbl="alignAccFollowNode1" presStyleIdx="1" presStyleCnt="3">
        <dgm:presLayoutVars>
          <dgm:bulletEnabled val="1"/>
        </dgm:presLayoutVars>
      </dgm:prSet>
      <dgm:spPr/>
      <dgm:t>
        <a:bodyPr/>
        <a:lstStyle/>
        <a:p>
          <a:endParaRPr lang="en-US"/>
        </a:p>
      </dgm:t>
    </dgm:pt>
    <dgm:pt modelId="{7C1C2BB1-E1F8-4250-8B01-1995A5D0F37F}" type="pres">
      <dgm:prSet presAssocID="{115DF1AC-1BBE-4CD7-A24E-7F3F42767A20}" presName="space" presStyleCnt="0"/>
      <dgm:spPr/>
    </dgm:pt>
    <dgm:pt modelId="{A3D52273-7D77-4C1F-90B0-F49BF3325D45}" type="pres">
      <dgm:prSet presAssocID="{1D43A6DE-6330-4288-88FA-749FD6BA0DFC}" presName="composite" presStyleCnt="0"/>
      <dgm:spPr/>
    </dgm:pt>
    <dgm:pt modelId="{94F1539C-A416-4599-B45F-AC08210BF8E8}" type="pres">
      <dgm:prSet presAssocID="{1D43A6DE-6330-4288-88FA-749FD6BA0DFC}" presName="parTx" presStyleLbl="alignNode1" presStyleIdx="2" presStyleCnt="3">
        <dgm:presLayoutVars>
          <dgm:chMax val="0"/>
          <dgm:chPref val="0"/>
          <dgm:bulletEnabled val="1"/>
        </dgm:presLayoutVars>
      </dgm:prSet>
      <dgm:spPr/>
      <dgm:t>
        <a:bodyPr/>
        <a:lstStyle/>
        <a:p>
          <a:endParaRPr lang="en-US"/>
        </a:p>
      </dgm:t>
    </dgm:pt>
    <dgm:pt modelId="{20C4F1DA-DCE1-49C5-A43C-DB0EBFACAFA4}" type="pres">
      <dgm:prSet presAssocID="{1D43A6DE-6330-4288-88FA-749FD6BA0DFC}" presName="desTx" presStyleLbl="alignAccFollowNode1" presStyleIdx="2" presStyleCnt="3">
        <dgm:presLayoutVars>
          <dgm:bulletEnabled val="1"/>
        </dgm:presLayoutVars>
      </dgm:prSet>
      <dgm:spPr/>
      <dgm:t>
        <a:bodyPr/>
        <a:lstStyle/>
        <a:p>
          <a:endParaRPr lang="en-US"/>
        </a:p>
      </dgm:t>
    </dgm:pt>
  </dgm:ptLst>
  <dgm:cxnLst>
    <dgm:cxn modelId="{70CD024B-1B08-4D80-8BF6-8A3231A0D815}" type="presOf" srcId="{1AAD77BC-C800-472B-989F-0BF4BF26A73F}" destId="{C33C1989-BE00-4F04-BA23-BCF8C1D46079}" srcOrd="0" destOrd="1" presId="urn:microsoft.com/office/officeart/2005/8/layout/hList1"/>
    <dgm:cxn modelId="{E54822EE-A6FB-49B3-A118-837519CA8E80}" srcId="{E2DBCADF-D569-4C93-BBFD-5A6F2AD9CC1E}" destId="{1BEF8BFF-25A7-48C2-910D-81A519AF8F39}" srcOrd="1" destOrd="0" parTransId="{1C75CF65-C156-4D95-BF91-B75F0F9B6E2E}" sibTransId="{3367841F-941B-4DCD-A722-06CD93BEC361}"/>
    <dgm:cxn modelId="{DC6F661D-9070-4783-849F-33A80C0A009C}" type="presOf" srcId="{BE4D0001-1913-4DB1-8D44-EE8A69A70179}" destId="{C890679B-E908-4F1E-9C0F-FCF7E3617B6F}" srcOrd="0" destOrd="0" presId="urn:microsoft.com/office/officeart/2005/8/layout/hList1"/>
    <dgm:cxn modelId="{FF53F447-90D6-45BE-B0F7-5E6B4E6D0C58}" srcId="{BE4D0001-1913-4DB1-8D44-EE8A69A70179}" destId="{95E51BCB-FA80-4AC7-8CF0-BB9466A4E463}" srcOrd="3" destOrd="0" parTransId="{9D60C8F4-C894-45C4-8724-A5632F9A45E5}" sibTransId="{6AE511B6-99AE-49FA-BADC-FF8532518989}"/>
    <dgm:cxn modelId="{5BD4BDE3-FD2F-4B40-A952-812B5A51E5EA}" srcId="{6D388B34-B901-47F6-9BC3-A147116CEEC8}" destId="{E2DBCADF-D569-4C93-BBFD-5A6F2AD9CC1E}" srcOrd="0" destOrd="0" parTransId="{72CB0918-DAFD-4142-8CE5-1BC34CA9338B}" sibTransId="{71E1E1A1-1B66-4008-BAA9-669D953CD592}"/>
    <dgm:cxn modelId="{11CF81AE-1874-48EC-BCFE-35FCD3A4099D}" type="presOf" srcId="{95E51BCB-FA80-4AC7-8CF0-BB9466A4E463}" destId="{C33C1989-BE00-4F04-BA23-BCF8C1D46079}" srcOrd="0" destOrd="3" presId="urn:microsoft.com/office/officeart/2005/8/layout/hList1"/>
    <dgm:cxn modelId="{1AAF1507-0FD5-4A64-AAF3-2DBAFEE44A26}" srcId="{BE4D0001-1913-4DB1-8D44-EE8A69A70179}" destId="{744C3FCE-2FEB-47D4-8D94-867ABE229666}" srcOrd="0" destOrd="0" parTransId="{E7F2A520-28AD-4025-BD08-B225DC2AD974}" sibTransId="{7D7F7CC8-AF76-4DF4-917A-DEA070478167}"/>
    <dgm:cxn modelId="{C693CCC1-7199-449B-82AA-E90BEFB8D635}" type="presOf" srcId="{AB4B7919-05D4-4F33-9C67-6183AA892271}" destId="{05F7139E-646F-4675-8C98-97A80DC35D08}" srcOrd="0" destOrd="0" presId="urn:microsoft.com/office/officeart/2005/8/layout/hList1"/>
    <dgm:cxn modelId="{20E6D523-7EBA-4B58-82C2-12DF78CFE83E}" type="presOf" srcId="{1BEF8BFF-25A7-48C2-910D-81A519AF8F39}" destId="{05F7139E-646F-4675-8C98-97A80DC35D08}" srcOrd="0" destOrd="1" presId="urn:microsoft.com/office/officeart/2005/8/layout/hList1"/>
    <dgm:cxn modelId="{26F40FEC-073C-4DF9-A61C-987283E0CCD7}" type="presOf" srcId="{6D388B34-B901-47F6-9BC3-A147116CEEC8}" destId="{8D803AA9-7F58-419D-A608-DD1A7FE042DB}" srcOrd="0" destOrd="0" presId="urn:microsoft.com/office/officeart/2005/8/layout/hList1"/>
    <dgm:cxn modelId="{53D4C174-153E-4A56-9020-5A1936D2AC95}" type="presOf" srcId="{E2DBCADF-D569-4C93-BBFD-5A6F2AD9CC1E}" destId="{54864447-4B66-4534-AA9D-7DD1DB8B6BE8}" srcOrd="0" destOrd="0" presId="urn:microsoft.com/office/officeart/2005/8/layout/hList1"/>
    <dgm:cxn modelId="{57102963-EFD4-4FFC-8C64-CE9EB68E1FDA}" type="presOf" srcId="{4ED1E18B-9D1F-49AC-9FDC-691D34861D54}" destId="{20C4F1DA-DCE1-49C5-A43C-DB0EBFACAFA4}" srcOrd="0" destOrd="0" presId="urn:microsoft.com/office/officeart/2005/8/layout/hList1"/>
    <dgm:cxn modelId="{5A3A94EB-9EE4-481D-99CC-6D871A05BD12}" type="presOf" srcId="{E9537989-E47C-4C28-A2ED-5E07345F5151}" destId="{C33C1989-BE00-4F04-BA23-BCF8C1D46079}" srcOrd="0" destOrd="2" presId="urn:microsoft.com/office/officeart/2005/8/layout/hList1"/>
    <dgm:cxn modelId="{BB7B72BF-68E9-424C-973D-E1956F0D161F}" type="presOf" srcId="{744C3FCE-2FEB-47D4-8D94-867ABE229666}" destId="{C33C1989-BE00-4F04-BA23-BCF8C1D46079}" srcOrd="0" destOrd="0" presId="urn:microsoft.com/office/officeart/2005/8/layout/hList1"/>
    <dgm:cxn modelId="{F545C3F6-B972-47AD-83D0-57B268A4DBAD}" type="presOf" srcId="{EE60CC95-6633-4EDC-9836-7BCA5C3118B2}" destId="{20C4F1DA-DCE1-49C5-A43C-DB0EBFACAFA4}" srcOrd="0" destOrd="1" presId="urn:microsoft.com/office/officeart/2005/8/layout/hList1"/>
    <dgm:cxn modelId="{1596A228-67FF-48D4-AEB8-A583A96A6859}" srcId="{6D388B34-B901-47F6-9BC3-A147116CEEC8}" destId="{BE4D0001-1913-4DB1-8D44-EE8A69A70179}" srcOrd="1" destOrd="0" parTransId="{0897D42B-ED91-4153-9670-615A4FD26993}" sibTransId="{115DF1AC-1BBE-4CD7-A24E-7F3F42767A20}"/>
    <dgm:cxn modelId="{4DF96F82-BE9C-435B-90DB-E94A65E7D33B}" srcId="{1D43A6DE-6330-4288-88FA-749FD6BA0DFC}" destId="{6FCCF102-F182-4EAE-98D0-E824E596830A}" srcOrd="2" destOrd="0" parTransId="{ACEDDF58-0687-46BC-95C7-A49695B8EEA3}" sibTransId="{39CA1D87-4F32-4E08-98E4-305C81B4166E}"/>
    <dgm:cxn modelId="{EBE59368-3C76-4893-8535-65141F2B367F}" srcId="{6D388B34-B901-47F6-9BC3-A147116CEEC8}" destId="{1D43A6DE-6330-4288-88FA-749FD6BA0DFC}" srcOrd="2" destOrd="0" parTransId="{613B038F-B560-4ED7-8B0A-1E0876173A29}" sibTransId="{8276BDB8-EEDD-42C5-A9C4-22CD532FBE4A}"/>
    <dgm:cxn modelId="{3A694AF0-CEBA-45C2-8791-4450E95DE137}" srcId="{BE4D0001-1913-4DB1-8D44-EE8A69A70179}" destId="{E9537989-E47C-4C28-A2ED-5E07345F5151}" srcOrd="2" destOrd="0" parTransId="{F46E16C0-A7F3-4C9B-A25C-7B27F8D8AAE5}" sibTransId="{B8D9F44B-52CE-459F-99DA-A7E73C92B6CF}"/>
    <dgm:cxn modelId="{0A53C7C4-4073-45F7-8FCF-2A720732EEF9}" srcId="{1D43A6DE-6330-4288-88FA-749FD6BA0DFC}" destId="{4ED1E18B-9D1F-49AC-9FDC-691D34861D54}" srcOrd="0" destOrd="0" parTransId="{7B2834D7-77B7-489B-8CA0-7F9A1CC46D68}" sibTransId="{9017DEAF-DA6A-441C-8AE8-3597403ABDA8}"/>
    <dgm:cxn modelId="{68F1C03C-AED5-41FC-AAD5-807C853DE650}" srcId="{E2DBCADF-D569-4C93-BBFD-5A6F2AD9CC1E}" destId="{8DB1713C-6AE0-4AFF-8E6A-32073E25C5B7}" srcOrd="2" destOrd="0" parTransId="{5852FAA7-02FD-4394-81DB-BE06AE2E4D04}" sibTransId="{A9CA3D70-1451-4496-A5A7-5F7B086A3121}"/>
    <dgm:cxn modelId="{050BABD6-D527-44EB-BE4E-E8C7D268EE20}" type="presOf" srcId="{6FCCF102-F182-4EAE-98D0-E824E596830A}" destId="{20C4F1DA-DCE1-49C5-A43C-DB0EBFACAFA4}" srcOrd="0" destOrd="2" presId="urn:microsoft.com/office/officeart/2005/8/layout/hList1"/>
    <dgm:cxn modelId="{A26AA75D-8528-4A0D-8480-A17632891709}" srcId="{BE4D0001-1913-4DB1-8D44-EE8A69A70179}" destId="{1AAD77BC-C800-472B-989F-0BF4BF26A73F}" srcOrd="1" destOrd="0" parTransId="{B6853A8A-99FA-483D-9462-654793C7FA80}" sibTransId="{D132EAEF-2D7E-4D21-B673-CE31CE008E75}"/>
    <dgm:cxn modelId="{8C646D97-3A50-4801-A4E1-8F651CF07A3D}" type="presOf" srcId="{8DB1713C-6AE0-4AFF-8E6A-32073E25C5B7}" destId="{05F7139E-646F-4675-8C98-97A80DC35D08}" srcOrd="0" destOrd="2" presId="urn:microsoft.com/office/officeart/2005/8/layout/hList1"/>
    <dgm:cxn modelId="{26E51D0F-9166-4354-B7FE-D15D4E2C97E0}" srcId="{E2DBCADF-D569-4C93-BBFD-5A6F2AD9CC1E}" destId="{AB4B7919-05D4-4F33-9C67-6183AA892271}" srcOrd="0" destOrd="0" parTransId="{1259DBEF-813E-4A75-9F4B-B2CD8DC1BE1B}" sibTransId="{E59ED7AA-BD83-425B-B14F-7BCC09F23409}"/>
    <dgm:cxn modelId="{837015B5-194A-45EB-A567-FF1519581FB8}" type="presOf" srcId="{1D43A6DE-6330-4288-88FA-749FD6BA0DFC}" destId="{94F1539C-A416-4599-B45F-AC08210BF8E8}" srcOrd="0" destOrd="0" presId="urn:microsoft.com/office/officeart/2005/8/layout/hList1"/>
    <dgm:cxn modelId="{D7694033-DE0A-4463-9C03-C66343930E89}" srcId="{1D43A6DE-6330-4288-88FA-749FD6BA0DFC}" destId="{EE60CC95-6633-4EDC-9836-7BCA5C3118B2}" srcOrd="1" destOrd="0" parTransId="{6A4ECDE9-BD29-41F9-B42A-86F5324C4838}" sibTransId="{9D9F7842-F162-4D1E-8D21-A819B253C2F5}"/>
    <dgm:cxn modelId="{86A3A446-CC79-44E5-9C10-4AF4C03238CE}" type="presParOf" srcId="{8D803AA9-7F58-419D-A608-DD1A7FE042DB}" destId="{F487DEC8-476A-4906-95DD-9ECBF9BFBBEC}" srcOrd="0" destOrd="0" presId="urn:microsoft.com/office/officeart/2005/8/layout/hList1"/>
    <dgm:cxn modelId="{912B97E5-9EA5-424F-9A9E-5CEEADD9520E}" type="presParOf" srcId="{F487DEC8-476A-4906-95DD-9ECBF9BFBBEC}" destId="{54864447-4B66-4534-AA9D-7DD1DB8B6BE8}" srcOrd="0" destOrd="0" presId="urn:microsoft.com/office/officeart/2005/8/layout/hList1"/>
    <dgm:cxn modelId="{DAE3E0E5-C36D-4FBA-9F0E-1DA65BFB35F0}" type="presParOf" srcId="{F487DEC8-476A-4906-95DD-9ECBF9BFBBEC}" destId="{05F7139E-646F-4675-8C98-97A80DC35D08}" srcOrd="1" destOrd="0" presId="urn:microsoft.com/office/officeart/2005/8/layout/hList1"/>
    <dgm:cxn modelId="{1FC2852C-9658-4A2F-A8CC-1CA09825FA06}" type="presParOf" srcId="{8D803AA9-7F58-419D-A608-DD1A7FE042DB}" destId="{A00964D9-4D8C-49EA-8E82-A732EB6C224C}" srcOrd="1" destOrd="0" presId="urn:microsoft.com/office/officeart/2005/8/layout/hList1"/>
    <dgm:cxn modelId="{909E55F9-17F8-4EA0-9819-3229A3088010}" type="presParOf" srcId="{8D803AA9-7F58-419D-A608-DD1A7FE042DB}" destId="{66F6EB94-6A15-4A21-B584-EBFDE26DF313}" srcOrd="2" destOrd="0" presId="urn:microsoft.com/office/officeart/2005/8/layout/hList1"/>
    <dgm:cxn modelId="{AE0BC7D2-3A1E-4EDF-9F48-DFFFE245E90A}" type="presParOf" srcId="{66F6EB94-6A15-4A21-B584-EBFDE26DF313}" destId="{C890679B-E908-4F1E-9C0F-FCF7E3617B6F}" srcOrd="0" destOrd="0" presId="urn:microsoft.com/office/officeart/2005/8/layout/hList1"/>
    <dgm:cxn modelId="{D6664D69-8572-4989-B0D6-6FB899CDA9AA}" type="presParOf" srcId="{66F6EB94-6A15-4A21-B584-EBFDE26DF313}" destId="{C33C1989-BE00-4F04-BA23-BCF8C1D46079}" srcOrd="1" destOrd="0" presId="urn:microsoft.com/office/officeart/2005/8/layout/hList1"/>
    <dgm:cxn modelId="{9ADF0262-5E16-4836-BC11-50BF6B44915A}" type="presParOf" srcId="{8D803AA9-7F58-419D-A608-DD1A7FE042DB}" destId="{7C1C2BB1-E1F8-4250-8B01-1995A5D0F37F}" srcOrd="3" destOrd="0" presId="urn:microsoft.com/office/officeart/2005/8/layout/hList1"/>
    <dgm:cxn modelId="{1C2FB6A0-DB2F-4540-99BC-5A1B5460A2F8}" type="presParOf" srcId="{8D803AA9-7F58-419D-A608-DD1A7FE042DB}" destId="{A3D52273-7D77-4C1F-90B0-F49BF3325D45}" srcOrd="4" destOrd="0" presId="urn:microsoft.com/office/officeart/2005/8/layout/hList1"/>
    <dgm:cxn modelId="{C39DCC90-72B7-48F8-AD3A-D345F66D9E6E}" type="presParOf" srcId="{A3D52273-7D77-4C1F-90B0-F49BF3325D45}" destId="{94F1539C-A416-4599-B45F-AC08210BF8E8}" srcOrd="0" destOrd="0" presId="urn:microsoft.com/office/officeart/2005/8/layout/hList1"/>
    <dgm:cxn modelId="{010C793B-95F1-4857-9B0D-CCEF01AE9CB0}" type="presParOf" srcId="{A3D52273-7D77-4C1F-90B0-F49BF3325D45}" destId="{20C4F1DA-DCE1-49C5-A43C-DB0EBFACAFA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388B34-B901-47F6-9BC3-A147116CEEC8}" type="doc">
      <dgm:prSet loTypeId="urn:microsoft.com/office/officeart/2005/8/layout/hList1" loCatId="list" qsTypeId="urn:microsoft.com/office/officeart/2005/8/quickstyle/simple1" qsCatId="simple" csTypeId="urn:microsoft.com/office/officeart/2005/8/colors/colorful1#6" csCatId="colorful" phldr="1"/>
      <dgm:spPr/>
      <dgm:t>
        <a:bodyPr/>
        <a:lstStyle/>
        <a:p>
          <a:endParaRPr lang="en-US"/>
        </a:p>
      </dgm:t>
    </dgm:pt>
    <dgm:pt modelId="{E2DBCADF-D569-4C93-BBFD-5A6F2AD9CC1E}">
      <dgm:prSet phldrT="[Text]"/>
      <dgm:spPr/>
      <dgm:t>
        <a:bodyPr/>
        <a:lstStyle/>
        <a:p>
          <a:r>
            <a:rPr lang="en-US" dirty="0" smtClean="0">
              <a:latin typeface="Times New Roman" pitchFamily="18" charset="0"/>
              <a:cs typeface="Times New Roman" pitchFamily="18" charset="0"/>
            </a:rPr>
            <a:t>Background</a:t>
          </a:r>
          <a:endParaRPr lang="en-US" dirty="0">
            <a:latin typeface="Times New Roman" pitchFamily="18" charset="0"/>
            <a:cs typeface="Times New Roman" pitchFamily="18" charset="0"/>
          </a:endParaRPr>
        </a:p>
      </dgm:t>
    </dgm:pt>
    <dgm:pt modelId="{72CB0918-DAFD-4142-8CE5-1BC34CA9338B}" type="parTrans" cxnId="{5BD4BDE3-FD2F-4B40-A952-812B5A51E5EA}">
      <dgm:prSet/>
      <dgm:spPr/>
      <dgm:t>
        <a:bodyPr/>
        <a:lstStyle/>
        <a:p>
          <a:endParaRPr lang="en-US"/>
        </a:p>
      </dgm:t>
    </dgm:pt>
    <dgm:pt modelId="{71E1E1A1-1B66-4008-BAA9-669D953CD592}" type="sibTrans" cxnId="{5BD4BDE3-FD2F-4B40-A952-812B5A51E5EA}">
      <dgm:prSet/>
      <dgm:spPr/>
      <dgm:t>
        <a:bodyPr/>
        <a:lstStyle/>
        <a:p>
          <a:endParaRPr lang="en-US"/>
        </a:p>
      </dgm:t>
    </dgm:pt>
    <dgm:pt modelId="{AB4B7919-05D4-4F33-9C67-6183AA892271}">
      <dgm:prSet phldrT="[Text]"/>
      <dgm:spPr/>
      <dgm:t>
        <a:bodyPr/>
        <a:lstStyle/>
        <a:p>
          <a:r>
            <a:rPr lang="en-US" dirty="0" smtClean="0">
              <a:latin typeface="Times New Roman" pitchFamily="18" charset="0"/>
              <a:cs typeface="Times New Roman" pitchFamily="18" charset="0"/>
            </a:rPr>
            <a:t>Sources impacting nonattainment areas cannot build</a:t>
          </a:r>
          <a:endParaRPr lang="en-US" dirty="0">
            <a:latin typeface="Times New Roman" pitchFamily="18" charset="0"/>
            <a:cs typeface="Times New Roman" pitchFamily="18" charset="0"/>
          </a:endParaRPr>
        </a:p>
      </dgm:t>
    </dgm:pt>
    <dgm:pt modelId="{1259DBEF-813E-4A75-9F4B-B2CD8DC1BE1B}" type="parTrans" cxnId="{26E51D0F-9166-4354-B7FE-D15D4E2C97E0}">
      <dgm:prSet/>
      <dgm:spPr/>
      <dgm:t>
        <a:bodyPr/>
        <a:lstStyle/>
        <a:p>
          <a:endParaRPr lang="en-US"/>
        </a:p>
      </dgm:t>
    </dgm:pt>
    <dgm:pt modelId="{E59ED7AA-BD83-425B-B14F-7BCC09F23409}" type="sibTrans" cxnId="{26E51D0F-9166-4354-B7FE-D15D4E2C97E0}">
      <dgm:prSet/>
      <dgm:spPr/>
      <dgm:t>
        <a:bodyPr/>
        <a:lstStyle/>
        <a:p>
          <a:endParaRPr lang="en-US"/>
        </a:p>
      </dgm:t>
    </dgm:pt>
    <dgm:pt modelId="{BE4D0001-1913-4DB1-8D44-EE8A69A70179}">
      <dgm:prSet phldrT="[Text]"/>
      <dgm:spPr/>
      <dgm:t>
        <a:bodyPr/>
        <a:lstStyle/>
        <a:p>
          <a:r>
            <a:rPr lang="en-US" dirty="0" smtClean="0">
              <a:latin typeface="Times New Roman" pitchFamily="18" charset="0"/>
              <a:cs typeface="Times New Roman" pitchFamily="18" charset="0"/>
            </a:rPr>
            <a:t>Recommendation</a:t>
          </a:r>
          <a:endParaRPr lang="en-US" dirty="0">
            <a:latin typeface="Times New Roman" pitchFamily="18" charset="0"/>
            <a:cs typeface="Times New Roman" pitchFamily="18" charset="0"/>
          </a:endParaRPr>
        </a:p>
      </dgm:t>
    </dgm:pt>
    <dgm:pt modelId="{0897D42B-ED91-4153-9670-615A4FD26993}" type="parTrans" cxnId="{1596A228-67FF-48D4-AEB8-A583A96A6859}">
      <dgm:prSet/>
      <dgm:spPr/>
      <dgm:t>
        <a:bodyPr/>
        <a:lstStyle/>
        <a:p>
          <a:endParaRPr lang="en-US"/>
        </a:p>
      </dgm:t>
    </dgm:pt>
    <dgm:pt modelId="{115DF1AC-1BBE-4CD7-A24E-7F3F42767A20}" type="sibTrans" cxnId="{1596A228-67FF-48D4-AEB8-A583A96A6859}">
      <dgm:prSet/>
      <dgm:spPr/>
      <dgm:t>
        <a:bodyPr/>
        <a:lstStyle/>
        <a:p>
          <a:endParaRPr lang="en-US"/>
        </a:p>
      </dgm:t>
    </dgm:pt>
    <dgm:pt modelId="{744C3FCE-2FEB-47D4-8D94-867ABE229666}">
      <dgm:prSet phldrT="[Text]"/>
      <dgm:spPr/>
      <dgm:t>
        <a:bodyPr/>
        <a:lstStyle/>
        <a:p>
          <a:r>
            <a:rPr lang="en-US" dirty="0" smtClean="0">
              <a:latin typeface="Times New Roman" pitchFamily="18" charset="0"/>
              <a:cs typeface="Times New Roman" pitchFamily="18" charset="0"/>
            </a:rPr>
            <a:t>Revise modeling criteria for NAQB</a:t>
          </a:r>
          <a:endParaRPr lang="en-US" dirty="0">
            <a:latin typeface="Times New Roman" pitchFamily="18" charset="0"/>
            <a:cs typeface="Times New Roman" pitchFamily="18" charset="0"/>
          </a:endParaRPr>
        </a:p>
      </dgm:t>
    </dgm:pt>
    <dgm:pt modelId="{E7F2A520-28AD-4025-BD08-B225DC2AD974}" type="parTrans" cxnId="{1AAF1507-0FD5-4A64-AAF3-2DBAFEE44A26}">
      <dgm:prSet/>
      <dgm:spPr/>
      <dgm:t>
        <a:bodyPr/>
        <a:lstStyle/>
        <a:p>
          <a:endParaRPr lang="en-US"/>
        </a:p>
      </dgm:t>
    </dgm:pt>
    <dgm:pt modelId="{7D7F7CC8-AF76-4DF4-917A-DEA070478167}" type="sibTrans" cxnId="{1AAF1507-0FD5-4A64-AAF3-2DBAFEE44A26}">
      <dgm:prSet/>
      <dgm:spPr/>
      <dgm:t>
        <a:bodyPr/>
        <a:lstStyle/>
        <a:p>
          <a:endParaRPr lang="en-US"/>
        </a:p>
      </dgm:t>
    </dgm:pt>
    <dgm:pt modelId="{1D43A6DE-6330-4288-88FA-749FD6BA0DFC}">
      <dgm:prSet phldrT="[Text]"/>
      <dgm:spPr/>
      <dgm:t>
        <a:bodyPr/>
        <a:lstStyle/>
        <a:p>
          <a:r>
            <a:rPr lang="en-US" dirty="0" smtClean="0">
              <a:latin typeface="Times New Roman" pitchFamily="18" charset="0"/>
              <a:cs typeface="Times New Roman" pitchFamily="18" charset="0"/>
            </a:rPr>
            <a:t>DEQ Workload</a:t>
          </a:r>
          <a:endParaRPr lang="en-US" dirty="0">
            <a:latin typeface="Times New Roman" pitchFamily="18" charset="0"/>
            <a:cs typeface="Times New Roman" pitchFamily="18" charset="0"/>
          </a:endParaRPr>
        </a:p>
      </dgm:t>
    </dgm:pt>
    <dgm:pt modelId="{613B038F-B560-4ED7-8B0A-1E0876173A29}" type="parTrans" cxnId="{EBE59368-3C76-4893-8535-65141F2B367F}">
      <dgm:prSet/>
      <dgm:spPr/>
      <dgm:t>
        <a:bodyPr/>
        <a:lstStyle/>
        <a:p>
          <a:endParaRPr lang="en-US"/>
        </a:p>
      </dgm:t>
    </dgm:pt>
    <dgm:pt modelId="{8276BDB8-EEDD-42C5-A9C4-22CD532FBE4A}" type="sibTrans" cxnId="{EBE59368-3C76-4893-8535-65141F2B367F}">
      <dgm:prSet/>
      <dgm:spPr/>
      <dgm:t>
        <a:bodyPr/>
        <a:lstStyle/>
        <a:p>
          <a:endParaRPr lang="en-US"/>
        </a:p>
      </dgm:t>
    </dgm:pt>
    <dgm:pt modelId="{4ED1E18B-9D1F-49AC-9FDC-691D34861D54}">
      <dgm:prSet phldrT="[Text]"/>
      <dgm:spPr/>
      <dgm:t>
        <a:bodyPr/>
        <a:lstStyle/>
        <a:p>
          <a:r>
            <a:rPr lang="en-US" dirty="0" smtClean="0">
              <a:latin typeface="Times New Roman" pitchFamily="18" charset="0"/>
              <a:cs typeface="Times New Roman" pitchFamily="18" charset="0"/>
            </a:rPr>
            <a:t>Training for permit writers/modelers to learn program revisions</a:t>
          </a:r>
          <a:endParaRPr lang="en-US" dirty="0"/>
        </a:p>
      </dgm:t>
    </dgm:pt>
    <dgm:pt modelId="{7B2834D7-77B7-489B-8CA0-7F9A1CC46D68}" type="parTrans" cxnId="{0A53C7C4-4073-45F7-8FCF-2A720732EEF9}">
      <dgm:prSet/>
      <dgm:spPr/>
      <dgm:t>
        <a:bodyPr/>
        <a:lstStyle/>
        <a:p>
          <a:endParaRPr lang="en-US"/>
        </a:p>
      </dgm:t>
    </dgm:pt>
    <dgm:pt modelId="{9017DEAF-DA6A-441C-8AE8-3597403ABDA8}" type="sibTrans" cxnId="{0A53C7C4-4073-45F7-8FCF-2A720732EEF9}">
      <dgm:prSet/>
      <dgm:spPr/>
      <dgm:t>
        <a:bodyPr/>
        <a:lstStyle/>
        <a:p>
          <a:endParaRPr lang="en-US"/>
        </a:p>
      </dgm:t>
    </dgm:pt>
    <dgm:pt modelId="{95E51BCB-FA80-4AC7-8CF0-BB9466A4E463}">
      <dgm:prSet phldrT="[Text]"/>
      <dgm:spPr/>
      <dgm:t>
        <a:bodyPr/>
        <a:lstStyle/>
        <a:p>
          <a:r>
            <a:rPr lang="en-US" dirty="0" smtClean="0">
              <a:latin typeface="Times New Roman" pitchFamily="18" charset="0"/>
              <a:cs typeface="Times New Roman" pitchFamily="18" charset="0"/>
            </a:rPr>
            <a:t>Increase offset ratios</a:t>
          </a:r>
          <a:endParaRPr lang="en-US" dirty="0"/>
        </a:p>
      </dgm:t>
    </dgm:pt>
    <dgm:pt modelId="{9D60C8F4-C894-45C4-8724-A5632F9A45E5}" type="parTrans" cxnId="{FF53F447-90D6-45BE-B0F7-5E6B4E6D0C58}">
      <dgm:prSet/>
      <dgm:spPr/>
      <dgm:t>
        <a:bodyPr/>
        <a:lstStyle/>
        <a:p>
          <a:endParaRPr lang="en-US"/>
        </a:p>
      </dgm:t>
    </dgm:pt>
    <dgm:pt modelId="{6AE511B6-99AE-49FA-BADC-FF8532518989}" type="sibTrans" cxnId="{FF53F447-90D6-45BE-B0F7-5E6B4E6D0C58}">
      <dgm:prSet/>
      <dgm:spPr/>
      <dgm:t>
        <a:bodyPr/>
        <a:lstStyle/>
        <a:p>
          <a:endParaRPr lang="en-US"/>
        </a:p>
      </dgm:t>
    </dgm:pt>
    <dgm:pt modelId="{8CBC2996-68E9-49A6-B825-9365B025EEB7}">
      <dgm:prSet phldrT="[Text]"/>
      <dgm:spPr/>
      <dgm:t>
        <a:bodyPr/>
        <a:lstStyle/>
        <a:p>
          <a:endParaRPr lang="en-US" dirty="0"/>
        </a:p>
      </dgm:t>
    </dgm:pt>
    <dgm:pt modelId="{FBC8D56D-6F2E-4A5F-9B94-E172FC3EABC4}" type="parTrans" cxnId="{076907D3-E20E-46AF-A906-647A21512823}">
      <dgm:prSet/>
      <dgm:spPr/>
      <dgm:t>
        <a:bodyPr/>
        <a:lstStyle/>
        <a:p>
          <a:endParaRPr lang="en-US"/>
        </a:p>
      </dgm:t>
    </dgm:pt>
    <dgm:pt modelId="{FC404D96-F36D-4564-8553-EE3CDF3B88EF}" type="sibTrans" cxnId="{076907D3-E20E-46AF-A906-647A21512823}">
      <dgm:prSet/>
      <dgm:spPr/>
      <dgm:t>
        <a:bodyPr/>
        <a:lstStyle/>
        <a:p>
          <a:endParaRPr lang="en-US"/>
        </a:p>
      </dgm:t>
    </dgm:pt>
    <dgm:pt modelId="{EC52BE6A-99CF-47F8-8293-76BE2077C45E}">
      <dgm:prSet/>
      <dgm:spPr/>
      <dgm:t>
        <a:bodyPr/>
        <a:lstStyle/>
        <a:p>
          <a:r>
            <a:rPr lang="en-US" dirty="0" smtClean="0">
              <a:solidFill>
                <a:schemeClr val="tx1"/>
              </a:solidFill>
              <a:latin typeface="Times New Roman" pitchFamily="18" charset="0"/>
              <a:cs typeface="Times New Roman" pitchFamily="18" charset="0"/>
            </a:rPr>
            <a:t>Lower PM</a:t>
          </a:r>
          <a:r>
            <a:rPr lang="en-US" baseline="-25000" dirty="0" smtClean="0">
              <a:solidFill>
                <a:schemeClr val="tx1"/>
              </a:solidFill>
              <a:latin typeface="Times New Roman" pitchFamily="18" charset="0"/>
              <a:cs typeface="Times New Roman" pitchFamily="18" charset="0"/>
            </a:rPr>
            <a:t>2.5</a:t>
          </a:r>
          <a:r>
            <a:rPr lang="en-US" dirty="0" smtClean="0">
              <a:solidFill>
                <a:schemeClr val="tx1"/>
              </a:solidFill>
              <a:latin typeface="Times New Roman" pitchFamily="18" charset="0"/>
              <a:cs typeface="Times New Roman" pitchFamily="18" charset="0"/>
            </a:rPr>
            <a:t> standard has revealed this problem</a:t>
          </a:r>
          <a:endParaRPr lang="en-US" dirty="0">
            <a:solidFill>
              <a:schemeClr val="tx1"/>
            </a:solidFill>
            <a:latin typeface="Times New Roman" pitchFamily="18" charset="0"/>
            <a:cs typeface="Times New Roman" pitchFamily="18" charset="0"/>
          </a:endParaRPr>
        </a:p>
      </dgm:t>
    </dgm:pt>
    <dgm:pt modelId="{8075C63B-BAC3-4DA4-91E4-240D2CA415C9}" type="parTrans" cxnId="{BCAFE846-397B-4448-BFEC-FADD1CE0851C}">
      <dgm:prSet/>
      <dgm:spPr/>
      <dgm:t>
        <a:bodyPr/>
        <a:lstStyle/>
        <a:p>
          <a:endParaRPr lang="en-US"/>
        </a:p>
      </dgm:t>
    </dgm:pt>
    <dgm:pt modelId="{CB057186-D0E2-4C3E-9633-B1C33AD8F8D3}" type="sibTrans" cxnId="{BCAFE846-397B-4448-BFEC-FADD1CE0851C}">
      <dgm:prSet/>
      <dgm:spPr/>
      <dgm:t>
        <a:bodyPr/>
        <a:lstStyle/>
        <a:p>
          <a:endParaRPr lang="en-US"/>
        </a:p>
      </dgm:t>
    </dgm:pt>
    <dgm:pt modelId="{0B3C17BF-8537-4D99-A202-1597AB335FA7}">
      <dgm:prSet/>
      <dgm:spPr/>
      <dgm:t>
        <a:bodyPr/>
        <a:lstStyle/>
        <a:p>
          <a:r>
            <a:rPr lang="en-US" dirty="0" smtClean="0">
              <a:latin typeface="Times New Roman" pitchFamily="18" charset="0"/>
              <a:cs typeface="Times New Roman" pitchFamily="18" charset="0"/>
            </a:rPr>
            <a:t>Focus on the local air quality problems</a:t>
          </a:r>
          <a:endParaRPr lang="en-US" dirty="0">
            <a:latin typeface="Times New Roman" pitchFamily="18" charset="0"/>
            <a:cs typeface="Times New Roman" pitchFamily="18" charset="0"/>
          </a:endParaRPr>
        </a:p>
      </dgm:t>
    </dgm:pt>
    <dgm:pt modelId="{EFBE0E47-C02B-4376-9F4A-12BA00414F6E}" type="parTrans" cxnId="{C79DFB4F-44B4-4375-9BF1-41E7D8E19673}">
      <dgm:prSet/>
      <dgm:spPr/>
      <dgm:t>
        <a:bodyPr/>
        <a:lstStyle/>
        <a:p>
          <a:endParaRPr lang="en-US"/>
        </a:p>
      </dgm:t>
    </dgm:pt>
    <dgm:pt modelId="{8AB036F5-E0A6-4608-83EF-BDDBE78A7C00}" type="sibTrans" cxnId="{C79DFB4F-44B4-4375-9BF1-41E7D8E19673}">
      <dgm:prSet/>
      <dgm:spPr/>
      <dgm:t>
        <a:bodyPr/>
        <a:lstStyle/>
        <a:p>
          <a:endParaRPr lang="en-US"/>
        </a:p>
      </dgm:t>
    </dgm:pt>
    <dgm:pt modelId="{6225E1EF-1ACD-4CE6-858A-91066AAB6550}">
      <dgm:prSet/>
      <dgm:spPr/>
      <dgm:t>
        <a:bodyPr/>
        <a:lstStyle/>
        <a:p>
          <a:r>
            <a:rPr lang="en-US" dirty="0" smtClean="0">
              <a:latin typeface="Times New Roman" pitchFamily="18" charset="0"/>
              <a:cs typeface="Times New Roman" pitchFamily="18" charset="0"/>
            </a:rPr>
            <a:t>Reduce ratios if from priority sources</a:t>
          </a:r>
          <a:endParaRPr lang="en-US" dirty="0">
            <a:latin typeface="Times New Roman" pitchFamily="18" charset="0"/>
            <a:cs typeface="Times New Roman" pitchFamily="18" charset="0"/>
          </a:endParaRPr>
        </a:p>
      </dgm:t>
    </dgm:pt>
    <dgm:pt modelId="{DD9B74FC-62D5-46BF-ADE0-82BD2B3BD4C1}" type="parTrans" cxnId="{9A810FF2-F34C-4350-BBA8-5396D6CC5B4B}">
      <dgm:prSet/>
      <dgm:spPr/>
      <dgm:t>
        <a:bodyPr/>
        <a:lstStyle/>
        <a:p>
          <a:endParaRPr lang="en-US"/>
        </a:p>
      </dgm:t>
    </dgm:pt>
    <dgm:pt modelId="{D480FDB4-8216-4652-A77B-A3015DBA9718}" type="sibTrans" cxnId="{9A810FF2-F34C-4350-BBA8-5396D6CC5B4B}">
      <dgm:prSet/>
      <dgm:spPr/>
      <dgm:t>
        <a:bodyPr/>
        <a:lstStyle/>
        <a:p>
          <a:endParaRPr lang="en-US"/>
        </a:p>
      </dgm:t>
    </dgm:pt>
    <dgm:pt modelId="{3A21B729-1D63-4FDC-84DB-7977F700A43F}">
      <dgm:prSet phldrT="[Text]"/>
      <dgm:spPr/>
      <dgm:t>
        <a:bodyPr/>
        <a:lstStyle/>
        <a:p>
          <a:endParaRPr lang="en-US" dirty="0">
            <a:latin typeface="Times New Roman" pitchFamily="18" charset="0"/>
            <a:cs typeface="Times New Roman" pitchFamily="18" charset="0"/>
          </a:endParaRPr>
        </a:p>
      </dgm:t>
    </dgm:pt>
    <dgm:pt modelId="{3439B0DC-3D15-4B77-85BC-152502401F6F}" type="parTrans" cxnId="{A4C76599-C004-4442-90B6-92EF8DE1AD33}">
      <dgm:prSet/>
      <dgm:spPr/>
    </dgm:pt>
    <dgm:pt modelId="{143528CE-C5D3-437E-850E-AE7FAAA2C632}" type="sibTrans" cxnId="{A4C76599-C004-4442-90B6-92EF8DE1AD33}">
      <dgm:prSet/>
      <dgm:spPr/>
    </dgm:pt>
    <dgm:pt modelId="{7A1D821D-CC4C-49A5-856D-F9F252ADDC52}">
      <dgm:prSet/>
      <dgm:spPr/>
      <dgm:t>
        <a:bodyPr/>
        <a:lstStyle/>
        <a:p>
          <a:endParaRPr lang="en-US" dirty="0">
            <a:latin typeface="Times New Roman" pitchFamily="18" charset="0"/>
            <a:cs typeface="Times New Roman" pitchFamily="18" charset="0"/>
          </a:endParaRPr>
        </a:p>
      </dgm:t>
    </dgm:pt>
    <dgm:pt modelId="{D0D55613-A30E-4999-B80C-A42C824FE260}" type="parTrans" cxnId="{08F6D0BE-58D9-4AFA-B4BF-E1DD3ECF1241}">
      <dgm:prSet/>
      <dgm:spPr/>
    </dgm:pt>
    <dgm:pt modelId="{8C59E7E9-5364-45B1-AC02-AE870DD6DE2A}" type="sibTrans" cxnId="{08F6D0BE-58D9-4AFA-B4BF-E1DD3ECF1241}">
      <dgm:prSet/>
      <dgm:spPr/>
    </dgm:pt>
    <dgm:pt modelId="{F3495AA8-F0C9-4798-BB02-CB8A1D67BBB9}">
      <dgm:prSet phldrT="[Text]"/>
      <dgm:spPr/>
      <dgm:t>
        <a:bodyPr/>
        <a:lstStyle/>
        <a:p>
          <a:endParaRPr lang="en-US" dirty="0"/>
        </a:p>
      </dgm:t>
    </dgm:pt>
    <dgm:pt modelId="{BD7C3F10-E9EF-4FCD-92AB-10468FF256CC}" type="parTrans" cxnId="{2AF7530A-0449-4AF4-B8B8-D40069B9C82C}">
      <dgm:prSet/>
      <dgm:spPr/>
    </dgm:pt>
    <dgm:pt modelId="{DCFB3D5A-D019-4853-9D3D-7CBF399D9EB7}" type="sibTrans" cxnId="{2AF7530A-0449-4AF4-B8B8-D40069B9C82C}">
      <dgm:prSet/>
      <dgm:spPr/>
    </dgm:pt>
    <dgm:pt modelId="{EDD90781-E0CC-4DDD-9921-1A863DBF2FA6}">
      <dgm:prSet phldrT="[Text]"/>
      <dgm:spPr/>
      <dgm:t>
        <a:bodyPr/>
        <a:lstStyle/>
        <a:p>
          <a:endParaRPr lang="en-US" dirty="0">
            <a:latin typeface="Times New Roman" pitchFamily="18" charset="0"/>
            <a:cs typeface="Times New Roman" pitchFamily="18" charset="0"/>
          </a:endParaRPr>
        </a:p>
      </dgm:t>
    </dgm:pt>
    <dgm:pt modelId="{DBE95E7C-92E2-4AA8-AC4F-062D5E740C72}" type="parTrans" cxnId="{26B19820-96A0-451C-BEE4-65853C45E40E}">
      <dgm:prSet/>
      <dgm:spPr/>
    </dgm:pt>
    <dgm:pt modelId="{57B910A1-73BB-4121-BE58-0F2270D768C4}" type="sibTrans" cxnId="{26B19820-96A0-451C-BEE4-65853C45E40E}">
      <dgm:prSet/>
      <dgm:spPr/>
    </dgm:pt>
    <dgm:pt modelId="{8D803AA9-7F58-419D-A608-DD1A7FE042DB}" type="pres">
      <dgm:prSet presAssocID="{6D388B34-B901-47F6-9BC3-A147116CEEC8}" presName="Name0" presStyleCnt="0">
        <dgm:presLayoutVars>
          <dgm:dir/>
          <dgm:animLvl val="lvl"/>
          <dgm:resizeHandles val="exact"/>
        </dgm:presLayoutVars>
      </dgm:prSet>
      <dgm:spPr/>
      <dgm:t>
        <a:bodyPr/>
        <a:lstStyle/>
        <a:p>
          <a:endParaRPr lang="en-US"/>
        </a:p>
      </dgm:t>
    </dgm:pt>
    <dgm:pt modelId="{F487DEC8-476A-4906-95DD-9ECBF9BFBBEC}" type="pres">
      <dgm:prSet presAssocID="{E2DBCADF-D569-4C93-BBFD-5A6F2AD9CC1E}" presName="composite" presStyleCnt="0"/>
      <dgm:spPr/>
    </dgm:pt>
    <dgm:pt modelId="{54864447-4B66-4534-AA9D-7DD1DB8B6BE8}" type="pres">
      <dgm:prSet presAssocID="{E2DBCADF-D569-4C93-BBFD-5A6F2AD9CC1E}" presName="parTx" presStyleLbl="alignNode1" presStyleIdx="0" presStyleCnt="3">
        <dgm:presLayoutVars>
          <dgm:chMax val="0"/>
          <dgm:chPref val="0"/>
          <dgm:bulletEnabled val="1"/>
        </dgm:presLayoutVars>
      </dgm:prSet>
      <dgm:spPr/>
      <dgm:t>
        <a:bodyPr/>
        <a:lstStyle/>
        <a:p>
          <a:endParaRPr lang="en-US"/>
        </a:p>
      </dgm:t>
    </dgm:pt>
    <dgm:pt modelId="{05F7139E-646F-4675-8C98-97A80DC35D08}" type="pres">
      <dgm:prSet presAssocID="{E2DBCADF-D569-4C93-BBFD-5A6F2AD9CC1E}" presName="desTx" presStyleLbl="alignAccFollowNode1" presStyleIdx="0" presStyleCnt="3">
        <dgm:presLayoutVars>
          <dgm:bulletEnabled val="1"/>
        </dgm:presLayoutVars>
      </dgm:prSet>
      <dgm:spPr/>
      <dgm:t>
        <a:bodyPr/>
        <a:lstStyle/>
        <a:p>
          <a:endParaRPr lang="en-US"/>
        </a:p>
      </dgm:t>
    </dgm:pt>
    <dgm:pt modelId="{A00964D9-4D8C-49EA-8E82-A732EB6C224C}" type="pres">
      <dgm:prSet presAssocID="{71E1E1A1-1B66-4008-BAA9-669D953CD592}" presName="space" presStyleCnt="0"/>
      <dgm:spPr/>
    </dgm:pt>
    <dgm:pt modelId="{66F6EB94-6A15-4A21-B584-EBFDE26DF313}" type="pres">
      <dgm:prSet presAssocID="{BE4D0001-1913-4DB1-8D44-EE8A69A70179}" presName="composite" presStyleCnt="0"/>
      <dgm:spPr/>
    </dgm:pt>
    <dgm:pt modelId="{C890679B-E908-4F1E-9C0F-FCF7E3617B6F}" type="pres">
      <dgm:prSet presAssocID="{BE4D0001-1913-4DB1-8D44-EE8A69A70179}" presName="parTx" presStyleLbl="alignNode1" presStyleIdx="1" presStyleCnt="3">
        <dgm:presLayoutVars>
          <dgm:chMax val="0"/>
          <dgm:chPref val="0"/>
          <dgm:bulletEnabled val="1"/>
        </dgm:presLayoutVars>
      </dgm:prSet>
      <dgm:spPr/>
      <dgm:t>
        <a:bodyPr/>
        <a:lstStyle/>
        <a:p>
          <a:endParaRPr lang="en-US"/>
        </a:p>
      </dgm:t>
    </dgm:pt>
    <dgm:pt modelId="{C33C1989-BE00-4F04-BA23-BCF8C1D46079}" type="pres">
      <dgm:prSet presAssocID="{BE4D0001-1913-4DB1-8D44-EE8A69A70179}" presName="desTx" presStyleLbl="alignAccFollowNode1" presStyleIdx="1" presStyleCnt="3">
        <dgm:presLayoutVars>
          <dgm:bulletEnabled val="1"/>
        </dgm:presLayoutVars>
      </dgm:prSet>
      <dgm:spPr/>
      <dgm:t>
        <a:bodyPr/>
        <a:lstStyle/>
        <a:p>
          <a:endParaRPr lang="en-US"/>
        </a:p>
      </dgm:t>
    </dgm:pt>
    <dgm:pt modelId="{7C1C2BB1-E1F8-4250-8B01-1995A5D0F37F}" type="pres">
      <dgm:prSet presAssocID="{115DF1AC-1BBE-4CD7-A24E-7F3F42767A20}" presName="space" presStyleCnt="0"/>
      <dgm:spPr/>
    </dgm:pt>
    <dgm:pt modelId="{A3D52273-7D77-4C1F-90B0-F49BF3325D45}" type="pres">
      <dgm:prSet presAssocID="{1D43A6DE-6330-4288-88FA-749FD6BA0DFC}" presName="composite" presStyleCnt="0"/>
      <dgm:spPr/>
    </dgm:pt>
    <dgm:pt modelId="{94F1539C-A416-4599-B45F-AC08210BF8E8}" type="pres">
      <dgm:prSet presAssocID="{1D43A6DE-6330-4288-88FA-749FD6BA0DFC}" presName="parTx" presStyleLbl="alignNode1" presStyleIdx="2" presStyleCnt="3">
        <dgm:presLayoutVars>
          <dgm:chMax val="0"/>
          <dgm:chPref val="0"/>
          <dgm:bulletEnabled val="1"/>
        </dgm:presLayoutVars>
      </dgm:prSet>
      <dgm:spPr/>
      <dgm:t>
        <a:bodyPr/>
        <a:lstStyle/>
        <a:p>
          <a:endParaRPr lang="en-US"/>
        </a:p>
      </dgm:t>
    </dgm:pt>
    <dgm:pt modelId="{20C4F1DA-DCE1-49C5-A43C-DB0EBFACAFA4}" type="pres">
      <dgm:prSet presAssocID="{1D43A6DE-6330-4288-88FA-749FD6BA0DFC}" presName="desTx" presStyleLbl="alignAccFollowNode1" presStyleIdx="2" presStyleCnt="3">
        <dgm:presLayoutVars>
          <dgm:bulletEnabled val="1"/>
        </dgm:presLayoutVars>
      </dgm:prSet>
      <dgm:spPr/>
      <dgm:t>
        <a:bodyPr/>
        <a:lstStyle/>
        <a:p>
          <a:endParaRPr lang="en-US"/>
        </a:p>
      </dgm:t>
    </dgm:pt>
  </dgm:ptLst>
  <dgm:cxnLst>
    <dgm:cxn modelId="{BCAC073B-91DC-4D36-A385-D8F38F7FC026}" type="presOf" srcId="{EC52BE6A-99CF-47F8-8293-76BE2077C45E}" destId="{05F7139E-646F-4675-8C98-97A80DC35D08}" srcOrd="0" destOrd="2" presId="urn:microsoft.com/office/officeart/2005/8/layout/hList1"/>
    <dgm:cxn modelId="{A716A57D-CE14-4810-A6FE-B75CD2F959A5}" type="presOf" srcId="{F3495AA8-F0C9-4798-BB02-CB8A1D67BBB9}" destId="{C33C1989-BE00-4F04-BA23-BCF8C1D46079}" srcOrd="0" destOrd="5" presId="urn:microsoft.com/office/officeart/2005/8/layout/hList1"/>
    <dgm:cxn modelId="{1DA70653-7C89-41C9-B79F-CC6F40205135}" type="presOf" srcId="{95E51BCB-FA80-4AC7-8CF0-BB9466A4E463}" destId="{C33C1989-BE00-4F04-BA23-BCF8C1D46079}" srcOrd="0" destOrd="4" presId="urn:microsoft.com/office/officeart/2005/8/layout/hList1"/>
    <dgm:cxn modelId="{76200404-3733-4BB2-9DB0-F8AC06BF530D}" type="presOf" srcId="{1D43A6DE-6330-4288-88FA-749FD6BA0DFC}" destId="{94F1539C-A416-4599-B45F-AC08210BF8E8}" srcOrd="0" destOrd="0" presId="urn:microsoft.com/office/officeart/2005/8/layout/hList1"/>
    <dgm:cxn modelId="{FF53F447-90D6-45BE-B0F7-5E6B4E6D0C58}" srcId="{BE4D0001-1913-4DB1-8D44-EE8A69A70179}" destId="{95E51BCB-FA80-4AC7-8CF0-BB9466A4E463}" srcOrd="4" destOrd="0" parTransId="{9D60C8F4-C894-45C4-8724-A5632F9A45E5}" sibTransId="{6AE511B6-99AE-49FA-BADC-FF8532518989}"/>
    <dgm:cxn modelId="{5BD4BDE3-FD2F-4B40-A952-812B5A51E5EA}" srcId="{6D388B34-B901-47F6-9BC3-A147116CEEC8}" destId="{E2DBCADF-D569-4C93-BBFD-5A6F2AD9CC1E}" srcOrd="0" destOrd="0" parTransId="{72CB0918-DAFD-4142-8CE5-1BC34CA9338B}" sibTransId="{71E1E1A1-1B66-4008-BAA9-669D953CD592}"/>
    <dgm:cxn modelId="{AE1066DF-1D1E-4A68-B7EA-5D08790F04D2}" type="presOf" srcId="{6225E1EF-1ACD-4CE6-858A-91066AAB6550}" destId="{C33C1989-BE00-4F04-BA23-BCF8C1D46079}" srcOrd="0" destOrd="6" presId="urn:microsoft.com/office/officeart/2005/8/layout/hList1"/>
    <dgm:cxn modelId="{1AAF1507-0FD5-4A64-AAF3-2DBAFEE44A26}" srcId="{BE4D0001-1913-4DB1-8D44-EE8A69A70179}" destId="{744C3FCE-2FEB-47D4-8D94-867ABE229666}" srcOrd="0" destOrd="0" parTransId="{E7F2A520-28AD-4025-BD08-B225DC2AD974}" sibTransId="{7D7F7CC8-AF76-4DF4-917A-DEA070478167}"/>
    <dgm:cxn modelId="{9A810FF2-F34C-4350-BBA8-5396D6CC5B4B}" srcId="{BE4D0001-1913-4DB1-8D44-EE8A69A70179}" destId="{6225E1EF-1ACD-4CE6-858A-91066AAB6550}" srcOrd="6" destOrd="0" parTransId="{DD9B74FC-62D5-46BF-ADE0-82BD2B3BD4C1}" sibTransId="{D480FDB4-8216-4652-A77B-A3015DBA9718}"/>
    <dgm:cxn modelId="{2AF7530A-0449-4AF4-B8B8-D40069B9C82C}" srcId="{BE4D0001-1913-4DB1-8D44-EE8A69A70179}" destId="{F3495AA8-F0C9-4798-BB02-CB8A1D67BBB9}" srcOrd="5" destOrd="0" parTransId="{BD7C3F10-E9EF-4FCD-92AB-10468FF256CC}" sibTransId="{DCFB3D5A-D019-4853-9D3D-7CBF399D9EB7}"/>
    <dgm:cxn modelId="{C92A4610-5DBD-4B79-8E16-C6A19AC77D86}" type="presOf" srcId="{BE4D0001-1913-4DB1-8D44-EE8A69A70179}" destId="{C890679B-E908-4F1E-9C0F-FCF7E3617B6F}" srcOrd="0" destOrd="0" presId="urn:microsoft.com/office/officeart/2005/8/layout/hList1"/>
    <dgm:cxn modelId="{D5913EB7-CF3A-4D62-88EA-EEB10842357A}" type="presOf" srcId="{AB4B7919-05D4-4F33-9C67-6183AA892271}" destId="{05F7139E-646F-4675-8C98-97A80DC35D08}" srcOrd="0" destOrd="0" presId="urn:microsoft.com/office/officeart/2005/8/layout/hList1"/>
    <dgm:cxn modelId="{38108F6B-8555-4326-8803-6AD41963675D}" type="presOf" srcId="{6D388B34-B901-47F6-9BC3-A147116CEEC8}" destId="{8D803AA9-7F58-419D-A608-DD1A7FE042DB}" srcOrd="0" destOrd="0" presId="urn:microsoft.com/office/officeart/2005/8/layout/hList1"/>
    <dgm:cxn modelId="{26B19820-96A0-451C-BEE4-65853C45E40E}" srcId="{E2DBCADF-D569-4C93-BBFD-5A6F2AD9CC1E}" destId="{EDD90781-E0CC-4DDD-9921-1A863DBF2FA6}" srcOrd="1" destOrd="0" parTransId="{DBE95E7C-92E2-4AA8-AC4F-062D5E740C72}" sibTransId="{57B910A1-73BB-4121-BE58-0F2270D768C4}"/>
    <dgm:cxn modelId="{E51D9834-5C0E-49D3-83B7-DC0BFD964789}" type="presOf" srcId="{E2DBCADF-D569-4C93-BBFD-5A6F2AD9CC1E}" destId="{54864447-4B66-4534-AA9D-7DD1DB8B6BE8}" srcOrd="0" destOrd="0" presId="urn:microsoft.com/office/officeart/2005/8/layout/hList1"/>
    <dgm:cxn modelId="{08F6D0BE-58D9-4AFA-B4BF-E1DD3ECF1241}" srcId="{BE4D0001-1913-4DB1-8D44-EE8A69A70179}" destId="{7A1D821D-CC4C-49A5-856D-F9F252ADDC52}" srcOrd="3" destOrd="0" parTransId="{D0D55613-A30E-4999-B80C-A42C824FE260}" sibTransId="{8C59E7E9-5364-45B1-AC02-AE870DD6DE2A}"/>
    <dgm:cxn modelId="{BCAFE846-397B-4448-BFEC-FADD1CE0851C}" srcId="{E2DBCADF-D569-4C93-BBFD-5A6F2AD9CC1E}" destId="{EC52BE6A-99CF-47F8-8293-76BE2077C45E}" srcOrd="2" destOrd="0" parTransId="{8075C63B-BAC3-4DA4-91E4-240D2CA415C9}" sibTransId="{CB057186-D0E2-4C3E-9633-B1C33AD8F8D3}"/>
    <dgm:cxn modelId="{1596A228-67FF-48D4-AEB8-A583A96A6859}" srcId="{6D388B34-B901-47F6-9BC3-A147116CEEC8}" destId="{BE4D0001-1913-4DB1-8D44-EE8A69A70179}" srcOrd="1" destOrd="0" parTransId="{0897D42B-ED91-4153-9670-615A4FD26993}" sibTransId="{115DF1AC-1BBE-4CD7-A24E-7F3F42767A20}"/>
    <dgm:cxn modelId="{D2B6F247-87C6-461A-89B9-A13698BD1343}" type="presOf" srcId="{3A21B729-1D63-4FDC-84DB-7977F700A43F}" destId="{C33C1989-BE00-4F04-BA23-BCF8C1D46079}" srcOrd="0" destOrd="1" presId="urn:microsoft.com/office/officeart/2005/8/layout/hList1"/>
    <dgm:cxn modelId="{EBE59368-3C76-4893-8535-65141F2B367F}" srcId="{6D388B34-B901-47F6-9BC3-A147116CEEC8}" destId="{1D43A6DE-6330-4288-88FA-749FD6BA0DFC}" srcOrd="2" destOrd="0" parTransId="{613B038F-B560-4ED7-8B0A-1E0876173A29}" sibTransId="{8276BDB8-EEDD-42C5-A9C4-22CD532FBE4A}"/>
    <dgm:cxn modelId="{3FAC1BF4-002D-4BF6-A7C4-0AFDAFEB674E}" type="presOf" srcId="{744C3FCE-2FEB-47D4-8D94-867ABE229666}" destId="{C33C1989-BE00-4F04-BA23-BCF8C1D46079}" srcOrd="0" destOrd="0" presId="urn:microsoft.com/office/officeart/2005/8/layout/hList1"/>
    <dgm:cxn modelId="{45247DB6-A243-4F1E-994C-BB8997233DC4}" type="presOf" srcId="{0B3C17BF-8537-4D99-A202-1597AB335FA7}" destId="{C33C1989-BE00-4F04-BA23-BCF8C1D46079}" srcOrd="0" destOrd="2" presId="urn:microsoft.com/office/officeart/2005/8/layout/hList1"/>
    <dgm:cxn modelId="{0A53C7C4-4073-45F7-8FCF-2A720732EEF9}" srcId="{1D43A6DE-6330-4288-88FA-749FD6BA0DFC}" destId="{4ED1E18B-9D1F-49AC-9FDC-691D34861D54}" srcOrd="0" destOrd="0" parTransId="{7B2834D7-77B7-489B-8CA0-7F9A1CC46D68}" sibTransId="{9017DEAF-DA6A-441C-8AE8-3597403ABDA8}"/>
    <dgm:cxn modelId="{076907D3-E20E-46AF-A906-647A21512823}" srcId="{1D43A6DE-6330-4288-88FA-749FD6BA0DFC}" destId="{8CBC2996-68E9-49A6-B825-9365B025EEB7}" srcOrd="1" destOrd="0" parTransId="{FBC8D56D-6F2E-4A5F-9B94-E172FC3EABC4}" sibTransId="{FC404D96-F36D-4564-8553-EE3CDF3B88EF}"/>
    <dgm:cxn modelId="{CFCCEEB1-FE76-4E78-AB62-7B6FEDAF1459}" type="presOf" srcId="{8CBC2996-68E9-49A6-B825-9365B025EEB7}" destId="{20C4F1DA-DCE1-49C5-A43C-DB0EBFACAFA4}" srcOrd="0" destOrd="1" presId="urn:microsoft.com/office/officeart/2005/8/layout/hList1"/>
    <dgm:cxn modelId="{BD1A0D61-D8D0-49DB-B036-EFCA0781136D}" type="presOf" srcId="{EDD90781-E0CC-4DDD-9921-1A863DBF2FA6}" destId="{05F7139E-646F-4675-8C98-97A80DC35D08}" srcOrd="0" destOrd="1" presId="urn:microsoft.com/office/officeart/2005/8/layout/hList1"/>
    <dgm:cxn modelId="{C79DFB4F-44B4-4375-9BF1-41E7D8E19673}" srcId="{BE4D0001-1913-4DB1-8D44-EE8A69A70179}" destId="{0B3C17BF-8537-4D99-A202-1597AB335FA7}" srcOrd="2" destOrd="0" parTransId="{EFBE0E47-C02B-4376-9F4A-12BA00414F6E}" sibTransId="{8AB036F5-E0A6-4608-83EF-BDDBE78A7C00}"/>
    <dgm:cxn modelId="{A4C76599-C004-4442-90B6-92EF8DE1AD33}" srcId="{BE4D0001-1913-4DB1-8D44-EE8A69A70179}" destId="{3A21B729-1D63-4FDC-84DB-7977F700A43F}" srcOrd="1" destOrd="0" parTransId="{3439B0DC-3D15-4B77-85BC-152502401F6F}" sibTransId="{143528CE-C5D3-437E-850E-AE7FAAA2C632}"/>
    <dgm:cxn modelId="{3B4D36EE-17DD-400A-B210-A7AB184C3BC7}" type="presOf" srcId="{4ED1E18B-9D1F-49AC-9FDC-691D34861D54}" destId="{20C4F1DA-DCE1-49C5-A43C-DB0EBFACAFA4}" srcOrd="0" destOrd="0" presId="urn:microsoft.com/office/officeart/2005/8/layout/hList1"/>
    <dgm:cxn modelId="{26E51D0F-9166-4354-B7FE-D15D4E2C97E0}" srcId="{E2DBCADF-D569-4C93-BBFD-5A6F2AD9CC1E}" destId="{AB4B7919-05D4-4F33-9C67-6183AA892271}" srcOrd="0" destOrd="0" parTransId="{1259DBEF-813E-4A75-9F4B-B2CD8DC1BE1B}" sibTransId="{E59ED7AA-BD83-425B-B14F-7BCC09F23409}"/>
    <dgm:cxn modelId="{5C7CD4CA-82DE-4FCB-9240-041145459E7F}" type="presOf" srcId="{7A1D821D-CC4C-49A5-856D-F9F252ADDC52}" destId="{C33C1989-BE00-4F04-BA23-BCF8C1D46079}" srcOrd="0" destOrd="3" presId="urn:microsoft.com/office/officeart/2005/8/layout/hList1"/>
    <dgm:cxn modelId="{7D0CFBA0-078A-4E65-83CD-D9F0AEC19F63}" type="presParOf" srcId="{8D803AA9-7F58-419D-A608-DD1A7FE042DB}" destId="{F487DEC8-476A-4906-95DD-9ECBF9BFBBEC}" srcOrd="0" destOrd="0" presId="urn:microsoft.com/office/officeart/2005/8/layout/hList1"/>
    <dgm:cxn modelId="{88D6F6E6-CF66-4F18-8A28-2B8F17D75E1D}" type="presParOf" srcId="{F487DEC8-476A-4906-95DD-9ECBF9BFBBEC}" destId="{54864447-4B66-4534-AA9D-7DD1DB8B6BE8}" srcOrd="0" destOrd="0" presId="urn:microsoft.com/office/officeart/2005/8/layout/hList1"/>
    <dgm:cxn modelId="{718B6474-34E4-4B53-B4E0-7953BF927E09}" type="presParOf" srcId="{F487DEC8-476A-4906-95DD-9ECBF9BFBBEC}" destId="{05F7139E-646F-4675-8C98-97A80DC35D08}" srcOrd="1" destOrd="0" presId="urn:microsoft.com/office/officeart/2005/8/layout/hList1"/>
    <dgm:cxn modelId="{8EC64550-C1D7-4699-B0E7-2C531F28B8E4}" type="presParOf" srcId="{8D803AA9-7F58-419D-A608-DD1A7FE042DB}" destId="{A00964D9-4D8C-49EA-8E82-A732EB6C224C}" srcOrd="1" destOrd="0" presId="urn:microsoft.com/office/officeart/2005/8/layout/hList1"/>
    <dgm:cxn modelId="{1AEBF4BF-66F5-4CB1-8BD5-C7B80F5B6ACC}" type="presParOf" srcId="{8D803AA9-7F58-419D-A608-DD1A7FE042DB}" destId="{66F6EB94-6A15-4A21-B584-EBFDE26DF313}" srcOrd="2" destOrd="0" presId="urn:microsoft.com/office/officeart/2005/8/layout/hList1"/>
    <dgm:cxn modelId="{250D41C8-19C6-427E-A9EA-AAE729631C8D}" type="presParOf" srcId="{66F6EB94-6A15-4A21-B584-EBFDE26DF313}" destId="{C890679B-E908-4F1E-9C0F-FCF7E3617B6F}" srcOrd="0" destOrd="0" presId="urn:microsoft.com/office/officeart/2005/8/layout/hList1"/>
    <dgm:cxn modelId="{38CB04F0-F019-4CDD-894E-E66162DA2C03}" type="presParOf" srcId="{66F6EB94-6A15-4A21-B584-EBFDE26DF313}" destId="{C33C1989-BE00-4F04-BA23-BCF8C1D46079}" srcOrd="1" destOrd="0" presId="urn:microsoft.com/office/officeart/2005/8/layout/hList1"/>
    <dgm:cxn modelId="{49B4AD2F-2615-4050-8EC6-C23D308C1B6D}" type="presParOf" srcId="{8D803AA9-7F58-419D-A608-DD1A7FE042DB}" destId="{7C1C2BB1-E1F8-4250-8B01-1995A5D0F37F}" srcOrd="3" destOrd="0" presId="urn:microsoft.com/office/officeart/2005/8/layout/hList1"/>
    <dgm:cxn modelId="{1DAAF07E-8F7F-4490-8C3B-728736830330}" type="presParOf" srcId="{8D803AA9-7F58-419D-A608-DD1A7FE042DB}" destId="{A3D52273-7D77-4C1F-90B0-F49BF3325D45}" srcOrd="4" destOrd="0" presId="urn:microsoft.com/office/officeart/2005/8/layout/hList1"/>
    <dgm:cxn modelId="{A83BB17B-65A1-4B73-8625-21BFC394EB4D}" type="presParOf" srcId="{A3D52273-7D77-4C1F-90B0-F49BF3325D45}" destId="{94F1539C-A416-4599-B45F-AC08210BF8E8}" srcOrd="0" destOrd="0" presId="urn:microsoft.com/office/officeart/2005/8/layout/hList1"/>
    <dgm:cxn modelId="{17210164-7E03-4FD4-8A06-DAE4DED0230F}" type="presParOf" srcId="{A3D52273-7D77-4C1F-90B0-F49BF3325D45}" destId="{20C4F1DA-DCE1-49C5-A43C-DB0EBFACAFA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4C9B20-18C4-4513-B3D9-33D189B632E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6146B4D-2327-4E1C-B48D-40FFA00BAF50}">
      <dgm:prSe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DF6D4291-6836-4F8C-860A-06ABAAAF8D48}" type="parTrans" cxnId="{06FFED53-BFE9-4D49-B951-E45AF6B46D50}">
      <dgm:prSet/>
      <dgm:spPr/>
      <dgm:t>
        <a:bodyPr/>
        <a:lstStyle/>
        <a:p>
          <a:endParaRPr lang="en-US"/>
        </a:p>
      </dgm:t>
    </dgm:pt>
    <dgm:pt modelId="{56D92FC5-C0E0-4247-A0F2-A93F6F35A21B}" type="sibTrans" cxnId="{06FFED53-BFE9-4D49-B951-E45AF6B46D50}">
      <dgm:prSet/>
      <dgm:spPr/>
      <dgm:t>
        <a:bodyPr/>
        <a:lstStyle/>
        <a:p>
          <a:endParaRPr lang="en-US"/>
        </a:p>
      </dgm:t>
    </dgm:pt>
    <dgm:pt modelId="{4D2DCFF8-6648-403E-BA1F-AF74B91597AB}">
      <dgm:prSet/>
      <dgm:spPr/>
      <dgm:t>
        <a:bodyPr/>
        <a:lstStyle/>
        <a:p>
          <a:r>
            <a:rPr lang="en-US" dirty="0" smtClean="0">
              <a:latin typeface="Times New Roman" pitchFamily="18" charset="0"/>
              <a:cs typeface="Times New Roman" pitchFamily="18" charset="0"/>
            </a:rPr>
            <a:t>Impacts on Development</a:t>
          </a:r>
          <a:endParaRPr lang="en-US" dirty="0">
            <a:latin typeface="Times New Roman" pitchFamily="18" charset="0"/>
            <a:cs typeface="Times New Roman" pitchFamily="18" charset="0"/>
          </a:endParaRPr>
        </a:p>
      </dgm:t>
    </dgm:pt>
    <dgm:pt modelId="{37FC4E5B-D4A6-4BBF-8AB7-AE173D00B47D}" type="parTrans" cxnId="{7D2F5185-4CCA-4D91-A935-6380F511B85B}">
      <dgm:prSet/>
      <dgm:spPr/>
      <dgm:t>
        <a:bodyPr/>
        <a:lstStyle/>
        <a:p>
          <a:endParaRPr lang="en-US"/>
        </a:p>
      </dgm:t>
    </dgm:pt>
    <dgm:pt modelId="{4BA05C46-142A-4FF3-B0B1-7C0851A7B333}" type="sibTrans" cxnId="{7D2F5185-4CCA-4D91-A935-6380F511B85B}">
      <dgm:prSet/>
      <dgm:spPr/>
      <dgm:t>
        <a:bodyPr/>
        <a:lstStyle/>
        <a:p>
          <a:endParaRPr lang="en-US"/>
        </a:p>
      </dgm:t>
    </dgm:pt>
    <dgm:pt modelId="{8B6376E6-9271-49FB-A73E-DCF715EDFC65}">
      <dgm:prSet/>
      <dgm:spPr/>
      <dgm:t>
        <a:bodyPr/>
        <a:lstStyle/>
        <a:p>
          <a:r>
            <a:rPr lang="en-US" dirty="0" smtClean="0">
              <a:latin typeface="Times New Roman" pitchFamily="18" charset="0"/>
              <a:cs typeface="Times New Roman" pitchFamily="18" charset="0"/>
            </a:rPr>
            <a:t>Provides ability to show Net Air Quality Benefit</a:t>
          </a:r>
          <a:endParaRPr lang="en-US" dirty="0"/>
        </a:p>
      </dgm:t>
    </dgm:pt>
    <dgm:pt modelId="{CFA1F5AC-B370-404B-BE21-B0DF62A8018A}" type="parTrans" cxnId="{01F920B7-87B3-43A9-9A29-E63F9150D1A6}">
      <dgm:prSet/>
      <dgm:spPr/>
      <dgm:t>
        <a:bodyPr/>
        <a:lstStyle/>
        <a:p>
          <a:endParaRPr lang="en-US"/>
        </a:p>
      </dgm:t>
    </dgm:pt>
    <dgm:pt modelId="{60F86C62-A01D-4BE4-8D46-98F3E2D7FFEA}" type="sibTrans" cxnId="{01F920B7-87B3-43A9-9A29-E63F9150D1A6}">
      <dgm:prSet/>
      <dgm:spPr/>
      <dgm:t>
        <a:bodyPr/>
        <a:lstStyle/>
        <a:p>
          <a:endParaRPr lang="en-US"/>
        </a:p>
      </dgm:t>
    </dgm:pt>
    <dgm:pt modelId="{6D5D06E1-2349-43E6-B82E-43A37BDE7FE3}">
      <dgm:prSet/>
      <dgm:spPr/>
      <dgm:t>
        <a:bodyPr/>
        <a:lstStyle/>
        <a:p>
          <a:r>
            <a:rPr lang="en-US" dirty="0" smtClean="0">
              <a:latin typeface="Times New Roman" pitchFamily="18" charset="0"/>
              <a:cs typeface="Times New Roman" pitchFamily="18" charset="0"/>
            </a:rPr>
            <a:t>Increases offset ratios unless priority sources addressed</a:t>
          </a:r>
          <a:endParaRPr lang="en-US" dirty="0"/>
        </a:p>
      </dgm:t>
    </dgm:pt>
    <dgm:pt modelId="{A735D5FA-C731-4B31-AA92-74B7D41130C4}" type="parTrans" cxnId="{EEC047C4-B9CF-45A5-ACA0-14A413267DCC}">
      <dgm:prSet/>
      <dgm:spPr/>
      <dgm:t>
        <a:bodyPr/>
        <a:lstStyle/>
        <a:p>
          <a:endParaRPr lang="en-US"/>
        </a:p>
      </dgm:t>
    </dgm:pt>
    <dgm:pt modelId="{1574CFCB-62FA-4F5A-99F0-E9DD934DF4DA}" type="sibTrans" cxnId="{EEC047C4-B9CF-45A5-ACA0-14A413267DCC}">
      <dgm:prSet/>
      <dgm:spPr/>
      <dgm:t>
        <a:bodyPr/>
        <a:lstStyle/>
        <a:p>
          <a:endParaRPr lang="en-US"/>
        </a:p>
      </dgm:t>
    </dgm:pt>
    <dgm:pt modelId="{E408A0E4-24D5-40A2-B087-6F71ACE5F0CF}">
      <dgm:prSet/>
      <dgm:spPr/>
      <dgm:t>
        <a:bodyPr/>
        <a:lstStyle/>
        <a:p>
          <a:r>
            <a:rPr lang="en-US" dirty="0" smtClean="0">
              <a:latin typeface="Times New Roman" pitchFamily="18" charset="0"/>
              <a:cs typeface="Times New Roman" pitchFamily="18" charset="0"/>
            </a:rPr>
            <a:t>Provides incentives to address priority sources</a:t>
          </a:r>
          <a:endParaRPr lang="en-US" dirty="0">
            <a:latin typeface="Times New Roman" pitchFamily="18" charset="0"/>
            <a:cs typeface="Times New Roman" pitchFamily="18" charset="0"/>
          </a:endParaRPr>
        </a:p>
      </dgm:t>
    </dgm:pt>
    <dgm:pt modelId="{AC6B8258-9E15-49BD-86E2-2E7C26A112B6}" type="parTrans" cxnId="{DD675556-1EC0-42E7-BFE7-AB53D242137C}">
      <dgm:prSet/>
      <dgm:spPr/>
      <dgm:t>
        <a:bodyPr/>
        <a:lstStyle/>
        <a:p>
          <a:endParaRPr lang="en-US"/>
        </a:p>
      </dgm:t>
    </dgm:pt>
    <dgm:pt modelId="{0FB8A861-5487-4A00-8DC7-7B8F4A28431C}" type="sibTrans" cxnId="{DD675556-1EC0-42E7-BFE7-AB53D242137C}">
      <dgm:prSet/>
      <dgm:spPr/>
      <dgm:t>
        <a:bodyPr/>
        <a:lstStyle/>
        <a:p>
          <a:endParaRPr lang="en-US"/>
        </a:p>
      </dgm:t>
    </dgm:pt>
    <dgm:pt modelId="{DDC91CEE-EFDB-407C-86FC-887F82AE2EF9}">
      <dgm:prSet/>
      <dgm:spPr/>
      <dgm:t>
        <a:bodyPr/>
        <a:lstStyle/>
        <a:p>
          <a:r>
            <a:rPr lang="en-US" dirty="0" smtClean="0">
              <a:latin typeface="Times New Roman" pitchFamily="18" charset="0"/>
              <a:cs typeface="Times New Roman" pitchFamily="18" charset="0"/>
            </a:rPr>
            <a:t>Ensures ambient air quality standards are protected</a:t>
          </a:r>
          <a:endParaRPr lang="en-US" dirty="0">
            <a:latin typeface="Times New Roman" pitchFamily="18" charset="0"/>
            <a:cs typeface="Times New Roman" pitchFamily="18" charset="0"/>
          </a:endParaRPr>
        </a:p>
      </dgm:t>
    </dgm:pt>
    <dgm:pt modelId="{FDBF1E06-9CEF-43B4-BB6F-7BFBDA541E87}" type="parTrans" cxnId="{B5F1508D-728F-4D42-A2A6-A2F7033C7250}">
      <dgm:prSet/>
      <dgm:spPr/>
      <dgm:t>
        <a:bodyPr/>
        <a:lstStyle/>
        <a:p>
          <a:endParaRPr lang="en-US"/>
        </a:p>
      </dgm:t>
    </dgm:pt>
    <dgm:pt modelId="{8A641417-F475-4C5D-8283-F2527A9B0AD7}" type="sibTrans" cxnId="{B5F1508D-728F-4D42-A2A6-A2F7033C7250}">
      <dgm:prSet/>
      <dgm:spPr/>
      <dgm:t>
        <a:bodyPr/>
        <a:lstStyle/>
        <a:p>
          <a:endParaRPr lang="en-US"/>
        </a:p>
      </dgm:t>
    </dgm:pt>
    <dgm:pt modelId="{279BA64C-EAFE-49B1-88CA-2A637E4774AF}">
      <dgm:prSet/>
      <dgm:spPr/>
      <dgm:t>
        <a:bodyPr/>
        <a:lstStyle/>
        <a:p>
          <a:r>
            <a:rPr lang="en-US" dirty="0" smtClean="0">
              <a:latin typeface="Times New Roman" pitchFamily="18" charset="0"/>
              <a:cs typeface="Times New Roman" pitchFamily="18" charset="0"/>
            </a:rPr>
            <a:t>Allow some projects to go forward</a:t>
          </a:r>
          <a:endParaRPr lang="en-US" dirty="0">
            <a:latin typeface="Times New Roman" pitchFamily="18" charset="0"/>
            <a:cs typeface="Times New Roman" pitchFamily="18" charset="0"/>
          </a:endParaRPr>
        </a:p>
      </dgm:t>
    </dgm:pt>
    <dgm:pt modelId="{0D2B4909-CF43-4222-A11E-441786787AD6}" type="parTrans" cxnId="{D7249C78-7605-4610-8953-7C579ED712A7}">
      <dgm:prSet/>
      <dgm:spPr/>
      <dgm:t>
        <a:bodyPr/>
        <a:lstStyle/>
        <a:p>
          <a:endParaRPr lang="en-US"/>
        </a:p>
      </dgm:t>
    </dgm:pt>
    <dgm:pt modelId="{218B0457-5EB7-48B3-8C45-E8F664A238B8}" type="sibTrans" cxnId="{D7249C78-7605-4610-8953-7C579ED712A7}">
      <dgm:prSet/>
      <dgm:spPr/>
      <dgm:t>
        <a:bodyPr/>
        <a:lstStyle/>
        <a:p>
          <a:endParaRPr lang="en-US"/>
        </a:p>
      </dgm:t>
    </dgm:pt>
    <dgm:pt modelId="{EE265FE6-C126-4086-B85A-987CF4B34BB1}">
      <dgm:prSet/>
      <dgm:spPr/>
      <dgm:t>
        <a:bodyPr/>
        <a:lstStyle/>
        <a:p>
          <a:endParaRPr lang="en-US" dirty="0"/>
        </a:p>
      </dgm:t>
    </dgm:pt>
    <dgm:pt modelId="{E65A6A27-31AB-409B-B8FB-EBDD3017413D}" type="parTrans" cxnId="{6031707E-78E6-462B-9049-5102F4847A59}">
      <dgm:prSet/>
      <dgm:spPr/>
      <dgm:t>
        <a:bodyPr/>
        <a:lstStyle/>
        <a:p>
          <a:endParaRPr lang="en-US"/>
        </a:p>
      </dgm:t>
    </dgm:pt>
    <dgm:pt modelId="{DAA2FEAD-ACCD-49FC-80AE-D706210C2BE5}" type="sibTrans" cxnId="{6031707E-78E6-462B-9049-5102F4847A59}">
      <dgm:prSet/>
      <dgm:spPr/>
      <dgm:t>
        <a:bodyPr/>
        <a:lstStyle/>
        <a:p>
          <a:endParaRPr lang="en-US"/>
        </a:p>
      </dgm:t>
    </dgm:pt>
    <dgm:pt modelId="{D766DC97-0C17-4EBC-AD0A-43E49377FBA0}">
      <dgm:prSet/>
      <dgm:spPr/>
      <dgm:t>
        <a:bodyPr/>
        <a:lstStyle/>
        <a:p>
          <a:endParaRPr lang="en-US" dirty="0"/>
        </a:p>
      </dgm:t>
    </dgm:pt>
    <dgm:pt modelId="{DFD5E734-C138-44B2-8F38-32D07EAC9016}" type="parTrans" cxnId="{392F2688-A6CF-4DA9-8A0E-9BF5184EEF88}">
      <dgm:prSet/>
      <dgm:spPr/>
      <dgm:t>
        <a:bodyPr/>
        <a:lstStyle/>
        <a:p>
          <a:endParaRPr lang="en-US"/>
        </a:p>
      </dgm:t>
    </dgm:pt>
    <dgm:pt modelId="{5F8C0247-AD06-4AB2-9ADA-C5F9384BB60B}" type="sibTrans" cxnId="{392F2688-A6CF-4DA9-8A0E-9BF5184EEF88}">
      <dgm:prSet/>
      <dgm:spPr/>
      <dgm:t>
        <a:bodyPr/>
        <a:lstStyle/>
        <a:p>
          <a:endParaRPr lang="en-US"/>
        </a:p>
      </dgm:t>
    </dgm:pt>
    <dgm:pt modelId="{76FFBD8F-418A-41E2-8922-C5BA786F7617}">
      <dgm:prSet/>
      <dgm:spPr/>
      <dgm:t>
        <a:bodyPr/>
        <a:lstStyle/>
        <a:p>
          <a:endParaRPr lang="en-US" dirty="0">
            <a:latin typeface="Times New Roman" pitchFamily="18" charset="0"/>
            <a:cs typeface="Times New Roman" pitchFamily="18" charset="0"/>
          </a:endParaRPr>
        </a:p>
      </dgm:t>
    </dgm:pt>
    <dgm:pt modelId="{13EB396B-213D-4469-98EA-CC4244E235A1}" type="parTrans" cxnId="{43FD832C-AB7C-4E70-BE83-2C3E9782878A}">
      <dgm:prSet/>
      <dgm:spPr/>
      <dgm:t>
        <a:bodyPr/>
        <a:lstStyle/>
        <a:p>
          <a:endParaRPr lang="en-US"/>
        </a:p>
      </dgm:t>
    </dgm:pt>
    <dgm:pt modelId="{E5BEC71C-2CFD-426E-B395-DA4EEE37865C}" type="sibTrans" cxnId="{43FD832C-AB7C-4E70-BE83-2C3E9782878A}">
      <dgm:prSet/>
      <dgm:spPr/>
      <dgm:t>
        <a:bodyPr/>
        <a:lstStyle/>
        <a:p>
          <a:endParaRPr lang="en-US"/>
        </a:p>
      </dgm:t>
    </dgm:pt>
    <dgm:pt modelId="{19C997F5-5EC4-4312-BA28-FD03C3A20B11}" type="pres">
      <dgm:prSet presAssocID="{CC4C9B20-18C4-4513-B3D9-33D189B632E4}" presName="Name0" presStyleCnt="0">
        <dgm:presLayoutVars>
          <dgm:dir/>
          <dgm:animLvl val="lvl"/>
          <dgm:resizeHandles val="exact"/>
        </dgm:presLayoutVars>
      </dgm:prSet>
      <dgm:spPr/>
      <dgm:t>
        <a:bodyPr/>
        <a:lstStyle/>
        <a:p>
          <a:endParaRPr lang="en-US"/>
        </a:p>
      </dgm:t>
    </dgm:pt>
    <dgm:pt modelId="{29510EFC-69FE-4430-8ABE-319935BCEA28}" type="pres">
      <dgm:prSet presAssocID="{4D2DCFF8-6648-403E-BA1F-AF74B91597AB}" presName="composite" presStyleCnt="0"/>
      <dgm:spPr/>
    </dgm:pt>
    <dgm:pt modelId="{F2DB6C32-9245-4D44-899E-23697DA8E611}" type="pres">
      <dgm:prSet presAssocID="{4D2DCFF8-6648-403E-BA1F-AF74B91597AB}" presName="parTx" presStyleLbl="alignNode1" presStyleIdx="0" presStyleCnt="2">
        <dgm:presLayoutVars>
          <dgm:chMax val="0"/>
          <dgm:chPref val="0"/>
          <dgm:bulletEnabled val="1"/>
        </dgm:presLayoutVars>
      </dgm:prSet>
      <dgm:spPr/>
      <dgm:t>
        <a:bodyPr/>
        <a:lstStyle/>
        <a:p>
          <a:endParaRPr lang="en-US"/>
        </a:p>
      </dgm:t>
    </dgm:pt>
    <dgm:pt modelId="{1E59955E-1F2E-41CC-A613-A6F74AEA5070}" type="pres">
      <dgm:prSet presAssocID="{4D2DCFF8-6648-403E-BA1F-AF74B91597AB}" presName="desTx" presStyleLbl="alignAccFollowNode1" presStyleIdx="0" presStyleCnt="2">
        <dgm:presLayoutVars>
          <dgm:bulletEnabled val="1"/>
        </dgm:presLayoutVars>
      </dgm:prSet>
      <dgm:spPr/>
      <dgm:t>
        <a:bodyPr/>
        <a:lstStyle/>
        <a:p>
          <a:endParaRPr lang="en-US"/>
        </a:p>
      </dgm:t>
    </dgm:pt>
    <dgm:pt modelId="{ED905C9A-7C9D-4430-B7B4-A2573C96AA5C}" type="pres">
      <dgm:prSet presAssocID="{4BA05C46-142A-4FF3-B0B1-7C0851A7B333}" presName="space" presStyleCnt="0"/>
      <dgm:spPr/>
    </dgm:pt>
    <dgm:pt modelId="{461A623F-E458-490F-ADD9-789EC7A63903}" type="pres">
      <dgm:prSet presAssocID="{86146B4D-2327-4E1C-B48D-40FFA00BAF50}" presName="composite" presStyleCnt="0"/>
      <dgm:spPr/>
    </dgm:pt>
    <dgm:pt modelId="{6ED1DBA7-926F-4E6B-856D-3955976562F6}" type="pres">
      <dgm:prSet presAssocID="{86146B4D-2327-4E1C-B48D-40FFA00BAF50}" presName="parTx" presStyleLbl="alignNode1" presStyleIdx="1" presStyleCnt="2">
        <dgm:presLayoutVars>
          <dgm:chMax val="0"/>
          <dgm:chPref val="0"/>
          <dgm:bulletEnabled val="1"/>
        </dgm:presLayoutVars>
      </dgm:prSet>
      <dgm:spPr/>
      <dgm:t>
        <a:bodyPr/>
        <a:lstStyle/>
        <a:p>
          <a:endParaRPr lang="en-US"/>
        </a:p>
      </dgm:t>
    </dgm:pt>
    <dgm:pt modelId="{70DBA9A6-8C44-4839-B390-1F8AD9921B19}" type="pres">
      <dgm:prSet presAssocID="{86146B4D-2327-4E1C-B48D-40FFA00BAF50}" presName="desTx" presStyleLbl="alignAccFollowNode1" presStyleIdx="1" presStyleCnt="2">
        <dgm:presLayoutVars>
          <dgm:bulletEnabled val="1"/>
        </dgm:presLayoutVars>
      </dgm:prSet>
      <dgm:spPr/>
      <dgm:t>
        <a:bodyPr/>
        <a:lstStyle/>
        <a:p>
          <a:endParaRPr lang="en-US"/>
        </a:p>
      </dgm:t>
    </dgm:pt>
  </dgm:ptLst>
  <dgm:cxnLst>
    <dgm:cxn modelId="{06FFED53-BFE9-4D49-B951-E45AF6B46D50}" srcId="{CC4C9B20-18C4-4513-B3D9-33D189B632E4}" destId="{86146B4D-2327-4E1C-B48D-40FFA00BAF50}" srcOrd="1" destOrd="0" parTransId="{DF6D4291-6836-4F8C-860A-06ABAAAF8D48}" sibTransId="{56D92FC5-C0E0-4247-A0F2-A93F6F35A21B}"/>
    <dgm:cxn modelId="{32F13311-8B81-47AD-AB69-E1A5D2D32215}" type="presOf" srcId="{6D5D06E1-2349-43E6-B82E-43A37BDE7FE3}" destId="{70DBA9A6-8C44-4839-B390-1F8AD9921B19}" srcOrd="0" destOrd="0" presId="urn:microsoft.com/office/officeart/2005/8/layout/hList1"/>
    <dgm:cxn modelId="{43FD832C-AB7C-4E70-BE83-2C3E9782878A}" srcId="{86146B4D-2327-4E1C-B48D-40FFA00BAF50}" destId="{76FFBD8F-418A-41E2-8922-C5BA786F7617}" srcOrd="3" destOrd="0" parTransId="{13EB396B-213D-4469-98EA-CC4244E235A1}" sibTransId="{E5BEC71C-2CFD-426E-B395-DA4EEE37865C}"/>
    <dgm:cxn modelId="{C70F2C34-C873-4D56-9548-7A73EAD40683}" type="presOf" srcId="{76FFBD8F-418A-41E2-8922-C5BA786F7617}" destId="{70DBA9A6-8C44-4839-B390-1F8AD9921B19}" srcOrd="0" destOrd="3" presId="urn:microsoft.com/office/officeart/2005/8/layout/hList1"/>
    <dgm:cxn modelId="{EEC047C4-B9CF-45A5-ACA0-14A413267DCC}" srcId="{86146B4D-2327-4E1C-B48D-40FFA00BAF50}" destId="{6D5D06E1-2349-43E6-B82E-43A37BDE7FE3}" srcOrd="0" destOrd="0" parTransId="{A735D5FA-C731-4B31-AA92-74B7D41130C4}" sibTransId="{1574CFCB-62FA-4F5A-99F0-E9DD934DF4DA}"/>
    <dgm:cxn modelId="{40997C76-245D-4117-A4B7-CD72F082D46A}" type="presOf" srcId="{CC4C9B20-18C4-4513-B3D9-33D189B632E4}" destId="{19C997F5-5EC4-4312-BA28-FD03C3A20B11}" srcOrd="0" destOrd="0" presId="urn:microsoft.com/office/officeart/2005/8/layout/hList1"/>
    <dgm:cxn modelId="{DD675556-1EC0-42E7-BFE7-AB53D242137C}" srcId="{4D2DCFF8-6648-403E-BA1F-AF74B91597AB}" destId="{E408A0E4-24D5-40A2-B087-6F71ACE5F0CF}" srcOrd="2" destOrd="0" parTransId="{AC6B8258-9E15-49BD-86E2-2E7C26A112B6}" sibTransId="{0FB8A861-5487-4A00-8DC7-7B8F4A28431C}"/>
    <dgm:cxn modelId="{9F5909CD-37A0-4C70-8EA2-658F6ADD75BA}" type="presOf" srcId="{4D2DCFF8-6648-403E-BA1F-AF74B91597AB}" destId="{F2DB6C32-9245-4D44-899E-23697DA8E611}" srcOrd="0" destOrd="0" presId="urn:microsoft.com/office/officeart/2005/8/layout/hList1"/>
    <dgm:cxn modelId="{D6411A26-25C6-4635-BAB3-4288A318AB8F}" type="presOf" srcId="{279BA64C-EAFE-49B1-88CA-2A637E4774AF}" destId="{70DBA9A6-8C44-4839-B390-1F8AD9921B19}" srcOrd="0" destOrd="4" presId="urn:microsoft.com/office/officeart/2005/8/layout/hList1"/>
    <dgm:cxn modelId="{6031707E-78E6-462B-9049-5102F4847A59}" srcId="{4D2DCFF8-6648-403E-BA1F-AF74B91597AB}" destId="{EE265FE6-C126-4086-B85A-987CF4B34BB1}" srcOrd="1" destOrd="0" parTransId="{E65A6A27-31AB-409B-B8FB-EBDD3017413D}" sibTransId="{DAA2FEAD-ACCD-49FC-80AE-D706210C2BE5}"/>
    <dgm:cxn modelId="{B5F1508D-728F-4D42-A2A6-A2F7033C7250}" srcId="{86146B4D-2327-4E1C-B48D-40FFA00BAF50}" destId="{DDC91CEE-EFDB-407C-86FC-887F82AE2EF9}" srcOrd="2" destOrd="0" parTransId="{FDBF1E06-9CEF-43B4-BB6F-7BFBDA541E87}" sibTransId="{8A641417-F475-4C5D-8283-F2527A9B0AD7}"/>
    <dgm:cxn modelId="{7D2F5185-4CCA-4D91-A935-6380F511B85B}" srcId="{CC4C9B20-18C4-4513-B3D9-33D189B632E4}" destId="{4D2DCFF8-6648-403E-BA1F-AF74B91597AB}" srcOrd="0" destOrd="0" parTransId="{37FC4E5B-D4A6-4BBF-8AB7-AE173D00B47D}" sibTransId="{4BA05C46-142A-4FF3-B0B1-7C0851A7B333}"/>
    <dgm:cxn modelId="{392F2688-A6CF-4DA9-8A0E-9BF5184EEF88}" srcId="{86146B4D-2327-4E1C-B48D-40FFA00BAF50}" destId="{D766DC97-0C17-4EBC-AD0A-43E49377FBA0}" srcOrd="1" destOrd="0" parTransId="{DFD5E734-C138-44B2-8F38-32D07EAC9016}" sibTransId="{5F8C0247-AD06-4AB2-9ADA-C5F9384BB60B}"/>
    <dgm:cxn modelId="{24AAEBE0-D003-450B-91AC-9DEB3A595A32}" type="presOf" srcId="{D766DC97-0C17-4EBC-AD0A-43E49377FBA0}" destId="{70DBA9A6-8C44-4839-B390-1F8AD9921B19}" srcOrd="0" destOrd="1" presId="urn:microsoft.com/office/officeart/2005/8/layout/hList1"/>
    <dgm:cxn modelId="{09D2D07D-3179-41DE-9952-44EAC0132179}" type="presOf" srcId="{86146B4D-2327-4E1C-B48D-40FFA00BAF50}" destId="{6ED1DBA7-926F-4E6B-856D-3955976562F6}" srcOrd="0" destOrd="0" presId="urn:microsoft.com/office/officeart/2005/8/layout/hList1"/>
    <dgm:cxn modelId="{D7249C78-7605-4610-8953-7C579ED712A7}" srcId="{86146B4D-2327-4E1C-B48D-40FFA00BAF50}" destId="{279BA64C-EAFE-49B1-88CA-2A637E4774AF}" srcOrd="4" destOrd="0" parTransId="{0D2B4909-CF43-4222-A11E-441786787AD6}" sibTransId="{218B0457-5EB7-48B3-8C45-E8F664A238B8}"/>
    <dgm:cxn modelId="{45C47C65-6E1E-4BBF-9C77-53603F0E5017}" type="presOf" srcId="{8B6376E6-9271-49FB-A73E-DCF715EDFC65}" destId="{1E59955E-1F2E-41CC-A613-A6F74AEA5070}" srcOrd="0" destOrd="0" presId="urn:microsoft.com/office/officeart/2005/8/layout/hList1"/>
    <dgm:cxn modelId="{25C43135-EEDA-461E-BFFC-9EEBF48F1013}" type="presOf" srcId="{EE265FE6-C126-4086-B85A-987CF4B34BB1}" destId="{1E59955E-1F2E-41CC-A613-A6F74AEA5070}" srcOrd="0" destOrd="1" presId="urn:microsoft.com/office/officeart/2005/8/layout/hList1"/>
    <dgm:cxn modelId="{72F57A82-E2F8-4D7E-972F-A284EB432E40}" type="presOf" srcId="{E408A0E4-24D5-40A2-B087-6F71ACE5F0CF}" destId="{1E59955E-1F2E-41CC-A613-A6F74AEA5070}" srcOrd="0" destOrd="2" presId="urn:microsoft.com/office/officeart/2005/8/layout/hList1"/>
    <dgm:cxn modelId="{7C6CF34E-E465-4D65-85AE-89E721513BCC}" type="presOf" srcId="{DDC91CEE-EFDB-407C-86FC-887F82AE2EF9}" destId="{70DBA9A6-8C44-4839-B390-1F8AD9921B19}" srcOrd="0" destOrd="2" presId="urn:microsoft.com/office/officeart/2005/8/layout/hList1"/>
    <dgm:cxn modelId="{01F920B7-87B3-43A9-9A29-E63F9150D1A6}" srcId="{4D2DCFF8-6648-403E-BA1F-AF74B91597AB}" destId="{8B6376E6-9271-49FB-A73E-DCF715EDFC65}" srcOrd="0" destOrd="0" parTransId="{CFA1F5AC-B370-404B-BE21-B0DF62A8018A}" sibTransId="{60F86C62-A01D-4BE4-8D46-98F3E2D7FFEA}"/>
    <dgm:cxn modelId="{6774CF43-D7B3-4967-940A-F8945E830C41}" type="presParOf" srcId="{19C997F5-5EC4-4312-BA28-FD03C3A20B11}" destId="{29510EFC-69FE-4430-8ABE-319935BCEA28}" srcOrd="0" destOrd="0" presId="urn:microsoft.com/office/officeart/2005/8/layout/hList1"/>
    <dgm:cxn modelId="{29C044E4-1B93-42BE-9896-30B5093A5736}" type="presParOf" srcId="{29510EFC-69FE-4430-8ABE-319935BCEA28}" destId="{F2DB6C32-9245-4D44-899E-23697DA8E611}" srcOrd="0" destOrd="0" presId="urn:microsoft.com/office/officeart/2005/8/layout/hList1"/>
    <dgm:cxn modelId="{1BBC4D40-3048-46B9-BB77-23AEF8528EE9}" type="presParOf" srcId="{29510EFC-69FE-4430-8ABE-319935BCEA28}" destId="{1E59955E-1F2E-41CC-A613-A6F74AEA5070}" srcOrd="1" destOrd="0" presId="urn:microsoft.com/office/officeart/2005/8/layout/hList1"/>
    <dgm:cxn modelId="{4E38C31B-AC6B-4A34-BC9F-B9958ECDC222}" type="presParOf" srcId="{19C997F5-5EC4-4312-BA28-FD03C3A20B11}" destId="{ED905C9A-7C9D-4430-B7B4-A2573C96AA5C}" srcOrd="1" destOrd="0" presId="urn:microsoft.com/office/officeart/2005/8/layout/hList1"/>
    <dgm:cxn modelId="{3D3B0A52-1F02-4AC6-8CCF-311922D75B78}" type="presParOf" srcId="{19C997F5-5EC4-4312-BA28-FD03C3A20B11}" destId="{461A623F-E458-490F-ADD9-789EC7A63903}" srcOrd="2" destOrd="0" presId="urn:microsoft.com/office/officeart/2005/8/layout/hList1"/>
    <dgm:cxn modelId="{502B8C70-4C0D-4BD1-A325-C74A71CAE772}" type="presParOf" srcId="{461A623F-E458-490F-ADD9-789EC7A63903}" destId="{6ED1DBA7-926F-4E6B-856D-3955976562F6}" srcOrd="0" destOrd="0" presId="urn:microsoft.com/office/officeart/2005/8/layout/hList1"/>
    <dgm:cxn modelId="{790EF155-2C51-4C91-A75F-C75DD75D078C}" type="presParOf" srcId="{461A623F-E458-490F-ADD9-789EC7A63903}" destId="{70DBA9A6-8C44-4839-B390-1F8AD9921B1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C9B20-18C4-4513-B3D9-33D189B632E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6146B4D-2327-4E1C-B48D-40FFA00BAF50}">
      <dgm:prSe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DF6D4291-6836-4F8C-860A-06ABAAAF8D48}" type="parTrans" cxnId="{06FFED53-BFE9-4D49-B951-E45AF6B46D50}">
      <dgm:prSet/>
      <dgm:spPr/>
      <dgm:t>
        <a:bodyPr/>
        <a:lstStyle/>
        <a:p>
          <a:endParaRPr lang="en-US"/>
        </a:p>
      </dgm:t>
    </dgm:pt>
    <dgm:pt modelId="{56D92FC5-C0E0-4247-A0F2-A93F6F35A21B}" type="sibTrans" cxnId="{06FFED53-BFE9-4D49-B951-E45AF6B46D50}">
      <dgm:prSet/>
      <dgm:spPr/>
      <dgm:t>
        <a:bodyPr/>
        <a:lstStyle/>
        <a:p>
          <a:endParaRPr lang="en-US"/>
        </a:p>
      </dgm:t>
    </dgm:pt>
    <dgm:pt modelId="{4D2DCFF8-6648-403E-BA1F-AF74B91597AB}">
      <dgm:prSet/>
      <dgm:spPr/>
      <dgm:t>
        <a:bodyPr/>
        <a:lstStyle/>
        <a:p>
          <a:r>
            <a:rPr lang="en-US" dirty="0" smtClean="0">
              <a:latin typeface="Times New Roman" pitchFamily="18" charset="0"/>
              <a:cs typeface="Times New Roman" pitchFamily="18" charset="0"/>
            </a:rPr>
            <a:t>Impacts on Development</a:t>
          </a:r>
          <a:endParaRPr lang="en-US" dirty="0">
            <a:latin typeface="Times New Roman" pitchFamily="18" charset="0"/>
            <a:cs typeface="Times New Roman" pitchFamily="18" charset="0"/>
          </a:endParaRPr>
        </a:p>
      </dgm:t>
    </dgm:pt>
    <dgm:pt modelId="{37FC4E5B-D4A6-4BBF-8AB7-AE173D00B47D}" type="parTrans" cxnId="{7D2F5185-4CCA-4D91-A935-6380F511B85B}">
      <dgm:prSet/>
      <dgm:spPr/>
      <dgm:t>
        <a:bodyPr/>
        <a:lstStyle/>
        <a:p>
          <a:endParaRPr lang="en-US"/>
        </a:p>
      </dgm:t>
    </dgm:pt>
    <dgm:pt modelId="{4BA05C46-142A-4FF3-B0B1-7C0851A7B333}" type="sibTrans" cxnId="{7D2F5185-4CCA-4D91-A935-6380F511B85B}">
      <dgm:prSet/>
      <dgm:spPr/>
      <dgm:t>
        <a:bodyPr/>
        <a:lstStyle/>
        <a:p>
          <a:endParaRPr lang="en-US"/>
        </a:p>
      </dgm:t>
    </dgm:pt>
    <dgm:pt modelId="{8B6376E6-9271-49FB-A73E-DCF715EDFC65}">
      <dgm:prSet/>
      <dgm:spPr/>
      <dgm:t>
        <a:bodyPr/>
        <a:lstStyle/>
        <a:p>
          <a:r>
            <a:rPr lang="en-US" dirty="0" smtClean="0">
              <a:latin typeface="Times New Roman" pitchFamily="18" charset="0"/>
              <a:cs typeface="Times New Roman" pitchFamily="18" charset="0"/>
            </a:rPr>
            <a:t>Rules will be clearer</a:t>
          </a:r>
          <a:endParaRPr lang="en-US" dirty="0"/>
        </a:p>
      </dgm:t>
    </dgm:pt>
    <dgm:pt modelId="{CFA1F5AC-B370-404B-BE21-B0DF62A8018A}" type="parTrans" cxnId="{01F920B7-87B3-43A9-9A29-E63F9150D1A6}">
      <dgm:prSet/>
      <dgm:spPr/>
    </dgm:pt>
    <dgm:pt modelId="{60F86C62-A01D-4BE4-8D46-98F3E2D7FFEA}" type="sibTrans" cxnId="{01F920B7-87B3-43A9-9A29-E63F9150D1A6}">
      <dgm:prSet/>
      <dgm:spPr/>
    </dgm:pt>
    <dgm:pt modelId="{6D5D06E1-2349-43E6-B82E-43A37BDE7FE3}">
      <dgm:prSet/>
      <dgm:spPr/>
      <dgm:t>
        <a:bodyPr/>
        <a:lstStyle/>
        <a:p>
          <a:r>
            <a:rPr lang="en-US" dirty="0" smtClean="0">
              <a:latin typeface="Times New Roman" pitchFamily="18" charset="0"/>
              <a:cs typeface="Times New Roman" pitchFamily="18" charset="0"/>
            </a:rPr>
            <a:t>Rules will be clearer</a:t>
          </a:r>
          <a:endParaRPr lang="en-US" dirty="0"/>
        </a:p>
      </dgm:t>
    </dgm:pt>
    <dgm:pt modelId="{A735D5FA-C731-4B31-AA92-74B7D41130C4}" type="parTrans" cxnId="{EEC047C4-B9CF-45A5-ACA0-14A413267DCC}">
      <dgm:prSet/>
      <dgm:spPr/>
    </dgm:pt>
    <dgm:pt modelId="{1574CFCB-62FA-4F5A-99F0-E9DD934DF4DA}" type="sibTrans" cxnId="{EEC047C4-B9CF-45A5-ACA0-14A413267DCC}">
      <dgm:prSet/>
      <dgm:spPr/>
    </dgm:pt>
    <dgm:pt modelId="{02354B3C-0E21-40FA-A5AB-1BF514497A3F}">
      <dgm:prSet/>
      <dgm:spPr/>
      <dgm:t>
        <a:bodyPr/>
        <a:lstStyle/>
        <a:p>
          <a:r>
            <a:rPr lang="en-US" dirty="0" smtClean="0">
              <a:latin typeface="Times New Roman" pitchFamily="18" charset="0"/>
              <a:cs typeface="Times New Roman" pitchFamily="18" charset="0"/>
            </a:rPr>
            <a:t>No backsliding</a:t>
          </a:r>
          <a:endParaRPr lang="en-US" dirty="0">
            <a:latin typeface="Times New Roman" pitchFamily="18" charset="0"/>
            <a:cs typeface="Times New Roman" pitchFamily="18" charset="0"/>
          </a:endParaRPr>
        </a:p>
      </dgm:t>
    </dgm:pt>
    <dgm:pt modelId="{618CB6BC-BBF5-4C67-B991-5DE027DDB297}" type="parTrans" cxnId="{42060F51-6F73-42FD-83E1-3534DCD392B1}">
      <dgm:prSet/>
      <dgm:spPr/>
      <dgm:t>
        <a:bodyPr/>
        <a:lstStyle/>
        <a:p>
          <a:endParaRPr lang="en-US"/>
        </a:p>
      </dgm:t>
    </dgm:pt>
    <dgm:pt modelId="{1A8CFF2A-CBDB-467B-9E36-1BFC7E0CF32E}" type="sibTrans" cxnId="{42060F51-6F73-42FD-83E1-3534DCD392B1}">
      <dgm:prSet/>
      <dgm:spPr/>
      <dgm:t>
        <a:bodyPr/>
        <a:lstStyle/>
        <a:p>
          <a:endParaRPr lang="en-US"/>
        </a:p>
      </dgm:t>
    </dgm:pt>
    <dgm:pt modelId="{FE6921EE-BF29-46AA-8E18-186DE7FAEFE3}">
      <dgm:prSet/>
      <dgm:spPr/>
      <dgm:t>
        <a:bodyPr/>
        <a:lstStyle/>
        <a:p>
          <a:r>
            <a:rPr lang="en-US" dirty="0" smtClean="0">
              <a:latin typeface="Times New Roman" pitchFamily="18" charset="0"/>
              <a:cs typeface="Times New Roman" pitchFamily="18" charset="0"/>
            </a:rPr>
            <a:t>No anticipated impact</a:t>
          </a:r>
          <a:endParaRPr lang="en-US" dirty="0"/>
        </a:p>
      </dgm:t>
    </dgm:pt>
    <dgm:pt modelId="{C64F1AFF-D0C0-4C4D-B876-E5521FFE57F9}" type="parTrans" cxnId="{341976FB-2F10-414C-9FFF-658B077CF0A5}">
      <dgm:prSet/>
      <dgm:spPr/>
    </dgm:pt>
    <dgm:pt modelId="{DDF37181-2699-4F89-9E78-4C78F61974D0}" type="sibTrans" cxnId="{341976FB-2F10-414C-9FFF-658B077CF0A5}">
      <dgm:prSet/>
      <dgm:spPr/>
    </dgm:pt>
    <dgm:pt modelId="{A9F51A95-5F00-4BE1-A7C7-D625A2979BBD}">
      <dgm:prSet/>
      <dgm:spPr/>
      <dgm:t>
        <a:bodyPr/>
        <a:lstStyle/>
        <a:p>
          <a:endParaRPr lang="en-US" dirty="0"/>
        </a:p>
      </dgm:t>
    </dgm:pt>
    <dgm:pt modelId="{5E70995E-8165-47CD-A2D8-652B5E2D6694}" type="parTrans" cxnId="{16B2DBF9-27D0-43DA-BEB6-BA81147F45D9}">
      <dgm:prSet/>
      <dgm:spPr/>
    </dgm:pt>
    <dgm:pt modelId="{F72F795E-D6C1-40C1-A8E6-5B8B2B3E2DD8}" type="sibTrans" cxnId="{16B2DBF9-27D0-43DA-BEB6-BA81147F45D9}">
      <dgm:prSet/>
      <dgm:spPr/>
    </dgm:pt>
    <dgm:pt modelId="{C4548AE4-88E4-47F0-99C2-8C569BBE480A}">
      <dgm:prSet/>
      <dgm:spPr/>
      <dgm:t>
        <a:bodyPr/>
        <a:lstStyle/>
        <a:p>
          <a:endParaRPr lang="en-US" dirty="0"/>
        </a:p>
      </dgm:t>
    </dgm:pt>
    <dgm:pt modelId="{B42B9695-83EE-4047-B740-4811B8143E97}" type="parTrans" cxnId="{4DA8283C-0634-4D6B-A2AE-6B71C8A0C258}">
      <dgm:prSet/>
      <dgm:spPr/>
    </dgm:pt>
    <dgm:pt modelId="{BBE9A4C3-6D97-491E-93E5-328DF412A0B8}" type="sibTrans" cxnId="{4DA8283C-0634-4D6B-A2AE-6B71C8A0C258}">
      <dgm:prSet/>
      <dgm:spPr/>
    </dgm:pt>
    <dgm:pt modelId="{19C997F5-5EC4-4312-BA28-FD03C3A20B11}" type="pres">
      <dgm:prSet presAssocID="{CC4C9B20-18C4-4513-B3D9-33D189B632E4}" presName="Name0" presStyleCnt="0">
        <dgm:presLayoutVars>
          <dgm:dir/>
          <dgm:animLvl val="lvl"/>
          <dgm:resizeHandles val="exact"/>
        </dgm:presLayoutVars>
      </dgm:prSet>
      <dgm:spPr/>
      <dgm:t>
        <a:bodyPr/>
        <a:lstStyle/>
        <a:p>
          <a:endParaRPr lang="en-US"/>
        </a:p>
      </dgm:t>
    </dgm:pt>
    <dgm:pt modelId="{29510EFC-69FE-4430-8ABE-319935BCEA28}" type="pres">
      <dgm:prSet presAssocID="{4D2DCFF8-6648-403E-BA1F-AF74B91597AB}" presName="composite" presStyleCnt="0"/>
      <dgm:spPr/>
    </dgm:pt>
    <dgm:pt modelId="{F2DB6C32-9245-4D44-899E-23697DA8E611}" type="pres">
      <dgm:prSet presAssocID="{4D2DCFF8-6648-403E-BA1F-AF74B91597AB}" presName="parTx" presStyleLbl="alignNode1" presStyleIdx="0" presStyleCnt="2">
        <dgm:presLayoutVars>
          <dgm:chMax val="0"/>
          <dgm:chPref val="0"/>
          <dgm:bulletEnabled val="1"/>
        </dgm:presLayoutVars>
      </dgm:prSet>
      <dgm:spPr/>
      <dgm:t>
        <a:bodyPr/>
        <a:lstStyle/>
        <a:p>
          <a:endParaRPr lang="en-US"/>
        </a:p>
      </dgm:t>
    </dgm:pt>
    <dgm:pt modelId="{1E59955E-1F2E-41CC-A613-A6F74AEA5070}" type="pres">
      <dgm:prSet presAssocID="{4D2DCFF8-6648-403E-BA1F-AF74B91597AB}" presName="desTx" presStyleLbl="alignAccFollowNode1" presStyleIdx="0" presStyleCnt="2">
        <dgm:presLayoutVars>
          <dgm:bulletEnabled val="1"/>
        </dgm:presLayoutVars>
      </dgm:prSet>
      <dgm:spPr/>
      <dgm:t>
        <a:bodyPr/>
        <a:lstStyle/>
        <a:p>
          <a:endParaRPr lang="en-US"/>
        </a:p>
      </dgm:t>
    </dgm:pt>
    <dgm:pt modelId="{ED905C9A-7C9D-4430-B7B4-A2573C96AA5C}" type="pres">
      <dgm:prSet presAssocID="{4BA05C46-142A-4FF3-B0B1-7C0851A7B333}" presName="space" presStyleCnt="0"/>
      <dgm:spPr/>
    </dgm:pt>
    <dgm:pt modelId="{461A623F-E458-490F-ADD9-789EC7A63903}" type="pres">
      <dgm:prSet presAssocID="{86146B4D-2327-4E1C-B48D-40FFA00BAF50}" presName="composite" presStyleCnt="0"/>
      <dgm:spPr/>
    </dgm:pt>
    <dgm:pt modelId="{6ED1DBA7-926F-4E6B-856D-3955976562F6}" type="pres">
      <dgm:prSet presAssocID="{86146B4D-2327-4E1C-B48D-40FFA00BAF50}" presName="parTx" presStyleLbl="alignNode1" presStyleIdx="1" presStyleCnt="2">
        <dgm:presLayoutVars>
          <dgm:chMax val="0"/>
          <dgm:chPref val="0"/>
          <dgm:bulletEnabled val="1"/>
        </dgm:presLayoutVars>
      </dgm:prSet>
      <dgm:spPr/>
      <dgm:t>
        <a:bodyPr/>
        <a:lstStyle/>
        <a:p>
          <a:endParaRPr lang="en-US"/>
        </a:p>
      </dgm:t>
    </dgm:pt>
    <dgm:pt modelId="{70DBA9A6-8C44-4839-B390-1F8AD9921B19}" type="pres">
      <dgm:prSet presAssocID="{86146B4D-2327-4E1C-B48D-40FFA00BAF50}" presName="desTx" presStyleLbl="alignAccFollowNode1" presStyleIdx="1" presStyleCnt="2">
        <dgm:presLayoutVars>
          <dgm:bulletEnabled val="1"/>
        </dgm:presLayoutVars>
      </dgm:prSet>
      <dgm:spPr/>
      <dgm:t>
        <a:bodyPr/>
        <a:lstStyle/>
        <a:p>
          <a:endParaRPr lang="en-US"/>
        </a:p>
      </dgm:t>
    </dgm:pt>
  </dgm:ptLst>
  <dgm:cxnLst>
    <dgm:cxn modelId="{FB82A9F0-7A44-4586-B7C3-B81455B3852E}" type="presOf" srcId="{FE6921EE-BF29-46AA-8E18-186DE7FAEFE3}" destId="{1E59955E-1F2E-41CC-A613-A6F74AEA5070}" srcOrd="0" destOrd="2" presId="urn:microsoft.com/office/officeart/2005/8/layout/hList1"/>
    <dgm:cxn modelId="{63D5E5F5-0836-452B-98F0-E9750EE08E06}" type="presOf" srcId="{6D5D06E1-2349-43E6-B82E-43A37BDE7FE3}" destId="{70DBA9A6-8C44-4839-B390-1F8AD9921B19}" srcOrd="0" destOrd="0" presId="urn:microsoft.com/office/officeart/2005/8/layout/hList1"/>
    <dgm:cxn modelId="{341976FB-2F10-414C-9FFF-658B077CF0A5}" srcId="{4D2DCFF8-6648-403E-BA1F-AF74B91597AB}" destId="{FE6921EE-BF29-46AA-8E18-186DE7FAEFE3}" srcOrd="2" destOrd="0" parTransId="{C64F1AFF-D0C0-4C4D-B876-E5521FFE57F9}" sibTransId="{DDF37181-2699-4F89-9E78-4C78F61974D0}"/>
    <dgm:cxn modelId="{42060F51-6F73-42FD-83E1-3534DCD392B1}" srcId="{86146B4D-2327-4E1C-B48D-40FFA00BAF50}" destId="{02354B3C-0E21-40FA-A5AB-1BF514497A3F}" srcOrd="2" destOrd="0" parTransId="{618CB6BC-BBF5-4C67-B991-5DE027DDB297}" sibTransId="{1A8CFF2A-CBDB-467B-9E36-1BFC7E0CF32E}"/>
    <dgm:cxn modelId="{EEC047C4-B9CF-45A5-ACA0-14A413267DCC}" srcId="{86146B4D-2327-4E1C-B48D-40FFA00BAF50}" destId="{6D5D06E1-2349-43E6-B82E-43A37BDE7FE3}" srcOrd="0" destOrd="0" parTransId="{A735D5FA-C731-4B31-AA92-74B7D41130C4}" sibTransId="{1574CFCB-62FA-4F5A-99F0-E9DD934DF4DA}"/>
    <dgm:cxn modelId="{06FFED53-BFE9-4D49-B951-E45AF6B46D50}" srcId="{CC4C9B20-18C4-4513-B3D9-33D189B632E4}" destId="{86146B4D-2327-4E1C-B48D-40FFA00BAF50}" srcOrd="1" destOrd="0" parTransId="{DF6D4291-6836-4F8C-860A-06ABAAAF8D48}" sibTransId="{56D92FC5-C0E0-4247-A0F2-A93F6F35A21B}"/>
    <dgm:cxn modelId="{7D2F5185-4CCA-4D91-A935-6380F511B85B}" srcId="{CC4C9B20-18C4-4513-B3D9-33D189B632E4}" destId="{4D2DCFF8-6648-403E-BA1F-AF74B91597AB}" srcOrd="0" destOrd="0" parTransId="{37FC4E5B-D4A6-4BBF-8AB7-AE173D00B47D}" sibTransId="{4BA05C46-142A-4FF3-B0B1-7C0851A7B333}"/>
    <dgm:cxn modelId="{D547C10C-D45F-44B5-9917-06532ED1DC30}" type="presOf" srcId="{4D2DCFF8-6648-403E-BA1F-AF74B91597AB}" destId="{F2DB6C32-9245-4D44-899E-23697DA8E611}" srcOrd="0" destOrd="0" presId="urn:microsoft.com/office/officeart/2005/8/layout/hList1"/>
    <dgm:cxn modelId="{639767CD-2433-40BE-8170-88DDBB773E26}" type="presOf" srcId="{A9F51A95-5F00-4BE1-A7C7-D625A2979BBD}" destId="{1E59955E-1F2E-41CC-A613-A6F74AEA5070}" srcOrd="0" destOrd="1" presId="urn:microsoft.com/office/officeart/2005/8/layout/hList1"/>
    <dgm:cxn modelId="{B2AEE837-EC75-4E73-A7C0-0C2A8FE4F478}" type="presOf" srcId="{86146B4D-2327-4E1C-B48D-40FFA00BAF50}" destId="{6ED1DBA7-926F-4E6B-856D-3955976562F6}" srcOrd="0" destOrd="0" presId="urn:microsoft.com/office/officeart/2005/8/layout/hList1"/>
    <dgm:cxn modelId="{C7B00B9D-8285-4590-892C-8E4FC20AF7DF}" type="presOf" srcId="{CC4C9B20-18C4-4513-B3D9-33D189B632E4}" destId="{19C997F5-5EC4-4312-BA28-FD03C3A20B11}" srcOrd="0" destOrd="0" presId="urn:microsoft.com/office/officeart/2005/8/layout/hList1"/>
    <dgm:cxn modelId="{01F920B7-87B3-43A9-9A29-E63F9150D1A6}" srcId="{4D2DCFF8-6648-403E-BA1F-AF74B91597AB}" destId="{8B6376E6-9271-49FB-A73E-DCF715EDFC65}" srcOrd="0" destOrd="0" parTransId="{CFA1F5AC-B370-404B-BE21-B0DF62A8018A}" sibTransId="{60F86C62-A01D-4BE4-8D46-98F3E2D7FFEA}"/>
    <dgm:cxn modelId="{16B2DBF9-27D0-43DA-BEB6-BA81147F45D9}" srcId="{4D2DCFF8-6648-403E-BA1F-AF74B91597AB}" destId="{A9F51A95-5F00-4BE1-A7C7-D625A2979BBD}" srcOrd="1" destOrd="0" parTransId="{5E70995E-8165-47CD-A2D8-652B5E2D6694}" sibTransId="{F72F795E-D6C1-40C1-A8E6-5B8B2B3E2DD8}"/>
    <dgm:cxn modelId="{0D7B2808-F449-46A3-B27F-A637CDB201C8}" type="presOf" srcId="{C4548AE4-88E4-47F0-99C2-8C569BBE480A}" destId="{70DBA9A6-8C44-4839-B390-1F8AD9921B19}" srcOrd="0" destOrd="1" presId="urn:microsoft.com/office/officeart/2005/8/layout/hList1"/>
    <dgm:cxn modelId="{4DA8283C-0634-4D6B-A2AE-6B71C8A0C258}" srcId="{86146B4D-2327-4E1C-B48D-40FFA00BAF50}" destId="{C4548AE4-88E4-47F0-99C2-8C569BBE480A}" srcOrd="1" destOrd="0" parTransId="{B42B9695-83EE-4047-B740-4811B8143E97}" sibTransId="{BBE9A4C3-6D97-491E-93E5-328DF412A0B8}"/>
    <dgm:cxn modelId="{DFF14684-E2EC-41FD-93A0-8C314000BDCD}" type="presOf" srcId="{02354B3C-0E21-40FA-A5AB-1BF514497A3F}" destId="{70DBA9A6-8C44-4839-B390-1F8AD9921B19}" srcOrd="0" destOrd="2" presId="urn:microsoft.com/office/officeart/2005/8/layout/hList1"/>
    <dgm:cxn modelId="{05BF19BA-86D5-4F02-AEE5-19AB92F6024D}" type="presOf" srcId="{8B6376E6-9271-49FB-A73E-DCF715EDFC65}" destId="{1E59955E-1F2E-41CC-A613-A6F74AEA5070}" srcOrd="0" destOrd="0" presId="urn:microsoft.com/office/officeart/2005/8/layout/hList1"/>
    <dgm:cxn modelId="{7F4FE268-01AC-47C4-9CAE-9169ED6DF758}" type="presParOf" srcId="{19C997F5-5EC4-4312-BA28-FD03C3A20B11}" destId="{29510EFC-69FE-4430-8ABE-319935BCEA28}" srcOrd="0" destOrd="0" presId="urn:microsoft.com/office/officeart/2005/8/layout/hList1"/>
    <dgm:cxn modelId="{F03410A5-24EC-4574-8C54-6951E1363E51}" type="presParOf" srcId="{29510EFC-69FE-4430-8ABE-319935BCEA28}" destId="{F2DB6C32-9245-4D44-899E-23697DA8E611}" srcOrd="0" destOrd="0" presId="urn:microsoft.com/office/officeart/2005/8/layout/hList1"/>
    <dgm:cxn modelId="{E072AECA-2D7B-4872-8B0F-91CABB9A9D21}" type="presParOf" srcId="{29510EFC-69FE-4430-8ABE-319935BCEA28}" destId="{1E59955E-1F2E-41CC-A613-A6F74AEA5070}" srcOrd="1" destOrd="0" presId="urn:microsoft.com/office/officeart/2005/8/layout/hList1"/>
    <dgm:cxn modelId="{33E45F02-D8CC-4488-8FC2-C4C2211ACB23}" type="presParOf" srcId="{19C997F5-5EC4-4312-BA28-FD03C3A20B11}" destId="{ED905C9A-7C9D-4430-B7B4-A2573C96AA5C}" srcOrd="1" destOrd="0" presId="urn:microsoft.com/office/officeart/2005/8/layout/hList1"/>
    <dgm:cxn modelId="{D715DFBE-0436-4564-A3D6-A3ECCCB3A140}" type="presParOf" srcId="{19C997F5-5EC4-4312-BA28-FD03C3A20B11}" destId="{461A623F-E458-490F-ADD9-789EC7A63903}" srcOrd="2" destOrd="0" presId="urn:microsoft.com/office/officeart/2005/8/layout/hList1"/>
    <dgm:cxn modelId="{3F38E99A-77CF-4FFB-A5A5-7230DC286D2A}" type="presParOf" srcId="{461A623F-E458-490F-ADD9-789EC7A63903}" destId="{6ED1DBA7-926F-4E6B-856D-3955976562F6}" srcOrd="0" destOrd="0" presId="urn:microsoft.com/office/officeart/2005/8/layout/hList1"/>
    <dgm:cxn modelId="{B95EDC06-B3EA-4714-BD59-5698B1A7E8AF}" type="presParOf" srcId="{461A623F-E458-490F-ADD9-789EC7A63903}" destId="{70DBA9A6-8C44-4839-B390-1F8AD9921B1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388B34-B901-47F6-9BC3-A147116CEEC8}"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en-US"/>
        </a:p>
      </dgm:t>
    </dgm:pt>
    <dgm:pt modelId="{E2DBCADF-D569-4C93-BBFD-5A6F2AD9CC1E}">
      <dgm:prSet phldrT="[Text]"/>
      <dgm:spPr/>
      <dgm:t>
        <a:bodyPr/>
        <a:lstStyle/>
        <a:p>
          <a:r>
            <a:rPr lang="en-US" dirty="0" smtClean="0">
              <a:latin typeface="Times New Roman" pitchFamily="18" charset="0"/>
              <a:cs typeface="Times New Roman" pitchFamily="18" charset="0"/>
            </a:rPr>
            <a:t>Background</a:t>
          </a:r>
          <a:endParaRPr lang="en-US" dirty="0">
            <a:latin typeface="Times New Roman" pitchFamily="18" charset="0"/>
            <a:cs typeface="Times New Roman" pitchFamily="18" charset="0"/>
          </a:endParaRPr>
        </a:p>
      </dgm:t>
    </dgm:pt>
    <dgm:pt modelId="{72CB0918-DAFD-4142-8CE5-1BC34CA9338B}" type="parTrans" cxnId="{5BD4BDE3-FD2F-4B40-A952-812B5A51E5EA}">
      <dgm:prSet/>
      <dgm:spPr/>
      <dgm:t>
        <a:bodyPr/>
        <a:lstStyle/>
        <a:p>
          <a:endParaRPr lang="en-US"/>
        </a:p>
      </dgm:t>
    </dgm:pt>
    <dgm:pt modelId="{71E1E1A1-1B66-4008-BAA9-669D953CD592}" type="sibTrans" cxnId="{5BD4BDE3-FD2F-4B40-A952-812B5A51E5EA}">
      <dgm:prSet/>
      <dgm:spPr/>
      <dgm:t>
        <a:bodyPr/>
        <a:lstStyle/>
        <a:p>
          <a:endParaRPr lang="en-US"/>
        </a:p>
      </dgm:t>
    </dgm:pt>
    <dgm:pt modelId="{AB4B7919-05D4-4F33-9C67-6183AA892271}">
      <dgm:prSet phldrT="[Text]"/>
      <dgm:spPr/>
      <dgm:t>
        <a:bodyPr/>
        <a:lstStyle/>
        <a:p>
          <a:r>
            <a:rPr lang="en-US" dirty="0" smtClean="0">
              <a:latin typeface="Times New Roman" pitchFamily="18" charset="0"/>
              <a:cs typeface="Times New Roman" pitchFamily="18" charset="0"/>
            </a:rPr>
            <a:t>Potential exceedances of PM</a:t>
          </a:r>
          <a:r>
            <a:rPr lang="en-US" baseline="-25000" dirty="0" smtClean="0">
              <a:latin typeface="Times New Roman" pitchFamily="18" charset="0"/>
              <a:cs typeface="Times New Roman" pitchFamily="18" charset="0"/>
            </a:rPr>
            <a:t>2.5</a:t>
          </a:r>
          <a:r>
            <a:rPr lang="en-US" baseline="0" dirty="0" smtClean="0">
              <a:latin typeface="Times New Roman" pitchFamily="18" charset="0"/>
              <a:cs typeface="Times New Roman" pitchFamily="18" charset="0"/>
            </a:rPr>
            <a:t> ambient standards</a:t>
          </a:r>
          <a:endParaRPr lang="en-US" dirty="0">
            <a:latin typeface="Times New Roman" pitchFamily="18" charset="0"/>
            <a:cs typeface="Times New Roman" pitchFamily="18" charset="0"/>
          </a:endParaRPr>
        </a:p>
      </dgm:t>
    </dgm:pt>
    <dgm:pt modelId="{1259DBEF-813E-4A75-9F4B-B2CD8DC1BE1B}" type="parTrans" cxnId="{26E51D0F-9166-4354-B7FE-D15D4E2C97E0}">
      <dgm:prSet/>
      <dgm:spPr/>
      <dgm:t>
        <a:bodyPr/>
        <a:lstStyle/>
        <a:p>
          <a:endParaRPr lang="en-US"/>
        </a:p>
      </dgm:t>
    </dgm:pt>
    <dgm:pt modelId="{E59ED7AA-BD83-425B-B14F-7BCC09F23409}" type="sibTrans" cxnId="{26E51D0F-9166-4354-B7FE-D15D4E2C97E0}">
      <dgm:prSet/>
      <dgm:spPr/>
      <dgm:t>
        <a:bodyPr/>
        <a:lstStyle/>
        <a:p>
          <a:endParaRPr lang="en-US"/>
        </a:p>
      </dgm:t>
    </dgm:pt>
    <dgm:pt modelId="{BE4D0001-1913-4DB1-8D44-EE8A69A70179}">
      <dgm:prSet phldrT="[Text]"/>
      <dgm:spPr/>
      <dgm:t>
        <a:bodyPr/>
        <a:lstStyle/>
        <a:p>
          <a:r>
            <a:rPr lang="en-US" dirty="0" smtClean="0">
              <a:latin typeface="Times New Roman" pitchFamily="18" charset="0"/>
              <a:cs typeface="Times New Roman" pitchFamily="18" charset="0"/>
            </a:rPr>
            <a:t>Recommendation</a:t>
          </a:r>
          <a:endParaRPr lang="en-US" dirty="0">
            <a:latin typeface="Times New Roman" pitchFamily="18" charset="0"/>
            <a:cs typeface="Times New Roman" pitchFamily="18" charset="0"/>
          </a:endParaRPr>
        </a:p>
      </dgm:t>
    </dgm:pt>
    <dgm:pt modelId="{0897D42B-ED91-4153-9670-615A4FD26993}" type="parTrans" cxnId="{1596A228-67FF-48D4-AEB8-A583A96A6859}">
      <dgm:prSet/>
      <dgm:spPr/>
      <dgm:t>
        <a:bodyPr/>
        <a:lstStyle/>
        <a:p>
          <a:endParaRPr lang="en-US"/>
        </a:p>
      </dgm:t>
    </dgm:pt>
    <dgm:pt modelId="{115DF1AC-1BBE-4CD7-A24E-7F3F42767A20}" type="sibTrans" cxnId="{1596A228-67FF-48D4-AEB8-A583A96A6859}">
      <dgm:prSet/>
      <dgm:spPr/>
      <dgm:t>
        <a:bodyPr/>
        <a:lstStyle/>
        <a:p>
          <a:endParaRPr lang="en-US"/>
        </a:p>
      </dgm:t>
    </dgm:pt>
    <dgm:pt modelId="{744C3FCE-2FEB-47D4-8D94-867ABE229666}">
      <dgm:prSet phldrT="[Text]"/>
      <dgm:spPr/>
      <dgm:t>
        <a:bodyPr/>
        <a:lstStyle/>
        <a:p>
          <a:r>
            <a:rPr lang="en-US" dirty="0" smtClean="0">
              <a:latin typeface="Times New Roman" pitchFamily="18" charset="0"/>
              <a:cs typeface="Times New Roman" pitchFamily="18" charset="0"/>
            </a:rPr>
            <a:t>Reduce opacity limit from 40% to 20%</a:t>
          </a:r>
          <a:endParaRPr lang="en-US" dirty="0">
            <a:latin typeface="Times New Roman" pitchFamily="18" charset="0"/>
            <a:cs typeface="Times New Roman" pitchFamily="18" charset="0"/>
          </a:endParaRPr>
        </a:p>
      </dgm:t>
    </dgm:pt>
    <dgm:pt modelId="{E7F2A520-28AD-4025-BD08-B225DC2AD974}" type="parTrans" cxnId="{1AAF1507-0FD5-4A64-AAF3-2DBAFEE44A26}">
      <dgm:prSet/>
      <dgm:spPr/>
      <dgm:t>
        <a:bodyPr/>
        <a:lstStyle/>
        <a:p>
          <a:endParaRPr lang="en-US"/>
        </a:p>
      </dgm:t>
    </dgm:pt>
    <dgm:pt modelId="{7D7F7CC8-AF76-4DF4-917A-DEA070478167}" type="sibTrans" cxnId="{1AAF1507-0FD5-4A64-AAF3-2DBAFEE44A26}">
      <dgm:prSet/>
      <dgm:spPr/>
      <dgm:t>
        <a:bodyPr/>
        <a:lstStyle/>
        <a:p>
          <a:endParaRPr lang="en-US"/>
        </a:p>
      </dgm:t>
    </dgm:pt>
    <dgm:pt modelId="{1D43A6DE-6330-4288-88FA-749FD6BA0DFC}">
      <dgm:prSet phldrT="[Text]"/>
      <dgm:spPr/>
      <dgm:t>
        <a:bodyPr/>
        <a:lstStyle/>
        <a:p>
          <a:r>
            <a:rPr lang="en-US" dirty="0" smtClean="0">
              <a:latin typeface="Times New Roman" pitchFamily="18" charset="0"/>
              <a:cs typeface="Times New Roman" pitchFamily="18" charset="0"/>
            </a:rPr>
            <a:t>DEQ Workload</a:t>
          </a:r>
          <a:endParaRPr lang="en-US" dirty="0">
            <a:latin typeface="Times New Roman" pitchFamily="18" charset="0"/>
            <a:cs typeface="Times New Roman" pitchFamily="18" charset="0"/>
          </a:endParaRPr>
        </a:p>
      </dgm:t>
    </dgm:pt>
    <dgm:pt modelId="{613B038F-B560-4ED7-8B0A-1E0876173A29}" type="parTrans" cxnId="{EBE59368-3C76-4893-8535-65141F2B367F}">
      <dgm:prSet/>
      <dgm:spPr/>
      <dgm:t>
        <a:bodyPr/>
        <a:lstStyle/>
        <a:p>
          <a:endParaRPr lang="en-US"/>
        </a:p>
      </dgm:t>
    </dgm:pt>
    <dgm:pt modelId="{8276BDB8-EEDD-42C5-A9C4-22CD532FBE4A}" type="sibTrans" cxnId="{EBE59368-3C76-4893-8535-65141F2B367F}">
      <dgm:prSet/>
      <dgm:spPr/>
      <dgm:t>
        <a:bodyPr/>
        <a:lstStyle/>
        <a:p>
          <a:endParaRPr lang="en-US"/>
        </a:p>
      </dgm:t>
    </dgm:pt>
    <dgm:pt modelId="{4ED1E18B-9D1F-49AC-9FDC-691D34861D54}">
      <dgm:prSet phldrT="[Text]"/>
      <dgm:spPr/>
      <dgm:t>
        <a:bodyPr/>
        <a:lstStyle/>
        <a:p>
          <a:r>
            <a:rPr lang="en-US" dirty="0" smtClean="0">
              <a:latin typeface="Times New Roman" pitchFamily="18" charset="0"/>
              <a:cs typeface="Times New Roman" pitchFamily="18" charset="0"/>
            </a:rPr>
            <a:t>Update all source specific permits, primarily at renewal</a:t>
          </a:r>
          <a:endParaRPr lang="en-US" dirty="0"/>
        </a:p>
      </dgm:t>
    </dgm:pt>
    <dgm:pt modelId="{7B2834D7-77B7-489B-8CA0-7F9A1CC46D68}" type="parTrans" cxnId="{0A53C7C4-4073-45F7-8FCF-2A720732EEF9}">
      <dgm:prSet/>
      <dgm:spPr/>
      <dgm:t>
        <a:bodyPr/>
        <a:lstStyle/>
        <a:p>
          <a:endParaRPr lang="en-US"/>
        </a:p>
      </dgm:t>
    </dgm:pt>
    <dgm:pt modelId="{9017DEAF-DA6A-441C-8AE8-3597403ABDA8}" type="sibTrans" cxnId="{0A53C7C4-4073-45F7-8FCF-2A720732EEF9}">
      <dgm:prSet/>
      <dgm:spPr/>
      <dgm:t>
        <a:bodyPr/>
        <a:lstStyle/>
        <a:p>
          <a:endParaRPr lang="en-US"/>
        </a:p>
      </dgm:t>
    </dgm:pt>
    <dgm:pt modelId="{8CBC2996-68E9-49A6-B825-9365B025EEB7}">
      <dgm:prSet phldrT="[Text]"/>
      <dgm:spPr/>
      <dgm:t>
        <a:bodyPr/>
        <a:lstStyle/>
        <a:p>
          <a:endParaRPr lang="en-US" dirty="0"/>
        </a:p>
      </dgm:t>
    </dgm:pt>
    <dgm:pt modelId="{FBC8D56D-6F2E-4A5F-9B94-E172FC3EABC4}" type="parTrans" cxnId="{076907D3-E20E-46AF-A906-647A21512823}">
      <dgm:prSet/>
      <dgm:spPr/>
      <dgm:t>
        <a:bodyPr/>
        <a:lstStyle/>
        <a:p>
          <a:endParaRPr lang="en-US"/>
        </a:p>
      </dgm:t>
    </dgm:pt>
    <dgm:pt modelId="{FC404D96-F36D-4564-8553-EE3CDF3B88EF}" type="sibTrans" cxnId="{076907D3-E20E-46AF-A906-647A21512823}">
      <dgm:prSet/>
      <dgm:spPr/>
      <dgm:t>
        <a:bodyPr/>
        <a:lstStyle/>
        <a:p>
          <a:endParaRPr lang="en-US"/>
        </a:p>
      </dgm:t>
    </dgm:pt>
    <dgm:pt modelId="{A369E17E-5F8F-451F-A4DD-029FB3CDEA30}">
      <dgm:prSet/>
      <dgm:spPr/>
      <dgm:t>
        <a:bodyPr/>
        <a:lstStyle/>
        <a:p>
          <a:r>
            <a:rPr lang="en-US" dirty="0" smtClean="0">
              <a:latin typeface="Times New Roman" pitchFamily="18" charset="0"/>
              <a:cs typeface="Times New Roman" pitchFamily="18" charset="0"/>
            </a:rPr>
            <a:t>Pre-1970 sources have higher PM standards</a:t>
          </a:r>
          <a:endParaRPr lang="en-US" dirty="0">
            <a:latin typeface="Times New Roman" pitchFamily="18" charset="0"/>
            <a:cs typeface="Times New Roman" pitchFamily="18" charset="0"/>
          </a:endParaRPr>
        </a:p>
      </dgm:t>
    </dgm:pt>
    <dgm:pt modelId="{9B9B9AB9-3E35-4A25-B6CD-91900BAE8DC7}" type="parTrans" cxnId="{41B6715E-C5DE-44BD-A27D-D27C48AAA79A}">
      <dgm:prSet/>
      <dgm:spPr/>
      <dgm:t>
        <a:bodyPr/>
        <a:lstStyle/>
        <a:p>
          <a:endParaRPr lang="en-US"/>
        </a:p>
      </dgm:t>
    </dgm:pt>
    <dgm:pt modelId="{9A87208F-DF7D-4D92-8B30-B8F0DCEAA7AE}" type="sibTrans" cxnId="{41B6715E-C5DE-44BD-A27D-D27C48AAA79A}">
      <dgm:prSet/>
      <dgm:spPr/>
      <dgm:t>
        <a:bodyPr/>
        <a:lstStyle/>
        <a:p>
          <a:endParaRPr lang="en-US"/>
        </a:p>
      </dgm:t>
    </dgm:pt>
    <dgm:pt modelId="{359836AD-B439-40D9-BDDB-45697058DAF9}">
      <dgm:prSet/>
      <dgm:spPr/>
      <dgm:t>
        <a:bodyPr/>
        <a:lstStyle/>
        <a:p>
          <a:r>
            <a:rPr lang="en-US" dirty="0" smtClean="0">
              <a:latin typeface="Times New Roman" pitchFamily="18" charset="0"/>
              <a:cs typeface="Times New Roman" pitchFamily="18" charset="0"/>
            </a:rPr>
            <a:t>Reduce PM concentrations from 0.2 to 0.10 gr/dscf</a:t>
          </a:r>
          <a:endParaRPr lang="en-US" dirty="0">
            <a:latin typeface="Times New Roman" pitchFamily="18" charset="0"/>
            <a:cs typeface="Times New Roman" pitchFamily="18" charset="0"/>
          </a:endParaRPr>
        </a:p>
      </dgm:t>
    </dgm:pt>
    <dgm:pt modelId="{B4CF4285-353B-4ADF-BCA6-F7E132900DE6}" type="parTrans" cxnId="{94BA48DC-1636-4A7F-9EDB-E5A4067082CC}">
      <dgm:prSet/>
      <dgm:spPr/>
      <dgm:t>
        <a:bodyPr/>
        <a:lstStyle/>
        <a:p>
          <a:endParaRPr lang="en-US"/>
        </a:p>
      </dgm:t>
    </dgm:pt>
    <dgm:pt modelId="{10EFFACC-2930-4229-971E-91AC28537CE4}" type="sibTrans" cxnId="{94BA48DC-1636-4A7F-9EDB-E5A4067082CC}">
      <dgm:prSet/>
      <dgm:spPr/>
      <dgm:t>
        <a:bodyPr/>
        <a:lstStyle/>
        <a:p>
          <a:endParaRPr lang="en-US"/>
        </a:p>
      </dgm:t>
    </dgm:pt>
    <dgm:pt modelId="{322D6330-5689-4CA8-AB32-BFF9331B53AA}">
      <dgm:prSet/>
      <dgm:spPr/>
      <dgm:t>
        <a:bodyPr/>
        <a:lstStyle/>
        <a:p>
          <a:r>
            <a:rPr lang="en-US" dirty="0" smtClean="0">
              <a:latin typeface="Times New Roman" pitchFamily="18" charset="0"/>
              <a:cs typeface="Times New Roman" pitchFamily="18" charset="0"/>
            </a:rPr>
            <a:t>Provide additional time for compliance with lower limits</a:t>
          </a:r>
          <a:endParaRPr lang="en-US" dirty="0">
            <a:latin typeface="Times New Roman" pitchFamily="18" charset="0"/>
            <a:cs typeface="Times New Roman" pitchFamily="18" charset="0"/>
          </a:endParaRPr>
        </a:p>
      </dgm:t>
    </dgm:pt>
    <dgm:pt modelId="{0BB9A49E-CF5F-4187-BFE8-1E9864CF4A48}" type="parTrans" cxnId="{7B9BECD0-16FB-4B6C-AB25-FF87E898576A}">
      <dgm:prSet/>
      <dgm:spPr/>
      <dgm:t>
        <a:bodyPr/>
        <a:lstStyle/>
        <a:p>
          <a:endParaRPr lang="en-US"/>
        </a:p>
      </dgm:t>
    </dgm:pt>
    <dgm:pt modelId="{6B990267-F8CD-44A7-888F-8DBACDDAEF93}" type="sibTrans" cxnId="{7B9BECD0-16FB-4B6C-AB25-FF87E898576A}">
      <dgm:prSet/>
      <dgm:spPr/>
      <dgm:t>
        <a:bodyPr/>
        <a:lstStyle/>
        <a:p>
          <a:endParaRPr lang="en-US"/>
        </a:p>
      </dgm:t>
    </dgm:pt>
    <dgm:pt modelId="{DD160DFC-0ABC-4BF1-AD0D-6014A001FA3F}">
      <dgm:prSet phldrT="[Text]"/>
      <dgm:spPr/>
      <dgm:t>
        <a:bodyPr/>
        <a:lstStyle/>
        <a:p>
          <a:endParaRPr lang="en-US" dirty="0">
            <a:latin typeface="Times New Roman" pitchFamily="18" charset="0"/>
            <a:cs typeface="Times New Roman" pitchFamily="18" charset="0"/>
          </a:endParaRPr>
        </a:p>
      </dgm:t>
    </dgm:pt>
    <dgm:pt modelId="{1956BAAF-AA74-48E2-94A1-7BA3B8E85C2F}" type="parTrans" cxnId="{07FBB8E8-C024-4428-9A0A-FD00FF515356}">
      <dgm:prSet/>
      <dgm:spPr/>
    </dgm:pt>
    <dgm:pt modelId="{EC288451-EEE3-4FF4-81AF-68ADC0C0C44F}" type="sibTrans" cxnId="{07FBB8E8-C024-4428-9A0A-FD00FF515356}">
      <dgm:prSet/>
      <dgm:spPr/>
    </dgm:pt>
    <dgm:pt modelId="{E2AE1C62-478E-4D38-BC79-687CF02E934F}">
      <dgm:prSet phldrT="[Text]"/>
      <dgm:spPr/>
      <dgm:t>
        <a:bodyPr/>
        <a:lstStyle/>
        <a:p>
          <a:endParaRPr lang="en-US" dirty="0">
            <a:latin typeface="Times New Roman" pitchFamily="18" charset="0"/>
            <a:cs typeface="Times New Roman" pitchFamily="18" charset="0"/>
          </a:endParaRPr>
        </a:p>
      </dgm:t>
    </dgm:pt>
    <dgm:pt modelId="{2883C172-B3DD-4996-84EA-C6E8A8AC3B5C}" type="parTrans" cxnId="{0C10E67A-7CC7-436C-8FDC-6FDF91C3D1E0}">
      <dgm:prSet/>
      <dgm:spPr/>
    </dgm:pt>
    <dgm:pt modelId="{58073451-19B6-4256-BCB7-CB1442ADAA63}" type="sibTrans" cxnId="{0C10E67A-7CC7-436C-8FDC-6FDF91C3D1E0}">
      <dgm:prSet/>
      <dgm:spPr/>
    </dgm:pt>
    <dgm:pt modelId="{F89D1E55-7F1E-48D8-8A1E-565C75349141}">
      <dgm:prSet/>
      <dgm:spPr/>
      <dgm:t>
        <a:bodyPr/>
        <a:lstStyle/>
        <a:p>
          <a:endParaRPr lang="en-US" dirty="0">
            <a:latin typeface="Times New Roman" pitchFamily="18" charset="0"/>
            <a:cs typeface="Times New Roman" pitchFamily="18" charset="0"/>
          </a:endParaRPr>
        </a:p>
      </dgm:t>
    </dgm:pt>
    <dgm:pt modelId="{90ADC139-F99F-4317-BB21-5CFADE1885FA}" type="parTrans" cxnId="{A04F4E48-99F5-4D8E-9D84-9BD87BE521FA}">
      <dgm:prSet/>
      <dgm:spPr/>
    </dgm:pt>
    <dgm:pt modelId="{30BF6654-1C51-4F39-9B8A-88EB93E2800F}" type="sibTrans" cxnId="{A04F4E48-99F5-4D8E-9D84-9BD87BE521FA}">
      <dgm:prSet/>
      <dgm:spPr/>
    </dgm:pt>
    <dgm:pt modelId="{8D803AA9-7F58-419D-A608-DD1A7FE042DB}" type="pres">
      <dgm:prSet presAssocID="{6D388B34-B901-47F6-9BC3-A147116CEEC8}" presName="Name0" presStyleCnt="0">
        <dgm:presLayoutVars>
          <dgm:dir/>
          <dgm:animLvl val="lvl"/>
          <dgm:resizeHandles val="exact"/>
        </dgm:presLayoutVars>
      </dgm:prSet>
      <dgm:spPr/>
      <dgm:t>
        <a:bodyPr/>
        <a:lstStyle/>
        <a:p>
          <a:endParaRPr lang="en-US"/>
        </a:p>
      </dgm:t>
    </dgm:pt>
    <dgm:pt modelId="{F487DEC8-476A-4906-95DD-9ECBF9BFBBEC}" type="pres">
      <dgm:prSet presAssocID="{E2DBCADF-D569-4C93-BBFD-5A6F2AD9CC1E}" presName="composite" presStyleCnt="0"/>
      <dgm:spPr/>
    </dgm:pt>
    <dgm:pt modelId="{54864447-4B66-4534-AA9D-7DD1DB8B6BE8}" type="pres">
      <dgm:prSet presAssocID="{E2DBCADF-D569-4C93-BBFD-5A6F2AD9CC1E}" presName="parTx" presStyleLbl="alignNode1" presStyleIdx="0" presStyleCnt="3">
        <dgm:presLayoutVars>
          <dgm:chMax val="0"/>
          <dgm:chPref val="0"/>
          <dgm:bulletEnabled val="1"/>
        </dgm:presLayoutVars>
      </dgm:prSet>
      <dgm:spPr/>
      <dgm:t>
        <a:bodyPr/>
        <a:lstStyle/>
        <a:p>
          <a:endParaRPr lang="en-US"/>
        </a:p>
      </dgm:t>
    </dgm:pt>
    <dgm:pt modelId="{05F7139E-646F-4675-8C98-97A80DC35D08}" type="pres">
      <dgm:prSet presAssocID="{E2DBCADF-D569-4C93-BBFD-5A6F2AD9CC1E}" presName="desTx" presStyleLbl="alignAccFollowNode1" presStyleIdx="0" presStyleCnt="3">
        <dgm:presLayoutVars>
          <dgm:bulletEnabled val="1"/>
        </dgm:presLayoutVars>
      </dgm:prSet>
      <dgm:spPr/>
      <dgm:t>
        <a:bodyPr/>
        <a:lstStyle/>
        <a:p>
          <a:endParaRPr lang="en-US"/>
        </a:p>
      </dgm:t>
    </dgm:pt>
    <dgm:pt modelId="{A00964D9-4D8C-49EA-8E82-A732EB6C224C}" type="pres">
      <dgm:prSet presAssocID="{71E1E1A1-1B66-4008-BAA9-669D953CD592}" presName="space" presStyleCnt="0"/>
      <dgm:spPr/>
    </dgm:pt>
    <dgm:pt modelId="{66F6EB94-6A15-4A21-B584-EBFDE26DF313}" type="pres">
      <dgm:prSet presAssocID="{BE4D0001-1913-4DB1-8D44-EE8A69A70179}" presName="composite" presStyleCnt="0"/>
      <dgm:spPr/>
    </dgm:pt>
    <dgm:pt modelId="{C890679B-E908-4F1E-9C0F-FCF7E3617B6F}" type="pres">
      <dgm:prSet presAssocID="{BE4D0001-1913-4DB1-8D44-EE8A69A70179}" presName="parTx" presStyleLbl="alignNode1" presStyleIdx="1" presStyleCnt="3">
        <dgm:presLayoutVars>
          <dgm:chMax val="0"/>
          <dgm:chPref val="0"/>
          <dgm:bulletEnabled val="1"/>
        </dgm:presLayoutVars>
      </dgm:prSet>
      <dgm:spPr/>
      <dgm:t>
        <a:bodyPr/>
        <a:lstStyle/>
        <a:p>
          <a:endParaRPr lang="en-US"/>
        </a:p>
      </dgm:t>
    </dgm:pt>
    <dgm:pt modelId="{C33C1989-BE00-4F04-BA23-BCF8C1D46079}" type="pres">
      <dgm:prSet presAssocID="{BE4D0001-1913-4DB1-8D44-EE8A69A70179}" presName="desTx" presStyleLbl="alignAccFollowNode1" presStyleIdx="1" presStyleCnt="3">
        <dgm:presLayoutVars>
          <dgm:bulletEnabled val="1"/>
        </dgm:presLayoutVars>
      </dgm:prSet>
      <dgm:spPr/>
      <dgm:t>
        <a:bodyPr/>
        <a:lstStyle/>
        <a:p>
          <a:endParaRPr lang="en-US"/>
        </a:p>
      </dgm:t>
    </dgm:pt>
    <dgm:pt modelId="{7C1C2BB1-E1F8-4250-8B01-1995A5D0F37F}" type="pres">
      <dgm:prSet presAssocID="{115DF1AC-1BBE-4CD7-A24E-7F3F42767A20}" presName="space" presStyleCnt="0"/>
      <dgm:spPr/>
    </dgm:pt>
    <dgm:pt modelId="{A3D52273-7D77-4C1F-90B0-F49BF3325D45}" type="pres">
      <dgm:prSet presAssocID="{1D43A6DE-6330-4288-88FA-749FD6BA0DFC}" presName="composite" presStyleCnt="0"/>
      <dgm:spPr/>
    </dgm:pt>
    <dgm:pt modelId="{94F1539C-A416-4599-B45F-AC08210BF8E8}" type="pres">
      <dgm:prSet presAssocID="{1D43A6DE-6330-4288-88FA-749FD6BA0DFC}" presName="parTx" presStyleLbl="alignNode1" presStyleIdx="2" presStyleCnt="3">
        <dgm:presLayoutVars>
          <dgm:chMax val="0"/>
          <dgm:chPref val="0"/>
          <dgm:bulletEnabled val="1"/>
        </dgm:presLayoutVars>
      </dgm:prSet>
      <dgm:spPr/>
      <dgm:t>
        <a:bodyPr/>
        <a:lstStyle/>
        <a:p>
          <a:endParaRPr lang="en-US"/>
        </a:p>
      </dgm:t>
    </dgm:pt>
    <dgm:pt modelId="{20C4F1DA-DCE1-49C5-A43C-DB0EBFACAFA4}" type="pres">
      <dgm:prSet presAssocID="{1D43A6DE-6330-4288-88FA-749FD6BA0DFC}" presName="desTx" presStyleLbl="alignAccFollowNode1" presStyleIdx="2" presStyleCnt="3">
        <dgm:presLayoutVars>
          <dgm:bulletEnabled val="1"/>
        </dgm:presLayoutVars>
      </dgm:prSet>
      <dgm:spPr/>
      <dgm:t>
        <a:bodyPr/>
        <a:lstStyle/>
        <a:p>
          <a:endParaRPr lang="en-US"/>
        </a:p>
      </dgm:t>
    </dgm:pt>
  </dgm:ptLst>
  <dgm:cxnLst>
    <dgm:cxn modelId="{5E23FEA7-CB22-407A-9AA2-70EA8C49C056}" type="presOf" srcId="{6D388B34-B901-47F6-9BC3-A147116CEEC8}" destId="{8D803AA9-7F58-419D-A608-DD1A7FE042DB}" srcOrd="0" destOrd="0" presId="urn:microsoft.com/office/officeart/2005/8/layout/hList1"/>
    <dgm:cxn modelId="{41B6715E-C5DE-44BD-A27D-D27C48AAA79A}" srcId="{E2DBCADF-D569-4C93-BBFD-5A6F2AD9CC1E}" destId="{A369E17E-5F8F-451F-A4DD-029FB3CDEA30}" srcOrd="2" destOrd="0" parTransId="{9B9B9AB9-3E35-4A25-B6CD-91900BAE8DC7}" sibTransId="{9A87208F-DF7D-4D92-8B30-B8F0DCEAA7AE}"/>
    <dgm:cxn modelId="{0AFFFAB0-42C9-4FA5-A8E0-8293B9FD4721}" type="presOf" srcId="{F89D1E55-7F1E-48D8-8A1E-565C75349141}" destId="{C33C1989-BE00-4F04-BA23-BCF8C1D46079}" srcOrd="0" destOrd="3" presId="urn:microsoft.com/office/officeart/2005/8/layout/hList1"/>
    <dgm:cxn modelId="{5BD4BDE3-FD2F-4B40-A952-812B5A51E5EA}" srcId="{6D388B34-B901-47F6-9BC3-A147116CEEC8}" destId="{E2DBCADF-D569-4C93-BBFD-5A6F2AD9CC1E}" srcOrd="0" destOrd="0" parTransId="{72CB0918-DAFD-4142-8CE5-1BC34CA9338B}" sibTransId="{71E1E1A1-1B66-4008-BAA9-669D953CD592}"/>
    <dgm:cxn modelId="{CB3EA0C4-E51B-42F1-8196-3E17E204EDE0}" type="presOf" srcId="{359836AD-B439-40D9-BDDB-45697058DAF9}" destId="{C33C1989-BE00-4F04-BA23-BCF8C1D46079}" srcOrd="0" destOrd="2" presId="urn:microsoft.com/office/officeart/2005/8/layout/hList1"/>
    <dgm:cxn modelId="{1AAF1507-0FD5-4A64-AAF3-2DBAFEE44A26}" srcId="{BE4D0001-1913-4DB1-8D44-EE8A69A70179}" destId="{744C3FCE-2FEB-47D4-8D94-867ABE229666}" srcOrd="0" destOrd="0" parTransId="{E7F2A520-28AD-4025-BD08-B225DC2AD974}" sibTransId="{7D7F7CC8-AF76-4DF4-917A-DEA070478167}"/>
    <dgm:cxn modelId="{94BA48DC-1636-4A7F-9EDB-E5A4067082CC}" srcId="{BE4D0001-1913-4DB1-8D44-EE8A69A70179}" destId="{359836AD-B439-40D9-BDDB-45697058DAF9}" srcOrd="2" destOrd="0" parTransId="{B4CF4285-353B-4ADF-BCA6-F7E132900DE6}" sibTransId="{10EFFACC-2930-4229-971E-91AC28537CE4}"/>
    <dgm:cxn modelId="{BE3B1B1F-A15A-4989-ABEC-A94EBBFBFB97}" type="presOf" srcId="{8CBC2996-68E9-49A6-B825-9365B025EEB7}" destId="{20C4F1DA-DCE1-49C5-A43C-DB0EBFACAFA4}" srcOrd="0" destOrd="1" presId="urn:microsoft.com/office/officeart/2005/8/layout/hList1"/>
    <dgm:cxn modelId="{298CBA17-4F4A-49AC-A5F6-9003EDF04F54}" type="presOf" srcId="{E2DBCADF-D569-4C93-BBFD-5A6F2AD9CC1E}" destId="{54864447-4B66-4534-AA9D-7DD1DB8B6BE8}" srcOrd="0" destOrd="0" presId="urn:microsoft.com/office/officeart/2005/8/layout/hList1"/>
    <dgm:cxn modelId="{7A9D9C22-6549-46B5-8382-98DDFC66947D}" type="presOf" srcId="{A369E17E-5F8F-451F-A4DD-029FB3CDEA30}" destId="{05F7139E-646F-4675-8C98-97A80DC35D08}" srcOrd="0" destOrd="2" presId="urn:microsoft.com/office/officeart/2005/8/layout/hList1"/>
    <dgm:cxn modelId="{70839925-6811-4CDA-BFC6-3054E1D076C9}" type="presOf" srcId="{AB4B7919-05D4-4F33-9C67-6183AA892271}" destId="{05F7139E-646F-4675-8C98-97A80DC35D08}" srcOrd="0" destOrd="0" presId="urn:microsoft.com/office/officeart/2005/8/layout/hList1"/>
    <dgm:cxn modelId="{07FBB8E8-C024-4428-9A0A-FD00FF515356}" srcId="{E2DBCADF-D569-4C93-BBFD-5A6F2AD9CC1E}" destId="{DD160DFC-0ABC-4BF1-AD0D-6014A001FA3F}" srcOrd="1" destOrd="0" parTransId="{1956BAAF-AA74-48E2-94A1-7BA3B8E85C2F}" sibTransId="{EC288451-EEE3-4FF4-81AF-68ADC0C0C44F}"/>
    <dgm:cxn modelId="{1596A228-67FF-48D4-AEB8-A583A96A6859}" srcId="{6D388B34-B901-47F6-9BC3-A147116CEEC8}" destId="{BE4D0001-1913-4DB1-8D44-EE8A69A70179}" srcOrd="1" destOrd="0" parTransId="{0897D42B-ED91-4153-9670-615A4FD26993}" sibTransId="{115DF1AC-1BBE-4CD7-A24E-7F3F42767A20}"/>
    <dgm:cxn modelId="{7D7449A5-F413-45ED-BCF9-51665E7889D7}" type="presOf" srcId="{BE4D0001-1913-4DB1-8D44-EE8A69A70179}" destId="{C890679B-E908-4F1E-9C0F-FCF7E3617B6F}" srcOrd="0" destOrd="0" presId="urn:microsoft.com/office/officeart/2005/8/layout/hList1"/>
    <dgm:cxn modelId="{8F706900-8D38-407F-8050-7F3038D90632}" type="presOf" srcId="{E2AE1C62-478E-4D38-BC79-687CF02E934F}" destId="{C33C1989-BE00-4F04-BA23-BCF8C1D46079}" srcOrd="0" destOrd="1" presId="urn:microsoft.com/office/officeart/2005/8/layout/hList1"/>
    <dgm:cxn modelId="{EBE59368-3C76-4893-8535-65141F2B367F}" srcId="{6D388B34-B901-47F6-9BC3-A147116CEEC8}" destId="{1D43A6DE-6330-4288-88FA-749FD6BA0DFC}" srcOrd="2" destOrd="0" parTransId="{613B038F-B560-4ED7-8B0A-1E0876173A29}" sibTransId="{8276BDB8-EEDD-42C5-A9C4-22CD532FBE4A}"/>
    <dgm:cxn modelId="{0A53C7C4-4073-45F7-8FCF-2A720732EEF9}" srcId="{1D43A6DE-6330-4288-88FA-749FD6BA0DFC}" destId="{4ED1E18B-9D1F-49AC-9FDC-691D34861D54}" srcOrd="0" destOrd="0" parTransId="{7B2834D7-77B7-489B-8CA0-7F9A1CC46D68}" sibTransId="{9017DEAF-DA6A-441C-8AE8-3597403ABDA8}"/>
    <dgm:cxn modelId="{076907D3-E20E-46AF-A906-647A21512823}" srcId="{1D43A6DE-6330-4288-88FA-749FD6BA0DFC}" destId="{8CBC2996-68E9-49A6-B825-9365B025EEB7}" srcOrd="1" destOrd="0" parTransId="{FBC8D56D-6F2E-4A5F-9B94-E172FC3EABC4}" sibTransId="{FC404D96-F36D-4564-8553-EE3CDF3B88EF}"/>
    <dgm:cxn modelId="{7B9BECD0-16FB-4B6C-AB25-FF87E898576A}" srcId="{BE4D0001-1913-4DB1-8D44-EE8A69A70179}" destId="{322D6330-5689-4CA8-AB32-BFF9331B53AA}" srcOrd="4" destOrd="0" parTransId="{0BB9A49E-CF5F-4187-BFE8-1E9864CF4A48}" sibTransId="{6B990267-F8CD-44A7-888F-8DBACDDAEF93}"/>
    <dgm:cxn modelId="{D28F5200-37D4-439F-B232-C59397B6D044}" type="presOf" srcId="{DD160DFC-0ABC-4BF1-AD0D-6014A001FA3F}" destId="{05F7139E-646F-4675-8C98-97A80DC35D08}" srcOrd="0" destOrd="1" presId="urn:microsoft.com/office/officeart/2005/8/layout/hList1"/>
    <dgm:cxn modelId="{9B52926C-FE94-45D6-BF17-D29037211890}" type="presOf" srcId="{744C3FCE-2FEB-47D4-8D94-867ABE229666}" destId="{C33C1989-BE00-4F04-BA23-BCF8C1D46079}" srcOrd="0" destOrd="0" presId="urn:microsoft.com/office/officeart/2005/8/layout/hList1"/>
    <dgm:cxn modelId="{0C10E67A-7CC7-436C-8FDC-6FDF91C3D1E0}" srcId="{BE4D0001-1913-4DB1-8D44-EE8A69A70179}" destId="{E2AE1C62-478E-4D38-BC79-687CF02E934F}" srcOrd="1" destOrd="0" parTransId="{2883C172-B3DD-4996-84EA-C6E8A8AC3B5C}" sibTransId="{58073451-19B6-4256-BCB7-CB1442ADAA63}"/>
    <dgm:cxn modelId="{26E51D0F-9166-4354-B7FE-D15D4E2C97E0}" srcId="{E2DBCADF-D569-4C93-BBFD-5A6F2AD9CC1E}" destId="{AB4B7919-05D4-4F33-9C67-6183AA892271}" srcOrd="0" destOrd="0" parTransId="{1259DBEF-813E-4A75-9F4B-B2CD8DC1BE1B}" sibTransId="{E59ED7AA-BD83-425B-B14F-7BCC09F23409}"/>
    <dgm:cxn modelId="{487A8FB0-38FD-4DC1-A715-76FA082C4C0B}" type="presOf" srcId="{1D43A6DE-6330-4288-88FA-749FD6BA0DFC}" destId="{94F1539C-A416-4599-B45F-AC08210BF8E8}" srcOrd="0" destOrd="0" presId="urn:microsoft.com/office/officeart/2005/8/layout/hList1"/>
    <dgm:cxn modelId="{A04F4E48-99F5-4D8E-9D84-9BD87BE521FA}" srcId="{BE4D0001-1913-4DB1-8D44-EE8A69A70179}" destId="{F89D1E55-7F1E-48D8-8A1E-565C75349141}" srcOrd="3" destOrd="0" parTransId="{90ADC139-F99F-4317-BB21-5CFADE1885FA}" sibTransId="{30BF6654-1C51-4F39-9B8A-88EB93E2800F}"/>
    <dgm:cxn modelId="{2C7F996E-A70E-4617-8F4B-EF09B477204E}" type="presOf" srcId="{322D6330-5689-4CA8-AB32-BFF9331B53AA}" destId="{C33C1989-BE00-4F04-BA23-BCF8C1D46079}" srcOrd="0" destOrd="4" presId="urn:microsoft.com/office/officeart/2005/8/layout/hList1"/>
    <dgm:cxn modelId="{A976E187-5BD6-4D8A-B2C7-483FB3F0FC09}" type="presOf" srcId="{4ED1E18B-9D1F-49AC-9FDC-691D34861D54}" destId="{20C4F1DA-DCE1-49C5-A43C-DB0EBFACAFA4}" srcOrd="0" destOrd="0" presId="urn:microsoft.com/office/officeart/2005/8/layout/hList1"/>
    <dgm:cxn modelId="{7E030422-DF47-4534-A19C-1B47A35D856C}" type="presParOf" srcId="{8D803AA9-7F58-419D-A608-DD1A7FE042DB}" destId="{F487DEC8-476A-4906-95DD-9ECBF9BFBBEC}" srcOrd="0" destOrd="0" presId="urn:microsoft.com/office/officeart/2005/8/layout/hList1"/>
    <dgm:cxn modelId="{6680A46C-9A61-40F6-907A-57EC79C14924}" type="presParOf" srcId="{F487DEC8-476A-4906-95DD-9ECBF9BFBBEC}" destId="{54864447-4B66-4534-AA9D-7DD1DB8B6BE8}" srcOrd="0" destOrd="0" presId="urn:microsoft.com/office/officeart/2005/8/layout/hList1"/>
    <dgm:cxn modelId="{C700D2D1-24B4-431B-AB64-C9F85D4994F6}" type="presParOf" srcId="{F487DEC8-476A-4906-95DD-9ECBF9BFBBEC}" destId="{05F7139E-646F-4675-8C98-97A80DC35D08}" srcOrd="1" destOrd="0" presId="urn:microsoft.com/office/officeart/2005/8/layout/hList1"/>
    <dgm:cxn modelId="{F051FA4B-8C99-42AE-9ECA-3BE0CEA839CD}" type="presParOf" srcId="{8D803AA9-7F58-419D-A608-DD1A7FE042DB}" destId="{A00964D9-4D8C-49EA-8E82-A732EB6C224C}" srcOrd="1" destOrd="0" presId="urn:microsoft.com/office/officeart/2005/8/layout/hList1"/>
    <dgm:cxn modelId="{8C2E2F05-A99A-407D-96E1-5B3C3009CC2D}" type="presParOf" srcId="{8D803AA9-7F58-419D-A608-DD1A7FE042DB}" destId="{66F6EB94-6A15-4A21-B584-EBFDE26DF313}" srcOrd="2" destOrd="0" presId="urn:microsoft.com/office/officeart/2005/8/layout/hList1"/>
    <dgm:cxn modelId="{3C40FE7F-53D7-42BF-99B1-B059FFE496B4}" type="presParOf" srcId="{66F6EB94-6A15-4A21-B584-EBFDE26DF313}" destId="{C890679B-E908-4F1E-9C0F-FCF7E3617B6F}" srcOrd="0" destOrd="0" presId="urn:microsoft.com/office/officeart/2005/8/layout/hList1"/>
    <dgm:cxn modelId="{27AEEDA0-5533-4736-91AE-33B89C0A6A4A}" type="presParOf" srcId="{66F6EB94-6A15-4A21-B584-EBFDE26DF313}" destId="{C33C1989-BE00-4F04-BA23-BCF8C1D46079}" srcOrd="1" destOrd="0" presId="urn:microsoft.com/office/officeart/2005/8/layout/hList1"/>
    <dgm:cxn modelId="{89EA0695-78C6-4D5E-9755-55B47E77D7E7}" type="presParOf" srcId="{8D803AA9-7F58-419D-A608-DD1A7FE042DB}" destId="{7C1C2BB1-E1F8-4250-8B01-1995A5D0F37F}" srcOrd="3" destOrd="0" presId="urn:microsoft.com/office/officeart/2005/8/layout/hList1"/>
    <dgm:cxn modelId="{B271F59B-A456-4B9F-BD2B-FB378828C0F7}" type="presParOf" srcId="{8D803AA9-7F58-419D-A608-DD1A7FE042DB}" destId="{A3D52273-7D77-4C1F-90B0-F49BF3325D45}" srcOrd="4" destOrd="0" presId="urn:microsoft.com/office/officeart/2005/8/layout/hList1"/>
    <dgm:cxn modelId="{98FF697A-297B-44D5-9C3D-1066C1FB22E4}" type="presParOf" srcId="{A3D52273-7D77-4C1F-90B0-F49BF3325D45}" destId="{94F1539C-A416-4599-B45F-AC08210BF8E8}" srcOrd="0" destOrd="0" presId="urn:microsoft.com/office/officeart/2005/8/layout/hList1"/>
    <dgm:cxn modelId="{EA87EAA8-F403-4656-9925-785A94ADF816}" type="presParOf" srcId="{A3D52273-7D77-4C1F-90B0-F49BF3325D45}" destId="{20C4F1DA-DCE1-49C5-A43C-DB0EBFACAFA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4C9B20-18C4-4513-B3D9-33D189B632E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6146B4D-2327-4E1C-B48D-40FFA00BAF50}">
      <dgm:prSe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DF6D4291-6836-4F8C-860A-06ABAAAF8D48}" type="parTrans" cxnId="{06FFED53-BFE9-4D49-B951-E45AF6B46D50}">
      <dgm:prSet/>
      <dgm:spPr/>
      <dgm:t>
        <a:bodyPr/>
        <a:lstStyle/>
        <a:p>
          <a:endParaRPr lang="en-US"/>
        </a:p>
      </dgm:t>
    </dgm:pt>
    <dgm:pt modelId="{56D92FC5-C0E0-4247-A0F2-A93F6F35A21B}" type="sibTrans" cxnId="{06FFED53-BFE9-4D49-B951-E45AF6B46D50}">
      <dgm:prSet/>
      <dgm:spPr/>
      <dgm:t>
        <a:bodyPr/>
        <a:lstStyle/>
        <a:p>
          <a:endParaRPr lang="en-US"/>
        </a:p>
      </dgm:t>
    </dgm:pt>
    <dgm:pt modelId="{4D2DCFF8-6648-403E-BA1F-AF74B91597AB}">
      <dgm:prSet/>
      <dgm:spPr/>
      <dgm:t>
        <a:bodyPr/>
        <a:lstStyle/>
        <a:p>
          <a:r>
            <a:rPr lang="en-US" dirty="0" smtClean="0">
              <a:latin typeface="Times New Roman" pitchFamily="18" charset="0"/>
              <a:cs typeface="Times New Roman" pitchFamily="18" charset="0"/>
            </a:rPr>
            <a:t>Impacts on Development</a:t>
          </a:r>
          <a:endParaRPr lang="en-US" dirty="0">
            <a:latin typeface="Times New Roman" pitchFamily="18" charset="0"/>
            <a:cs typeface="Times New Roman" pitchFamily="18" charset="0"/>
          </a:endParaRPr>
        </a:p>
      </dgm:t>
    </dgm:pt>
    <dgm:pt modelId="{37FC4E5B-D4A6-4BBF-8AB7-AE173D00B47D}" type="parTrans" cxnId="{7D2F5185-4CCA-4D91-A935-6380F511B85B}">
      <dgm:prSet/>
      <dgm:spPr/>
      <dgm:t>
        <a:bodyPr/>
        <a:lstStyle/>
        <a:p>
          <a:endParaRPr lang="en-US"/>
        </a:p>
      </dgm:t>
    </dgm:pt>
    <dgm:pt modelId="{4BA05C46-142A-4FF3-B0B1-7C0851A7B333}" type="sibTrans" cxnId="{7D2F5185-4CCA-4D91-A935-6380F511B85B}">
      <dgm:prSet/>
      <dgm:spPr/>
      <dgm:t>
        <a:bodyPr/>
        <a:lstStyle/>
        <a:p>
          <a:endParaRPr lang="en-US"/>
        </a:p>
      </dgm:t>
    </dgm:pt>
    <dgm:pt modelId="{8B6376E6-9271-49FB-A73E-DCF715EDFC65}">
      <dgm:prSet/>
      <dgm:spPr/>
      <dgm:t>
        <a:bodyPr/>
        <a:lstStyle/>
        <a:p>
          <a:r>
            <a:rPr lang="en-US" dirty="0" smtClean="0">
              <a:latin typeface="Times New Roman" pitchFamily="18" charset="0"/>
              <a:cs typeface="Times New Roman" pitchFamily="18" charset="0"/>
            </a:rPr>
            <a:t>Lower opacity not an issue</a:t>
          </a:r>
          <a:endParaRPr lang="en-US" dirty="0"/>
        </a:p>
      </dgm:t>
    </dgm:pt>
    <dgm:pt modelId="{CFA1F5AC-B370-404B-BE21-B0DF62A8018A}" type="parTrans" cxnId="{01F920B7-87B3-43A9-9A29-E63F9150D1A6}">
      <dgm:prSet/>
      <dgm:spPr/>
      <dgm:t>
        <a:bodyPr/>
        <a:lstStyle/>
        <a:p>
          <a:endParaRPr lang="en-US"/>
        </a:p>
      </dgm:t>
    </dgm:pt>
    <dgm:pt modelId="{60F86C62-A01D-4BE4-8D46-98F3E2D7FFEA}" type="sibTrans" cxnId="{01F920B7-87B3-43A9-9A29-E63F9150D1A6}">
      <dgm:prSet/>
      <dgm:spPr/>
      <dgm:t>
        <a:bodyPr/>
        <a:lstStyle/>
        <a:p>
          <a:endParaRPr lang="en-US"/>
        </a:p>
      </dgm:t>
    </dgm:pt>
    <dgm:pt modelId="{6D5D06E1-2349-43E6-B82E-43A37BDE7FE3}">
      <dgm:prSet/>
      <dgm:spPr/>
      <dgm:t>
        <a:bodyPr/>
        <a:lstStyle/>
        <a:p>
          <a:r>
            <a:rPr lang="en-US" dirty="0" smtClean="0">
              <a:latin typeface="Times New Roman" pitchFamily="18" charset="0"/>
              <a:cs typeface="Times New Roman" pitchFamily="18" charset="0"/>
            </a:rPr>
            <a:t>Better air quality</a:t>
          </a:r>
          <a:endParaRPr lang="en-US" dirty="0"/>
        </a:p>
      </dgm:t>
    </dgm:pt>
    <dgm:pt modelId="{A735D5FA-C731-4B31-AA92-74B7D41130C4}" type="parTrans" cxnId="{EEC047C4-B9CF-45A5-ACA0-14A413267DCC}">
      <dgm:prSet/>
      <dgm:spPr/>
      <dgm:t>
        <a:bodyPr/>
        <a:lstStyle/>
        <a:p>
          <a:endParaRPr lang="en-US"/>
        </a:p>
      </dgm:t>
    </dgm:pt>
    <dgm:pt modelId="{1574CFCB-62FA-4F5A-99F0-E9DD934DF4DA}" type="sibTrans" cxnId="{EEC047C4-B9CF-45A5-ACA0-14A413267DCC}">
      <dgm:prSet/>
      <dgm:spPr/>
      <dgm:t>
        <a:bodyPr/>
        <a:lstStyle/>
        <a:p>
          <a:endParaRPr lang="en-US"/>
        </a:p>
      </dgm:t>
    </dgm:pt>
    <dgm:pt modelId="{176A071D-D09D-4608-BFD4-6433AEC4713D}">
      <dgm:prSet/>
      <dgm:spPr/>
      <dgm:t>
        <a:bodyPr/>
        <a:lstStyle/>
        <a:p>
          <a:r>
            <a:rPr lang="en-US" dirty="0" smtClean="0">
              <a:solidFill>
                <a:schemeClr val="tx1"/>
              </a:solidFill>
              <a:latin typeface="Times New Roman" pitchFamily="18" charset="0"/>
              <a:cs typeface="Times New Roman" pitchFamily="18" charset="0"/>
            </a:rPr>
            <a:t>11</a:t>
          </a:r>
          <a:r>
            <a:rPr lang="en-US" dirty="0" smtClean="0">
              <a:latin typeface="Times New Roman" pitchFamily="18" charset="0"/>
              <a:cs typeface="Times New Roman" pitchFamily="18" charset="0"/>
            </a:rPr>
            <a:t> wood fired boilers &amp; 2 asphalt plants may not meet lower grain loading standard</a:t>
          </a:r>
          <a:endParaRPr lang="en-US" dirty="0">
            <a:latin typeface="Times New Roman" pitchFamily="18" charset="0"/>
            <a:cs typeface="Times New Roman" pitchFamily="18" charset="0"/>
          </a:endParaRPr>
        </a:p>
      </dgm:t>
    </dgm:pt>
    <dgm:pt modelId="{56A118C5-4555-40C8-B241-83010D59DA71}" type="parTrans" cxnId="{49FB3304-E6CF-4D61-AB8F-7A3169FDC490}">
      <dgm:prSet/>
      <dgm:spPr/>
      <dgm:t>
        <a:bodyPr/>
        <a:lstStyle/>
        <a:p>
          <a:endParaRPr lang="en-US"/>
        </a:p>
      </dgm:t>
    </dgm:pt>
    <dgm:pt modelId="{55A60534-651A-4326-BBA5-B3E7873D90BE}" type="sibTrans" cxnId="{49FB3304-E6CF-4D61-AB8F-7A3169FDC490}">
      <dgm:prSet/>
      <dgm:spPr/>
      <dgm:t>
        <a:bodyPr/>
        <a:lstStyle/>
        <a:p>
          <a:endParaRPr lang="en-US"/>
        </a:p>
      </dgm:t>
    </dgm:pt>
    <dgm:pt modelId="{7299F69D-F203-45BC-8FC0-CFABFDF39396}">
      <dgm:prSet/>
      <dgm:spPr/>
      <dgm:t>
        <a:bodyPr/>
        <a:lstStyle/>
        <a:p>
          <a:r>
            <a:rPr lang="en-US" dirty="0" smtClean="0">
              <a:latin typeface="Times New Roman" pitchFamily="18" charset="0"/>
              <a:cs typeface="Times New Roman" pitchFamily="18" charset="0"/>
            </a:rPr>
            <a:t>May be able to comply with improved O&amp;M</a:t>
          </a:r>
          <a:endParaRPr lang="en-US" dirty="0">
            <a:latin typeface="Times New Roman" pitchFamily="18" charset="0"/>
            <a:cs typeface="Times New Roman" pitchFamily="18" charset="0"/>
          </a:endParaRPr>
        </a:p>
      </dgm:t>
    </dgm:pt>
    <dgm:pt modelId="{CAD27E18-5764-47BC-8A41-CA00FDB5CAF5}" type="parTrans" cxnId="{46242D98-3DF9-47BC-A69D-F226769A405C}">
      <dgm:prSet/>
      <dgm:spPr/>
      <dgm:t>
        <a:bodyPr/>
        <a:lstStyle/>
        <a:p>
          <a:endParaRPr lang="en-US"/>
        </a:p>
      </dgm:t>
    </dgm:pt>
    <dgm:pt modelId="{A7985D43-CF77-4E94-A1E0-1F54FF82F38E}" type="sibTrans" cxnId="{46242D98-3DF9-47BC-A69D-F226769A405C}">
      <dgm:prSet/>
      <dgm:spPr/>
      <dgm:t>
        <a:bodyPr/>
        <a:lstStyle/>
        <a:p>
          <a:endParaRPr lang="en-US"/>
        </a:p>
      </dgm:t>
    </dgm:pt>
    <dgm:pt modelId="{31104A41-1C58-4A02-BFF2-94383853D0E1}">
      <dgm:prSet/>
      <dgm:spPr/>
      <dgm:t>
        <a:bodyPr/>
        <a:lstStyle/>
        <a:p>
          <a:endParaRPr lang="en-US" dirty="0"/>
        </a:p>
      </dgm:t>
    </dgm:pt>
    <dgm:pt modelId="{700C6470-6A4B-47E5-BC6F-065545569532}" type="parTrans" cxnId="{09D9808F-C41D-40F9-9F50-3CDB27BBECA1}">
      <dgm:prSet/>
      <dgm:spPr/>
      <dgm:t>
        <a:bodyPr/>
        <a:lstStyle/>
        <a:p>
          <a:endParaRPr lang="en-US"/>
        </a:p>
      </dgm:t>
    </dgm:pt>
    <dgm:pt modelId="{7DA64A63-1275-4AB4-9047-BEEE1E7218C8}" type="sibTrans" cxnId="{09D9808F-C41D-40F9-9F50-3CDB27BBECA1}">
      <dgm:prSet/>
      <dgm:spPr/>
      <dgm:t>
        <a:bodyPr/>
        <a:lstStyle/>
        <a:p>
          <a:endParaRPr lang="en-US"/>
        </a:p>
      </dgm:t>
    </dgm:pt>
    <dgm:pt modelId="{C5B2F583-CA89-4E52-8A31-ED7CA9CD402D}">
      <dgm:prSet/>
      <dgm:spPr/>
      <dgm:t>
        <a:bodyPr/>
        <a:lstStyle/>
        <a:p>
          <a:endParaRPr lang="en-US" dirty="0">
            <a:latin typeface="Times New Roman" pitchFamily="18" charset="0"/>
            <a:cs typeface="Times New Roman" pitchFamily="18" charset="0"/>
          </a:endParaRPr>
        </a:p>
      </dgm:t>
    </dgm:pt>
    <dgm:pt modelId="{C9D88408-87D6-4809-81B4-470E4414994E}" type="parTrans" cxnId="{4BB9B79D-33D6-4302-8A2C-DA475CB4F942}">
      <dgm:prSet/>
      <dgm:spPr/>
      <dgm:t>
        <a:bodyPr/>
        <a:lstStyle/>
        <a:p>
          <a:endParaRPr lang="en-US"/>
        </a:p>
      </dgm:t>
    </dgm:pt>
    <dgm:pt modelId="{DB38A34C-CE04-46C0-80A8-24884AE8D6CC}" type="sibTrans" cxnId="{4BB9B79D-33D6-4302-8A2C-DA475CB4F942}">
      <dgm:prSet/>
      <dgm:spPr/>
      <dgm:t>
        <a:bodyPr/>
        <a:lstStyle/>
        <a:p>
          <a:endParaRPr lang="en-US"/>
        </a:p>
      </dgm:t>
    </dgm:pt>
    <dgm:pt modelId="{19C997F5-5EC4-4312-BA28-FD03C3A20B11}" type="pres">
      <dgm:prSet presAssocID="{CC4C9B20-18C4-4513-B3D9-33D189B632E4}" presName="Name0" presStyleCnt="0">
        <dgm:presLayoutVars>
          <dgm:dir/>
          <dgm:animLvl val="lvl"/>
          <dgm:resizeHandles val="exact"/>
        </dgm:presLayoutVars>
      </dgm:prSet>
      <dgm:spPr/>
      <dgm:t>
        <a:bodyPr/>
        <a:lstStyle/>
        <a:p>
          <a:endParaRPr lang="en-US"/>
        </a:p>
      </dgm:t>
    </dgm:pt>
    <dgm:pt modelId="{29510EFC-69FE-4430-8ABE-319935BCEA28}" type="pres">
      <dgm:prSet presAssocID="{4D2DCFF8-6648-403E-BA1F-AF74B91597AB}" presName="composite" presStyleCnt="0"/>
      <dgm:spPr/>
    </dgm:pt>
    <dgm:pt modelId="{F2DB6C32-9245-4D44-899E-23697DA8E611}" type="pres">
      <dgm:prSet presAssocID="{4D2DCFF8-6648-403E-BA1F-AF74B91597AB}" presName="parTx" presStyleLbl="alignNode1" presStyleIdx="0" presStyleCnt="2">
        <dgm:presLayoutVars>
          <dgm:chMax val="0"/>
          <dgm:chPref val="0"/>
          <dgm:bulletEnabled val="1"/>
        </dgm:presLayoutVars>
      </dgm:prSet>
      <dgm:spPr/>
      <dgm:t>
        <a:bodyPr/>
        <a:lstStyle/>
        <a:p>
          <a:endParaRPr lang="en-US"/>
        </a:p>
      </dgm:t>
    </dgm:pt>
    <dgm:pt modelId="{1E59955E-1F2E-41CC-A613-A6F74AEA5070}" type="pres">
      <dgm:prSet presAssocID="{4D2DCFF8-6648-403E-BA1F-AF74B91597AB}" presName="desTx" presStyleLbl="alignAccFollowNode1" presStyleIdx="0" presStyleCnt="2">
        <dgm:presLayoutVars>
          <dgm:bulletEnabled val="1"/>
        </dgm:presLayoutVars>
      </dgm:prSet>
      <dgm:spPr/>
      <dgm:t>
        <a:bodyPr/>
        <a:lstStyle/>
        <a:p>
          <a:endParaRPr lang="en-US"/>
        </a:p>
      </dgm:t>
    </dgm:pt>
    <dgm:pt modelId="{ED905C9A-7C9D-4430-B7B4-A2573C96AA5C}" type="pres">
      <dgm:prSet presAssocID="{4BA05C46-142A-4FF3-B0B1-7C0851A7B333}" presName="space" presStyleCnt="0"/>
      <dgm:spPr/>
    </dgm:pt>
    <dgm:pt modelId="{461A623F-E458-490F-ADD9-789EC7A63903}" type="pres">
      <dgm:prSet presAssocID="{86146B4D-2327-4E1C-B48D-40FFA00BAF50}" presName="composite" presStyleCnt="0"/>
      <dgm:spPr/>
    </dgm:pt>
    <dgm:pt modelId="{6ED1DBA7-926F-4E6B-856D-3955976562F6}" type="pres">
      <dgm:prSet presAssocID="{86146B4D-2327-4E1C-B48D-40FFA00BAF50}" presName="parTx" presStyleLbl="alignNode1" presStyleIdx="1" presStyleCnt="2">
        <dgm:presLayoutVars>
          <dgm:chMax val="0"/>
          <dgm:chPref val="0"/>
          <dgm:bulletEnabled val="1"/>
        </dgm:presLayoutVars>
      </dgm:prSet>
      <dgm:spPr/>
      <dgm:t>
        <a:bodyPr/>
        <a:lstStyle/>
        <a:p>
          <a:endParaRPr lang="en-US"/>
        </a:p>
      </dgm:t>
    </dgm:pt>
    <dgm:pt modelId="{70DBA9A6-8C44-4839-B390-1F8AD9921B19}" type="pres">
      <dgm:prSet presAssocID="{86146B4D-2327-4E1C-B48D-40FFA00BAF50}" presName="desTx" presStyleLbl="alignAccFollowNode1" presStyleIdx="1" presStyleCnt="2">
        <dgm:presLayoutVars>
          <dgm:bulletEnabled val="1"/>
        </dgm:presLayoutVars>
      </dgm:prSet>
      <dgm:spPr/>
      <dgm:t>
        <a:bodyPr/>
        <a:lstStyle/>
        <a:p>
          <a:endParaRPr lang="en-US"/>
        </a:p>
      </dgm:t>
    </dgm:pt>
  </dgm:ptLst>
  <dgm:cxnLst>
    <dgm:cxn modelId="{4BB9B79D-33D6-4302-8A2C-DA475CB4F942}" srcId="{4D2DCFF8-6648-403E-BA1F-AF74B91597AB}" destId="{C5B2F583-CA89-4E52-8A31-ED7CA9CD402D}" srcOrd="3" destOrd="0" parTransId="{C9D88408-87D6-4809-81B4-470E4414994E}" sibTransId="{DB38A34C-CE04-46C0-80A8-24884AE8D6CC}"/>
    <dgm:cxn modelId="{B9DE877F-2707-45B8-ACBA-4EE6255D0A41}" type="presOf" srcId="{176A071D-D09D-4608-BFD4-6433AEC4713D}" destId="{1E59955E-1F2E-41CC-A613-A6F74AEA5070}" srcOrd="0" destOrd="2" presId="urn:microsoft.com/office/officeart/2005/8/layout/hList1"/>
    <dgm:cxn modelId="{EEC047C4-B9CF-45A5-ACA0-14A413267DCC}" srcId="{86146B4D-2327-4E1C-B48D-40FFA00BAF50}" destId="{6D5D06E1-2349-43E6-B82E-43A37BDE7FE3}" srcOrd="0" destOrd="0" parTransId="{A735D5FA-C731-4B31-AA92-74B7D41130C4}" sibTransId="{1574CFCB-62FA-4F5A-99F0-E9DD934DF4DA}"/>
    <dgm:cxn modelId="{06FFED53-BFE9-4D49-B951-E45AF6B46D50}" srcId="{CC4C9B20-18C4-4513-B3D9-33D189B632E4}" destId="{86146B4D-2327-4E1C-B48D-40FFA00BAF50}" srcOrd="1" destOrd="0" parTransId="{DF6D4291-6836-4F8C-860A-06ABAAAF8D48}" sibTransId="{56D92FC5-C0E0-4247-A0F2-A93F6F35A21B}"/>
    <dgm:cxn modelId="{09D9808F-C41D-40F9-9F50-3CDB27BBECA1}" srcId="{4D2DCFF8-6648-403E-BA1F-AF74B91597AB}" destId="{31104A41-1C58-4A02-BFF2-94383853D0E1}" srcOrd="1" destOrd="0" parTransId="{700C6470-6A4B-47E5-BC6F-065545569532}" sibTransId="{7DA64A63-1275-4AB4-9047-BEEE1E7218C8}"/>
    <dgm:cxn modelId="{9AEF510D-6D7E-4698-A74E-B05D7E45785A}" type="presOf" srcId="{7299F69D-F203-45BC-8FC0-CFABFDF39396}" destId="{1E59955E-1F2E-41CC-A613-A6F74AEA5070}" srcOrd="0" destOrd="4" presId="urn:microsoft.com/office/officeart/2005/8/layout/hList1"/>
    <dgm:cxn modelId="{7D2F5185-4CCA-4D91-A935-6380F511B85B}" srcId="{CC4C9B20-18C4-4513-B3D9-33D189B632E4}" destId="{4D2DCFF8-6648-403E-BA1F-AF74B91597AB}" srcOrd="0" destOrd="0" parTransId="{37FC4E5B-D4A6-4BBF-8AB7-AE173D00B47D}" sibTransId="{4BA05C46-142A-4FF3-B0B1-7C0851A7B333}"/>
    <dgm:cxn modelId="{2E00E56B-AA1E-4105-AED4-33C311522C1E}" type="presOf" srcId="{C5B2F583-CA89-4E52-8A31-ED7CA9CD402D}" destId="{1E59955E-1F2E-41CC-A613-A6F74AEA5070}" srcOrd="0" destOrd="3" presId="urn:microsoft.com/office/officeart/2005/8/layout/hList1"/>
    <dgm:cxn modelId="{0F9A12EF-2461-4FAC-98D5-0FA90CAB4307}" type="presOf" srcId="{4D2DCFF8-6648-403E-BA1F-AF74B91597AB}" destId="{F2DB6C32-9245-4D44-899E-23697DA8E611}" srcOrd="0" destOrd="0" presId="urn:microsoft.com/office/officeart/2005/8/layout/hList1"/>
    <dgm:cxn modelId="{1A88FD5A-9205-4DEA-BFBF-171016007432}" type="presOf" srcId="{86146B4D-2327-4E1C-B48D-40FFA00BAF50}" destId="{6ED1DBA7-926F-4E6B-856D-3955976562F6}" srcOrd="0" destOrd="0" presId="urn:microsoft.com/office/officeart/2005/8/layout/hList1"/>
    <dgm:cxn modelId="{5A72118F-E8A2-48BB-A637-34D47AA8BB08}" type="presOf" srcId="{6D5D06E1-2349-43E6-B82E-43A37BDE7FE3}" destId="{70DBA9A6-8C44-4839-B390-1F8AD9921B19}" srcOrd="0" destOrd="0" presId="urn:microsoft.com/office/officeart/2005/8/layout/hList1"/>
    <dgm:cxn modelId="{EEE0D908-4639-4BA9-B6A6-8F7CF44C0126}" type="presOf" srcId="{8B6376E6-9271-49FB-A73E-DCF715EDFC65}" destId="{1E59955E-1F2E-41CC-A613-A6F74AEA5070}" srcOrd="0" destOrd="0" presId="urn:microsoft.com/office/officeart/2005/8/layout/hList1"/>
    <dgm:cxn modelId="{49FB3304-E6CF-4D61-AB8F-7A3169FDC490}" srcId="{4D2DCFF8-6648-403E-BA1F-AF74B91597AB}" destId="{176A071D-D09D-4608-BFD4-6433AEC4713D}" srcOrd="2" destOrd="0" parTransId="{56A118C5-4555-40C8-B241-83010D59DA71}" sibTransId="{55A60534-651A-4326-BBA5-B3E7873D90BE}"/>
    <dgm:cxn modelId="{46242D98-3DF9-47BC-A69D-F226769A405C}" srcId="{4D2DCFF8-6648-403E-BA1F-AF74B91597AB}" destId="{7299F69D-F203-45BC-8FC0-CFABFDF39396}" srcOrd="4" destOrd="0" parTransId="{CAD27E18-5764-47BC-8A41-CA00FDB5CAF5}" sibTransId="{A7985D43-CF77-4E94-A1E0-1F54FF82F38E}"/>
    <dgm:cxn modelId="{01F920B7-87B3-43A9-9A29-E63F9150D1A6}" srcId="{4D2DCFF8-6648-403E-BA1F-AF74B91597AB}" destId="{8B6376E6-9271-49FB-A73E-DCF715EDFC65}" srcOrd="0" destOrd="0" parTransId="{CFA1F5AC-B370-404B-BE21-B0DF62A8018A}" sibTransId="{60F86C62-A01D-4BE4-8D46-98F3E2D7FFEA}"/>
    <dgm:cxn modelId="{B78EBC15-C20A-43EA-970F-C44F2DEE150D}" type="presOf" srcId="{31104A41-1C58-4A02-BFF2-94383853D0E1}" destId="{1E59955E-1F2E-41CC-A613-A6F74AEA5070}" srcOrd="0" destOrd="1" presId="urn:microsoft.com/office/officeart/2005/8/layout/hList1"/>
    <dgm:cxn modelId="{BD8B5B41-3DB9-499D-976F-3D317F77BA4C}" type="presOf" srcId="{CC4C9B20-18C4-4513-B3D9-33D189B632E4}" destId="{19C997F5-5EC4-4312-BA28-FD03C3A20B11}" srcOrd="0" destOrd="0" presId="urn:microsoft.com/office/officeart/2005/8/layout/hList1"/>
    <dgm:cxn modelId="{B5EB97AC-167C-447B-A23E-ABC862686099}" type="presParOf" srcId="{19C997F5-5EC4-4312-BA28-FD03C3A20B11}" destId="{29510EFC-69FE-4430-8ABE-319935BCEA28}" srcOrd="0" destOrd="0" presId="urn:microsoft.com/office/officeart/2005/8/layout/hList1"/>
    <dgm:cxn modelId="{B52791FF-51F4-4183-8995-C9226758A93C}" type="presParOf" srcId="{29510EFC-69FE-4430-8ABE-319935BCEA28}" destId="{F2DB6C32-9245-4D44-899E-23697DA8E611}" srcOrd="0" destOrd="0" presId="urn:microsoft.com/office/officeart/2005/8/layout/hList1"/>
    <dgm:cxn modelId="{490AA08D-412F-4995-B8B9-17F6293E2D69}" type="presParOf" srcId="{29510EFC-69FE-4430-8ABE-319935BCEA28}" destId="{1E59955E-1F2E-41CC-A613-A6F74AEA5070}" srcOrd="1" destOrd="0" presId="urn:microsoft.com/office/officeart/2005/8/layout/hList1"/>
    <dgm:cxn modelId="{0F241248-2429-44D6-9D71-C8887D5E017D}" type="presParOf" srcId="{19C997F5-5EC4-4312-BA28-FD03C3A20B11}" destId="{ED905C9A-7C9D-4430-B7B4-A2573C96AA5C}" srcOrd="1" destOrd="0" presId="urn:microsoft.com/office/officeart/2005/8/layout/hList1"/>
    <dgm:cxn modelId="{C3C35C24-B9FC-4FB3-8A55-C8810CA1A28A}" type="presParOf" srcId="{19C997F5-5EC4-4312-BA28-FD03C3A20B11}" destId="{461A623F-E458-490F-ADD9-789EC7A63903}" srcOrd="2" destOrd="0" presId="urn:microsoft.com/office/officeart/2005/8/layout/hList1"/>
    <dgm:cxn modelId="{39632953-368D-4005-AF34-2C841ECA8019}" type="presParOf" srcId="{461A623F-E458-490F-ADD9-789EC7A63903}" destId="{6ED1DBA7-926F-4E6B-856D-3955976562F6}" srcOrd="0" destOrd="0" presId="urn:microsoft.com/office/officeart/2005/8/layout/hList1"/>
    <dgm:cxn modelId="{917CA6CC-70D4-42DC-83DF-504BBD9AEAE7}" type="presParOf" srcId="{461A623F-E458-490F-ADD9-789EC7A63903}" destId="{70DBA9A6-8C44-4839-B390-1F8AD9921B1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388B34-B901-47F6-9BC3-A147116CEEC8}" type="doc">
      <dgm:prSet loTypeId="urn:microsoft.com/office/officeart/2005/8/layout/hList1" loCatId="list" qsTypeId="urn:microsoft.com/office/officeart/2005/8/quickstyle/simple1" qsCatId="simple" csTypeId="urn:microsoft.com/office/officeart/2005/8/colors/colorful1#3" csCatId="colorful" phldr="1"/>
      <dgm:spPr/>
      <dgm:t>
        <a:bodyPr/>
        <a:lstStyle/>
        <a:p>
          <a:endParaRPr lang="en-US"/>
        </a:p>
      </dgm:t>
    </dgm:pt>
    <dgm:pt modelId="{E2DBCADF-D569-4C93-BBFD-5A6F2AD9CC1E}">
      <dgm:prSet phldrT="[Text]"/>
      <dgm:spPr/>
      <dgm:t>
        <a:bodyPr/>
        <a:lstStyle/>
        <a:p>
          <a:r>
            <a:rPr lang="en-US" dirty="0" smtClean="0">
              <a:latin typeface="Times New Roman" pitchFamily="18" charset="0"/>
              <a:cs typeface="Times New Roman" pitchFamily="18" charset="0"/>
            </a:rPr>
            <a:t>Background</a:t>
          </a:r>
          <a:endParaRPr lang="en-US" dirty="0">
            <a:latin typeface="Times New Roman" pitchFamily="18" charset="0"/>
            <a:cs typeface="Times New Roman" pitchFamily="18" charset="0"/>
          </a:endParaRPr>
        </a:p>
      </dgm:t>
    </dgm:pt>
    <dgm:pt modelId="{72CB0918-DAFD-4142-8CE5-1BC34CA9338B}" type="parTrans" cxnId="{5BD4BDE3-FD2F-4B40-A952-812B5A51E5EA}">
      <dgm:prSet/>
      <dgm:spPr/>
      <dgm:t>
        <a:bodyPr/>
        <a:lstStyle/>
        <a:p>
          <a:endParaRPr lang="en-US"/>
        </a:p>
      </dgm:t>
    </dgm:pt>
    <dgm:pt modelId="{71E1E1A1-1B66-4008-BAA9-669D953CD592}" type="sibTrans" cxnId="{5BD4BDE3-FD2F-4B40-A952-812B5A51E5EA}">
      <dgm:prSet/>
      <dgm:spPr/>
      <dgm:t>
        <a:bodyPr/>
        <a:lstStyle/>
        <a:p>
          <a:endParaRPr lang="en-US"/>
        </a:p>
      </dgm:t>
    </dgm:pt>
    <dgm:pt modelId="{AB4B7919-05D4-4F33-9C67-6183AA892271}">
      <dgm:prSet phldrT="[Text]"/>
      <dgm:spPr/>
      <dgm:t>
        <a:bodyPr/>
        <a:lstStyle/>
        <a:p>
          <a:pPr>
            <a:spcAft>
              <a:spcPts val="1200"/>
            </a:spcAft>
          </a:pPr>
          <a:r>
            <a:rPr lang="en-US" dirty="0" smtClean="0">
              <a:solidFill>
                <a:schemeClr val="tx1"/>
              </a:solidFill>
              <a:latin typeface="Times New Roman" pitchFamily="18" charset="0"/>
              <a:cs typeface="Times New Roman" pitchFamily="18" charset="0"/>
            </a:rPr>
            <a:t>Small sources considered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“categorically insignificant activities”</a:t>
          </a:r>
          <a:endParaRPr lang="en-US" dirty="0">
            <a:latin typeface="Times New Roman" pitchFamily="18" charset="0"/>
            <a:cs typeface="Times New Roman" pitchFamily="18" charset="0"/>
          </a:endParaRPr>
        </a:p>
      </dgm:t>
    </dgm:pt>
    <dgm:pt modelId="{1259DBEF-813E-4A75-9F4B-B2CD8DC1BE1B}" type="parTrans" cxnId="{26E51D0F-9166-4354-B7FE-D15D4E2C97E0}">
      <dgm:prSet/>
      <dgm:spPr/>
      <dgm:t>
        <a:bodyPr/>
        <a:lstStyle/>
        <a:p>
          <a:endParaRPr lang="en-US"/>
        </a:p>
      </dgm:t>
    </dgm:pt>
    <dgm:pt modelId="{E59ED7AA-BD83-425B-B14F-7BCC09F23409}" type="sibTrans" cxnId="{26E51D0F-9166-4354-B7FE-D15D4E2C97E0}">
      <dgm:prSet/>
      <dgm:spPr/>
      <dgm:t>
        <a:bodyPr/>
        <a:lstStyle/>
        <a:p>
          <a:endParaRPr lang="en-US"/>
        </a:p>
      </dgm:t>
    </dgm:pt>
    <dgm:pt modelId="{BE4D0001-1913-4DB1-8D44-EE8A69A70179}">
      <dgm:prSet phldrT="[Text]"/>
      <dgm:spPr/>
      <dgm:t>
        <a:bodyPr/>
        <a:lstStyle/>
        <a:p>
          <a:r>
            <a:rPr lang="en-US" dirty="0" smtClean="0">
              <a:latin typeface="Times New Roman" pitchFamily="18" charset="0"/>
              <a:cs typeface="Times New Roman" pitchFamily="18" charset="0"/>
            </a:rPr>
            <a:t>Recommendation</a:t>
          </a:r>
          <a:endParaRPr lang="en-US" dirty="0">
            <a:latin typeface="Times New Roman" pitchFamily="18" charset="0"/>
            <a:cs typeface="Times New Roman" pitchFamily="18" charset="0"/>
          </a:endParaRPr>
        </a:p>
      </dgm:t>
    </dgm:pt>
    <dgm:pt modelId="{0897D42B-ED91-4153-9670-615A4FD26993}" type="parTrans" cxnId="{1596A228-67FF-48D4-AEB8-A583A96A6859}">
      <dgm:prSet/>
      <dgm:spPr/>
      <dgm:t>
        <a:bodyPr/>
        <a:lstStyle/>
        <a:p>
          <a:endParaRPr lang="en-US"/>
        </a:p>
      </dgm:t>
    </dgm:pt>
    <dgm:pt modelId="{115DF1AC-1BBE-4CD7-A24E-7F3F42767A20}" type="sibTrans" cxnId="{1596A228-67FF-48D4-AEB8-A583A96A6859}">
      <dgm:prSet/>
      <dgm:spPr/>
      <dgm:t>
        <a:bodyPr/>
        <a:lstStyle/>
        <a:p>
          <a:endParaRPr lang="en-US"/>
        </a:p>
      </dgm:t>
    </dgm:pt>
    <dgm:pt modelId="{744C3FCE-2FEB-47D4-8D94-867ABE229666}">
      <dgm:prSet phldrT="[Text]"/>
      <dgm:spPr/>
      <dgm:t>
        <a:bodyPr/>
        <a:lstStyle/>
        <a:p>
          <a:r>
            <a:rPr lang="en-US" dirty="0" smtClean="0">
              <a:solidFill>
                <a:schemeClr val="tx1"/>
              </a:solidFill>
              <a:latin typeface="Times New Roman" pitchFamily="18" charset="0"/>
              <a:cs typeface="Times New Roman" pitchFamily="18" charset="0"/>
            </a:rPr>
            <a:t>Require construction approval or permit  </a:t>
          </a:r>
          <a:endParaRPr lang="en-US" dirty="0">
            <a:latin typeface="Times New Roman" pitchFamily="18" charset="0"/>
            <a:cs typeface="Times New Roman" pitchFamily="18" charset="0"/>
          </a:endParaRPr>
        </a:p>
      </dgm:t>
    </dgm:pt>
    <dgm:pt modelId="{E7F2A520-28AD-4025-BD08-B225DC2AD974}" type="parTrans" cxnId="{1AAF1507-0FD5-4A64-AAF3-2DBAFEE44A26}">
      <dgm:prSet/>
      <dgm:spPr/>
      <dgm:t>
        <a:bodyPr/>
        <a:lstStyle/>
        <a:p>
          <a:endParaRPr lang="en-US"/>
        </a:p>
      </dgm:t>
    </dgm:pt>
    <dgm:pt modelId="{7D7F7CC8-AF76-4DF4-917A-DEA070478167}" type="sibTrans" cxnId="{1AAF1507-0FD5-4A64-AAF3-2DBAFEE44A26}">
      <dgm:prSet/>
      <dgm:spPr/>
      <dgm:t>
        <a:bodyPr/>
        <a:lstStyle/>
        <a:p>
          <a:endParaRPr lang="en-US"/>
        </a:p>
      </dgm:t>
    </dgm:pt>
    <dgm:pt modelId="{1D43A6DE-6330-4288-88FA-749FD6BA0DFC}">
      <dgm:prSet phldrT="[Text]"/>
      <dgm:spPr/>
      <dgm:t>
        <a:bodyPr/>
        <a:lstStyle/>
        <a:p>
          <a:r>
            <a:rPr lang="en-US" dirty="0" smtClean="0">
              <a:latin typeface="Times New Roman" pitchFamily="18" charset="0"/>
              <a:cs typeface="Times New Roman" pitchFamily="18" charset="0"/>
            </a:rPr>
            <a:t>DEQ Workload</a:t>
          </a:r>
          <a:endParaRPr lang="en-US" dirty="0">
            <a:latin typeface="Times New Roman" pitchFamily="18" charset="0"/>
            <a:cs typeface="Times New Roman" pitchFamily="18" charset="0"/>
          </a:endParaRPr>
        </a:p>
      </dgm:t>
    </dgm:pt>
    <dgm:pt modelId="{613B038F-B560-4ED7-8B0A-1E0876173A29}" type="parTrans" cxnId="{EBE59368-3C76-4893-8535-65141F2B367F}">
      <dgm:prSet/>
      <dgm:spPr/>
      <dgm:t>
        <a:bodyPr/>
        <a:lstStyle/>
        <a:p>
          <a:endParaRPr lang="en-US"/>
        </a:p>
      </dgm:t>
    </dgm:pt>
    <dgm:pt modelId="{8276BDB8-EEDD-42C5-A9C4-22CD532FBE4A}" type="sibTrans" cxnId="{EBE59368-3C76-4893-8535-65141F2B367F}">
      <dgm:prSet/>
      <dgm:spPr/>
      <dgm:t>
        <a:bodyPr/>
        <a:lstStyle/>
        <a:p>
          <a:endParaRPr lang="en-US"/>
        </a:p>
      </dgm:t>
    </dgm:pt>
    <dgm:pt modelId="{4ED1E18B-9D1F-49AC-9FDC-691D34861D54}">
      <dgm:prSet phldrT="[Text]"/>
      <dgm:spPr/>
      <dgm:t>
        <a:bodyPr/>
        <a:lstStyle/>
        <a:p>
          <a:r>
            <a:rPr lang="en-US" dirty="0" smtClean="0">
              <a:latin typeface="Times New Roman" pitchFamily="18" charset="0"/>
              <a:cs typeface="Times New Roman" pitchFamily="18" charset="0"/>
            </a:rPr>
            <a:t>Need to revise a few existing permits</a:t>
          </a:r>
          <a:endParaRPr lang="en-US" dirty="0"/>
        </a:p>
      </dgm:t>
    </dgm:pt>
    <dgm:pt modelId="{7B2834D7-77B7-489B-8CA0-7F9A1CC46D68}" type="parTrans" cxnId="{0A53C7C4-4073-45F7-8FCF-2A720732EEF9}">
      <dgm:prSet/>
      <dgm:spPr/>
      <dgm:t>
        <a:bodyPr/>
        <a:lstStyle/>
        <a:p>
          <a:endParaRPr lang="en-US"/>
        </a:p>
      </dgm:t>
    </dgm:pt>
    <dgm:pt modelId="{9017DEAF-DA6A-441C-8AE8-3597403ABDA8}" type="sibTrans" cxnId="{0A53C7C4-4073-45F7-8FCF-2A720732EEF9}">
      <dgm:prSet/>
      <dgm:spPr/>
      <dgm:t>
        <a:bodyPr/>
        <a:lstStyle/>
        <a:p>
          <a:endParaRPr lang="en-US"/>
        </a:p>
      </dgm:t>
    </dgm:pt>
    <dgm:pt modelId="{95E51BCB-FA80-4AC7-8CF0-BB9466A4E463}">
      <dgm:prSet phldrT="[Text]"/>
      <dgm:spPr/>
      <dgm:t>
        <a:bodyPr/>
        <a:lstStyle/>
        <a:p>
          <a:endParaRPr lang="en-US" dirty="0"/>
        </a:p>
      </dgm:t>
    </dgm:pt>
    <dgm:pt modelId="{9D60C8F4-C894-45C4-8724-A5632F9A45E5}" type="parTrans" cxnId="{FF53F447-90D6-45BE-B0F7-5E6B4E6D0C58}">
      <dgm:prSet/>
      <dgm:spPr/>
      <dgm:t>
        <a:bodyPr/>
        <a:lstStyle/>
        <a:p>
          <a:endParaRPr lang="en-US"/>
        </a:p>
      </dgm:t>
    </dgm:pt>
    <dgm:pt modelId="{6AE511B6-99AE-49FA-BADC-FF8532518989}" type="sibTrans" cxnId="{FF53F447-90D6-45BE-B0F7-5E6B4E6D0C58}">
      <dgm:prSet/>
      <dgm:spPr/>
      <dgm:t>
        <a:bodyPr/>
        <a:lstStyle/>
        <a:p>
          <a:endParaRPr lang="en-US"/>
        </a:p>
      </dgm:t>
    </dgm:pt>
    <dgm:pt modelId="{8CBC2996-68E9-49A6-B825-9365B025EEB7}">
      <dgm:prSet phldrT="[Text]"/>
      <dgm:spPr/>
      <dgm:t>
        <a:bodyPr/>
        <a:lstStyle/>
        <a:p>
          <a:endParaRPr lang="en-US" dirty="0"/>
        </a:p>
      </dgm:t>
    </dgm:pt>
    <dgm:pt modelId="{FBC8D56D-6F2E-4A5F-9B94-E172FC3EABC4}" type="parTrans" cxnId="{076907D3-E20E-46AF-A906-647A21512823}">
      <dgm:prSet/>
      <dgm:spPr/>
      <dgm:t>
        <a:bodyPr/>
        <a:lstStyle/>
        <a:p>
          <a:endParaRPr lang="en-US"/>
        </a:p>
      </dgm:t>
    </dgm:pt>
    <dgm:pt modelId="{FC404D96-F36D-4564-8553-EE3CDF3B88EF}" type="sibTrans" cxnId="{076907D3-E20E-46AF-A906-647A21512823}">
      <dgm:prSet/>
      <dgm:spPr/>
      <dgm:t>
        <a:bodyPr/>
        <a:lstStyle/>
        <a:p>
          <a:endParaRPr lang="en-US"/>
        </a:p>
      </dgm:t>
    </dgm:pt>
    <dgm:pt modelId="{AF256091-0746-4B41-9C91-87A8C67F18B1}">
      <dgm:prSet/>
      <dgm:spPr/>
      <dgm:t>
        <a:bodyPr/>
        <a:lstStyle/>
        <a:p>
          <a:pPr>
            <a:spcAft>
              <a:spcPts val="1200"/>
            </a:spcAft>
          </a:pPr>
          <a:r>
            <a:rPr lang="en-US" dirty="0" smtClean="0">
              <a:latin typeface="Times New Roman" pitchFamily="18" charset="0"/>
              <a:cs typeface="Times New Roman" pitchFamily="18" charset="0"/>
            </a:rPr>
            <a:t>Aggregate emissions are significant</a:t>
          </a:r>
          <a:endParaRPr lang="en-US" dirty="0">
            <a:latin typeface="Times New Roman" pitchFamily="18" charset="0"/>
            <a:cs typeface="Times New Roman" pitchFamily="18" charset="0"/>
          </a:endParaRPr>
        </a:p>
      </dgm:t>
    </dgm:pt>
    <dgm:pt modelId="{5AB6BFBA-CCAE-42B9-9BC0-FA8BE57E8EC2}" type="parTrans" cxnId="{0E374A05-F98A-496D-988A-5569665E2B97}">
      <dgm:prSet/>
      <dgm:spPr/>
      <dgm:t>
        <a:bodyPr/>
        <a:lstStyle/>
        <a:p>
          <a:endParaRPr lang="en-US"/>
        </a:p>
      </dgm:t>
    </dgm:pt>
    <dgm:pt modelId="{37345852-D814-4FDA-8E90-22C161E68FA4}" type="sibTrans" cxnId="{0E374A05-F98A-496D-988A-5569665E2B97}">
      <dgm:prSet/>
      <dgm:spPr/>
      <dgm:t>
        <a:bodyPr/>
        <a:lstStyle/>
        <a:p>
          <a:endParaRPr lang="en-US"/>
        </a:p>
      </dgm:t>
    </dgm:pt>
    <dgm:pt modelId="{B05B8DFA-A5FC-4C74-947C-FD9E980C38DB}">
      <dgm:prSet/>
      <dgm:spPr/>
      <dgm:t>
        <a:bodyPr/>
        <a:lstStyle/>
        <a:p>
          <a:r>
            <a:rPr lang="en-US" dirty="0" smtClean="0">
              <a:latin typeface="Times New Roman" pitchFamily="18" charset="0"/>
              <a:cs typeface="Times New Roman" pitchFamily="18" charset="0"/>
            </a:rPr>
            <a:t>May need to issue a few new permits (i.e., general permit)</a:t>
          </a:r>
          <a:endParaRPr lang="en-US" dirty="0">
            <a:latin typeface="Times New Roman" pitchFamily="18" charset="0"/>
            <a:cs typeface="Times New Roman" pitchFamily="18" charset="0"/>
          </a:endParaRPr>
        </a:p>
      </dgm:t>
    </dgm:pt>
    <dgm:pt modelId="{6375AF4E-A5DE-4775-AD46-D4B226DEEC6B}" type="parTrans" cxnId="{131E7A51-D0D2-4585-8AB0-3266BE6AC64D}">
      <dgm:prSet/>
      <dgm:spPr/>
      <dgm:t>
        <a:bodyPr/>
        <a:lstStyle/>
        <a:p>
          <a:endParaRPr lang="en-US"/>
        </a:p>
      </dgm:t>
    </dgm:pt>
    <dgm:pt modelId="{B564AC4D-A8FD-4A22-ACD8-619FF2AE1127}" type="sibTrans" cxnId="{131E7A51-D0D2-4585-8AB0-3266BE6AC64D}">
      <dgm:prSet/>
      <dgm:spPr/>
      <dgm:t>
        <a:bodyPr/>
        <a:lstStyle/>
        <a:p>
          <a:endParaRPr lang="en-US"/>
        </a:p>
      </dgm:t>
    </dgm:pt>
    <dgm:pt modelId="{9EA872ED-C8C3-4368-ADF6-8D22DE02D48B}">
      <dgm:prSet phldrT="[Text]"/>
      <dgm:spPr/>
      <dgm:t>
        <a:bodyPr/>
        <a:lstStyle/>
        <a:p>
          <a:endParaRPr lang="en-US" dirty="0"/>
        </a:p>
      </dgm:t>
    </dgm:pt>
    <dgm:pt modelId="{5A4E9D65-C259-474B-8BD0-101315971427}" type="parTrans" cxnId="{DD03B7B5-ED49-4834-88CB-D85F98B66E37}">
      <dgm:prSet/>
      <dgm:spPr/>
      <dgm:t>
        <a:bodyPr/>
        <a:lstStyle/>
        <a:p>
          <a:endParaRPr lang="en-US"/>
        </a:p>
      </dgm:t>
    </dgm:pt>
    <dgm:pt modelId="{8A5134CC-A638-472A-B0BA-AE2834201F81}" type="sibTrans" cxnId="{DD03B7B5-ED49-4834-88CB-D85F98B66E37}">
      <dgm:prSet/>
      <dgm:spPr/>
      <dgm:t>
        <a:bodyPr/>
        <a:lstStyle/>
        <a:p>
          <a:endParaRPr lang="en-US"/>
        </a:p>
      </dgm:t>
    </dgm:pt>
    <dgm:pt modelId="{1DB54E88-D5BE-4AAA-9DCC-4A55B97D4B02}">
      <dgm:prSet phldrT="[Text]"/>
      <dgm:spPr/>
      <dgm:t>
        <a:bodyPr/>
        <a:lstStyle/>
        <a:p>
          <a:pPr>
            <a:spcAft>
              <a:spcPts val="1200"/>
            </a:spcAft>
          </a:pPr>
          <a:r>
            <a:rPr lang="en-US" dirty="0" smtClean="0">
              <a:latin typeface="Times New Roman" pitchFamily="18" charset="0"/>
              <a:cs typeface="Times New Roman" pitchFamily="18" charset="0"/>
            </a:rPr>
            <a:t>New standards for emergency generators</a:t>
          </a:r>
          <a:endParaRPr lang="en-US" dirty="0">
            <a:latin typeface="Times New Roman" pitchFamily="18" charset="0"/>
            <a:cs typeface="Times New Roman" pitchFamily="18" charset="0"/>
          </a:endParaRPr>
        </a:p>
      </dgm:t>
    </dgm:pt>
    <dgm:pt modelId="{628BB97E-D8D0-4FEF-80CD-9185D451F671}" type="parTrans" cxnId="{BB647BA9-2438-4400-92A3-DA1B2C9CD12E}">
      <dgm:prSet/>
      <dgm:spPr/>
      <dgm:t>
        <a:bodyPr/>
        <a:lstStyle/>
        <a:p>
          <a:endParaRPr lang="en-US"/>
        </a:p>
      </dgm:t>
    </dgm:pt>
    <dgm:pt modelId="{1391DB57-F1BF-4E36-81ED-F6B9027F5F7A}" type="sibTrans" cxnId="{BB647BA9-2438-4400-92A3-DA1B2C9CD12E}">
      <dgm:prSet/>
      <dgm:spPr/>
      <dgm:t>
        <a:bodyPr/>
        <a:lstStyle/>
        <a:p>
          <a:endParaRPr lang="en-US"/>
        </a:p>
      </dgm:t>
    </dgm:pt>
    <dgm:pt modelId="{8D803AA9-7F58-419D-A608-DD1A7FE042DB}" type="pres">
      <dgm:prSet presAssocID="{6D388B34-B901-47F6-9BC3-A147116CEEC8}" presName="Name0" presStyleCnt="0">
        <dgm:presLayoutVars>
          <dgm:dir/>
          <dgm:animLvl val="lvl"/>
          <dgm:resizeHandles val="exact"/>
        </dgm:presLayoutVars>
      </dgm:prSet>
      <dgm:spPr/>
      <dgm:t>
        <a:bodyPr/>
        <a:lstStyle/>
        <a:p>
          <a:endParaRPr lang="en-US"/>
        </a:p>
      </dgm:t>
    </dgm:pt>
    <dgm:pt modelId="{F487DEC8-476A-4906-95DD-9ECBF9BFBBEC}" type="pres">
      <dgm:prSet presAssocID="{E2DBCADF-D569-4C93-BBFD-5A6F2AD9CC1E}" presName="composite" presStyleCnt="0"/>
      <dgm:spPr/>
    </dgm:pt>
    <dgm:pt modelId="{54864447-4B66-4534-AA9D-7DD1DB8B6BE8}" type="pres">
      <dgm:prSet presAssocID="{E2DBCADF-D569-4C93-BBFD-5A6F2AD9CC1E}" presName="parTx" presStyleLbl="alignNode1" presStyleIdx="0" presStyleCnt="3">
        <dgm:presLayoutVars>
          <dgm:chMax val="0"/>
          <dgm:chPref val="0"/>
          <dgm:bulletEnabled val="1"/>
        </dgm:presLayoutVars>
      </dgm:prSet>
      <dgm:spPr/>
      <dgm:t>
        <a:bodyPr/>
        <a:lstStyle/>
        <a:p>
          <a:endParaRPr lang="en-US"/>
        </a:p>
      </dgm:t>
    </dgm:pt>
    <dgm:pt modelId="{05F7139E-646F-4675-8C98-97A80DC35D08}" type="pres">
      <dgm:prSet presAssocID="{E2DBCADF-D569-4C93-BBFD-5A6F2AD9CC1E}" presName="desTx" presStyleLbl="alignAccFollowNode1" presStyleIdx="0" presStyleCnt="3">
        <dgm:presLayoutVars>
          <dgm:bulletEnabled val="1"/>
        </dgm:presLayoutVars>
      </dgm:prSet>
      <dgm:spPr/>
      <dgm:t>
        <a:bodyPr/>
        <a:lstStyle/>
        <a:p>
          <a:endParaRPr lang="en-US"/>
        </a:p>
      </dgm:t>
    </dgm:pt>
    <dgm:pt modelId="{A00964D9-4D8C-49EA-8E82-A732EB6C224C}" type="pres">
      <dgm:prSet presAssocID="{71E1E1A1-1B66-4008-BAA9-669D953CD592}" presName="space" presStyleCnt="0"/>
      <dgm:spPr/>
    </dgm:pt>
    <dgm:pt modelId="{66F6EB94-6A15-4A21-B584-EBFDE26DF313}" type="pres">
      <dgm:prSet presAssocID="{BE4D0001-1913-4DB1-8D44-EE8A69A70179}" presName="composite" presStyleCnt="0"/>
      <dgm:spPr/>
    </dgm:pt>
    <dgm:pt modelId="{C890679B-E908-4F1E-9C0F-FCF7E3617B6F}" type="pres">
      <dgm:prSet presAssocID="{BE4D0001-1913-4DB1-8D44-EE8A69A70179}" presName="parTx" presStyleLbl="alignNode1" presStyleIdx="1" presStyleCnt="3">
        <dgm:presLayoutVars>
          <dgm:chMax val="0"/>
          <dgm:chPref val="0"/>
          <dgm:bulletEnabled val="1"/>
        </dgm:presLayoutVars>
      </dgm:prSet>
      <dgm:spPr/>
      <dgm:t>
        <a:bodyPr/>
        <a:lstStyle/>
        <a:p>
          <a:endParaRPr lang="en-US"/>
        </a:p>
      </dgm:t>
    </dgm:pt>
    <dgm:pt modelId="{C33C1989-BE00-4F04-BA23-BCF8C1D46079}" type="pres">
      <dgm:prSet presAssocID="{BE4D0001-1913-4DB1-8D44-EE8A69A70179}" presName="desTx" presStyleLbl="alignAccFollowNode1" presStyleIdx="1" presStyleCnt="3">
        <dgm:presLayoutVars>
          <dgm:bulletEnabled val="1"/>
        </dgm:presLayoutVars>
      </dgm:prSet>
      <dgm:spPr/>
      <dgm:t>
        <a:bodyPr/>
        <a:lstStyle/>
        <a:p>
          <a:endParaRPr lang="en-US"/>
        </a:p>
      </dgm:t>
    </dgm:pt>
    <dgm:pt modelId="{7C1C2BB1-E1F8-4250-8B01-1995A5D0F37F}" type="pres">
      <dgm:prSet presAssocID="{115DF1AC-1BBE-4CD7-A24E-7F3F42767A20}" presName="space" presStyleCnt="0"/>
      <dgm:spPr/>
    </dgm:pt>
    <dgm:pt modelId="{A3D52273-7D77-4C1F-90B0-F49BF3325D45}" type="pres">
      <dgm:prSet presAssocID="{1D43A6DE-6330-4288-88FA-749FD6BA0DFC}" presName="composite" presStyleCnt="0"/>
      <dgm:spPr/>
    </dgm:pt>
    <dgm:pt modelId="{94F1539C-A416-4599-B45F-AC08210BF8E8}" type="pres">
      <dgm:prSet presAssocID="{1D43A6DE-6330-4288-88FA-749FD6BA0DFC}" presName="parTx" presStyleLbl="alignNode1" presStyleIdx="2" presStyleCnt="3">
        <dgm:presLayoutVars>
          <dgm:chMax val="0"/>
          <dgm:chPref val="0"/>
          <dgm:bulletEnabled val="1"/>
        </dgm:presLayoutVars>
      </dgm:prSet>
      <dgm:spPr/>
      <dgm:t>
        <a:bodyPr/>
        <a:lstStyle/>
        <a:p>
          <a:endParaRPr lang="en-US"/>
        </a:p>
      </dgm:t>
    </dgm:pt>
    <dgm:pt modelId="{20C4F1DA-DCE1-49C5-A43C-DB0EBFACAFA4}" type="pres">
      <dgm:prSet presAssocID="{1D43A6DE-6330-4288-88FA-749FD6BA0DFC}" presName="desTx" presStyleLbl="alignAccFollowNode1" presStyleIdx="2" presStyleCnt="3">
        <dgm:presLayoutVars>
          <dgm:bulletEnabled val="1"/>
        </dgm:presLayoutVars>
      </dgm:prSet>
      <dgm:spPr/>
      <dgm:t>
        <a:bodyPr/>
        <a:lstStyle/>
        <a:p>
          <a:endParaRPr lang="en-US"/>
        </a:p>
      </dgm:t>
    </dgm:pt>
  </dgm:ptLst>
  <dgm:cxnLst>
    <dgm:cxn modelId="{BB647BA9-2438-4400-92A3-DA1B2C9CD12E}" srcId="{E2DBCADF-D569-4C93-BBFD-5A6F2AD9CC1E}" destId="{1DB54E88-D5BE-4AAA-9DCC-4A55B97D4B02}" srcOrd="1" destOrd="0" parTransId="{628BB97E-D8D0-4FEF-80CD-9185D451F671}" sibTransId="{1391DB57-F1BF-4E36-81ED-F6B9027F5F7A}"/>
    <dgm:cxn modelId="{546F2684-044B-415A-96F0-BCC54BFE4080}" type="presOf" srcId="{4ED1E18B-9D1F-49AC-9FDC-691D34861D54}" destId="{20C4F1DA-DCE1-49C5-A43C-DB0EBFACAFA4}" srcOrd="0" destOrd="0" presId="urn:microsoft.com/office/officeart/2005/8/layout/hList1"/>
    <dgm:cxn modelId="{1E2B11D9-61F6-4E94-B81E-04D57E072326}" type="presOf" srcId="{E2DBCADF-D569-4C93-BBFD-5A6F2AD9CC1E}" destId="{54864447-4B66-4534-AA9D-7DD1DB8B6BE8}" srcOrd="0" destOrd="0" presId="urn:microsoft.com/office/officeart/2005/8/layout/hList1"/>
    <dgm:cxn modelId="{85D59ED3-AD9D-42DB-B59D-853DE31F047C}" type="presOf" srcId="{1D43A6DE-6330-4288-88FA-749FD6BA0DFC}" destId="{94F1539C-A416-4599-B45F-AC08210BF8E8}" srcOrd="0" destOrd="0" presId="urn:microsoft.com/office/officeart/2005/8/layout/hList1"/>
    <dgm:cxn modelId="{1EC2FAD7-4423-49C8-8601-2C72C9B01ACF}" type="presOf" srcId="{744C3FCE-2FEB-47D4-8D94-867ABE229666}" destId="{C33C1989-BE00-4F04-BA23-BCF8C1D46079}" srcOrd="0" destOrd="0" presId="urn:microsoft.com/office/officeart/2005/8/layout/hList1"/>
    <dgm:cxn modelId="{F2DF2E6C-01A8-4715-9DAD-2D807BD22A54}" type="presOf" srcId="{95E51BCB-FA80-4AC7-8CF0-BB9466A4E463}" destId="{C33C1989-BE00-4F04-BA23-BCF8C1D46079}" srcOrd="0" destOrd="1" presId="urn:microsoft.com/office/officeart/2005/8/layout/hList1"/>
    <dgm:cxn modelId="{FF53F447-90D6-45BE-B0F7-5E6B4E6D0C58}" srcId="{BE4D0001-1913-4DB1-8D44-EE8A69A70179}" destId="{95E51BCB-FA80-4AC7-8CF0-BB9466A4E463}" srcOrd="1" destOrd="0" parTransId="{9D60C8F4-C894-45C4-8724-A5632F9A45E5}" sibTransId="{6AE511B6-99AE-49FA-BADC-FF8532518989}"/>
    <dgm:cxn modelId="{670EFD2F-B2D8-47A9-8DDD-A901B344733F}" type="presOf" srcId="{8CBC2996-68E9-49A6-B825-9365B025EEB7}" destId="{20C4F1DA-DCE1-49C5-A43C-DB0EBFACAFA4}" srcOrd="0" destOrd="3" presId="urn:microsoft.com/office/officeart/2005/8/layout/hList1"/>
    <dgm:cxn modelId="{5BD4BDE3-FD2F-4B40-A952-812B5A51E5EA}" srcId="{6D388B34-B901-47F6-9BC3-A147116CEEC8}" destId="{E2DBCADF-D569-4C93-BBFD-5A6F2AD9CC1E}" srcOrd="0" destOrd="0" parTransId="{72CB0918-DAFD-4142-8CE5-1BC34CA9338B}" sibTransId="{71E1E1A1-1B66-4008-BAA9-669D953CD592}"/>
    <dgm:cxn modelId="{1AAF1507-0FD5-4A64-AAF3-2DBAFEE44A26}" srcId="{BE4D0001-1913-4DB1-8D44-EE8A69A70179}" destId="{744C3FCE-2FEB-47D4-8D94-867ABE229666}" srcOrd="0" destOrd="0" parTransId="{E7F2A520-28AD-4025-BD08-B225DC2AD974}" sibTransId="{7D7F7CC8-AF76-4DF4-917A-DEA070478167}"/>
    <dgm:cxn modelId="{131E7A51-D0D2-4585-8AB0-3266BE6AC64D}" srcId="{1D43A6DE-6330-4288-88FA-749FD6BA0DFC}" destId="{B05B8DFA-A5FC-4C74-947C-FD9E980C38DB}" srcOrd="2" destOrd="0" parTransId="{6375AF4E-A5DE-4775-AD46-D4B226DEEC6B}" sibTransId="{B564AC4D-A8FD-4A22-ACD8-619FF2AE1127}"/>
    <dgm:cxn modelId="{3339F826-4F45-4B66-816B-8DF478DBDF6A}" type="presOf" srcId="{1DB54E88-D5BE-4AAA-9DCC-4A55B97D4B02}" destId="{05F7139E-646F-4675-8C98-97A80DC35D08}" srcOrd="0" destOrd="1" presId="urn:microsoft.com/office/officeart/2005/8/layout/hList1"/>
    <dgm:cxn modelId="{4F6D2A91-DDBC-4D25-9B9B-411D2A1D0359}" type="presOf" srcId="{B05B8DFA-A5FC-4C74-947C-FD9E980C38DB}" destId="{20C4F1DA-DCE1-49C5-A43C-DB0EBFACAFA4}" srcOrd="0" destOrd="2" presId="urn:microsoft.com/office/officeart/2005/8/layout/hList1"/>
    <dgm:cxn modelId="{94105FE3-6E83-4E94-8DF8-20162D8C12E3}" type="presOf" srcId="{BE4D0001-1913-4DB1-8D44-EE8A69A70179}" destId="{C890679B-E908-4F1E-9C0F-FCF7E3617B6F}" srcOrd="0" destOrd="0" presId="urn:microsoft.com/office/officeart/2005/8/layout/hList1"/>
    <dgm:cxn modelId="{375A55EE-33B4-4162-A50D-637CB263523D}" type="presOf" srcId="{9EA872ED-C8C3-4368-ADF6-8D22DE02D48B}" destId="{20C4F1DA-DCE1-49C5-A43C-DB0EBFACAFA4}" srcOrd="0" destOrd="1" presId="urn:microsoft.com/office/officeart/2005/8/layout/hList1"/>
    <dgm:cxn modelId="{1596A228-67FF-48D4-AEB8-A583A96A6859}" srcId="{6D388B34-B901-47F6-9BC3-A147116CEEC8}" destId="{BE4D0001-1913-4DB1-8D44-EE8A69A70179}" srcOrd="1" destOrd="0" parTransId="{0897D42B-ED91-4153-9670-615A4FD26993}" sibTransId="{115DF1AC-1BBE-4CD7-A24E-7F3F42767A20}"/>
    <dgm:cxn modelId="{942A30C1-E187-413F-8983-F65855A2F2A3}" type="presOf" srcId="{AB4B7919-05D4-4F33-9C67-6183AA892271}" destId="{05F7139E-646F-4675-8C98-97A80DC35D08}" srcOrd="0" destOrd="0" presId="urn:microsoft.com/office/officeart/2005/8/layout/hList1"/>
    <dgm:cxn modelId="{DD03B7B5-ED49-4834-88CB-D85F98B66E37}" srcId="{1D43A6DE-6330-4288-88FA-749FD6BA0DFC}" destId="{9EA872ED-C8C3-4368-ADF6-8D22DE02D48B}" srcOrd="1" destOrd="0" parTransId="{5A4E9D65-C259-474B-8BD0-101315971427}" sibTransId="{8A5134CC-A638-472A-B0BA-AE2834201F81}"/>
    <dgm:cxn modelId="{EBE59368-3C76-4893-8535-65141F2B367F}" srcId="{6D388B34-B901-47F6-9BC3-A147116CEEC8}" destId="{1D43A6DE-6330-4288-88FA-749FD6BA0DFC}" srcOrd="2" destOrd="0" parTransId="{613B038F-B560-4ED7-8B0A-1E0876173A29}" sibTransId="{8276BDB8-EEDD-42C5-A9C4-22CD532FBE4A}"/>
    <dgm:cxn modelId="{0A53C7C4-4073-45F7-8FCF-2A720732EEF9}" srcId="{1D43A6DE-6330-4288-88FA-749FD6BA0DFC}" destId="{4ED1E18B-9D1F-49AC-9FDC-691D34861D54}" srcOrd="0" destOrd="0" parTransId="{7B2834D7-77B7-489B-8CA0-7F9A1CC46D68}" sibTransId="{9017DEAF-DA6A-441C-8AE8-3597403ABDA8}"/>
    <dgm:cxn modelId="{076907D3-E20E-46AF-A906-647A21512823}" srcId="{1D43A6DE-6330-4288-88FA-749FD6BA0DFC}" destId="{8CBC2996-68E9-49A6-B825-9365B025EEB7}" srcOrd="3" destOrd="0" parTransId="{FBC8D56D-6F2E-4A5F-9B94-E172FC3EABC4}" sibTransId="{FC404D96-F36D-4564-8553-EE3CDF3B88EF}"/>
    <dgm:cxn modelId="{B376ECBB-DFE0-4A22-B5AD-031E38307EFA}" type="presOf" srcId="{6D388B34-B901-47F6-9BC3-A147116CEEC8}" destId="{8D803AA9-7F58-419D-A608-DD1A7FE042DB}" srcOrd="0" destOrd="0" presId="urn:microsoft.com/office/officeart/2005/8/layout/hList1"/>
    <dgm:cxn modelId="{0E374A05-F98A-496D-988A-5569665E2B97}" srcId="{E2DBCADF-D569-4C93-BBFD-5A6F2AD9CC1E}" destId="{AF256091-0746-4B41-9C91-87A8C67F18B1}" srcOrd="2" destOrd="0" parTransId="{5AB6BFBA-CCAE-42B9-9BC0-FA8BE57E8EC2}" sibTransId="{37345852-D814-4FDA-8E90-22C161E68FA4}"/>
    <dgm:cxn modelId="{26E51D0F-9166-4354-B7FE-D15D4E2C97E0}" srcId="{E2DBCADF-D569-4C93-BBFD-5A6F2AD9CC1E}" destId="{AB4B7919-05D4-4F33-9C67-6183AA892271}" srcOrd="0" destOrd="0" parTransId="{1259DBEF-813E-4A75-9F4B-B2CD8DC1BE1B}" sibTransId="{E59ED7AA-BD83-425B-B14F-7BCC09F23409}"/>
    <dgm:cxn modelId="{B3A56032-D193-414D-852E-827F6821FEC4}" type="presOf" srcId="{AF256091-0746-4B41-9C91-87A8C67F18B1}" destId="{05F7139E-646F-4675-8C98-97A80DC35D08}" srcOrd="0" destOrd="2" presId="urn:microsoft.com/office/officeart/2005/8/layout/hList1"/>
    <dgm:cxn modelId="{F9BEAD36-45BB-4548-9825-DC5E9D801662}" type="presParOf" srcId="{8D803AA9-7F58-419D-A608-DD1A7FE042DB}" destId="{F487DEC8-476A-4906-95DD-9ECBF9BFBBEC}" srcOrd="0" destOrd="0" presId="urn:microsoft.com/office/officeart/2005/8/layout/hList1"/>
    <dgm:cxn modelId="{5CCE262B-2823-4B55-8C76-4740FC1C5D4C}" type="presParOf" srcId="{F487DEC8-476A-4906-95DD-9ECBF9BFBBEC}" destId="{54864447-4B66-4534-AA9D-7DD1DB8B6BE8}" srcOrd="0" destOrd="0" presId="urn:microsoft.com/office/officeart/2005/8/layout/hList1"/>
    <dgm:cxn modelId="{CC5E22C8-8EA5-4618-AFF5-A4E2380AC93D}" type="presParOf" srcId="{F487DEC8-476A-4906-95DD-9ECBF9BFBBEC}" destId="{05F7139E-646F-4675-8C98-97A80DC35D08}" srcOrd="1" destOrd="0" presId="urn:microsoft.com/office/officeart/2005/8/layout/hList1"/>
    <dgm:cxn modelId="{B672F839-0651-4114-8C0E-4B6C857E58F6}" type="presParOf" srcId="{8D803AA9-7F58-419D-A608-DD1A7FE042DB}" destId="{A00964D9-4D8C-49EA-8E82-A732EB6C224C}" srcOrd="1" destOrd="0" presId="urn:microsoft.com/office/officeart/2005/8/layout/hList1"/>
    <dgm:cxn modelId="{CE283839-339B-43FA-8E66-3AC6A5EEAF92}" type="presParOf" srcId="{8D803AA9-7F58-419D-A608-DD1A7FE042DB}" destId="{66F6EB94-6A15-4A21-B584-EBFDE26DF313}" srcOrd="2" destOrd="0" presId="urn:microsoft.com/office/officeart/2005/8/layout/hList1"/>
    <dgm:cxn modelId="{46BFC2E0-8889-4915-8860-EE9BD0458C4C}" type="presParOf" srcId="{66F6EB94-6A15-4A21-B584-EBFDE26DF313}" destId="{C890679B-E908-4F1E-9C0F-FCF7E3617B6F}" srcOrd="0" destOrd="0" presId="urn:microsoft.com/office/officeart/2005/8/layout/hList1"/>
    <dgm:cxn modelId="{84BF9EC8-5EB3-4691-814B-5D5274457F1F}" type="presParOf" srcId="{66F6EB94-6A15-4A21-B584-EBFDE26DF313}" destId="{C33C1989-BE00-4F04-BA23-BCF8C1D46079}" srcOrd="1" destOrd="0" presId="urn:microsoft.com/office/officeart/2005/8/layout/hList1"/>
    <dgm:cxn modelId="{37631397-6627-4BEE-8429-C6341FBAFCBB}" type="presParOf" srcId="{8D803AA9-7F58-419D-A608-DD1A7FE042DB}" destId="{7C1C2BB1-E1F8-4250-8B01-1995A5D0F37F}" srcOrd="3" destOrd="0" presId="urn:microsoft.com/office/officeart/2005/8/layout/hList1"/>
    <dgm:cxn modelId="{3254A286-2824-4549-92FB-D6C4C8D9BA84}" type="presParOf" srcId="{8D803AA9-7F58-419D-A608-DD1A7FE042DB}" destId="{A3D52273-7D77-4C1F-90B0-F49BF3325D45}" srcOrd="4" destOrd="0" presId="urn:microsoft.com/office/officeart/2005/8/layout/hList1"/>
    <dgm:cxn modelId="{0103F455-FFA5-4C5A-AD2F-4900CD8D48F5}" type="presParOf" srcId="{A3D52273-7D77-4C1F-90B0-F49BF3325D45}" destId="{94F1539C-A416-4599-B45F-AC08210BF8E8}" srcOrd="0" destOrd="0" presId="urn:microsoft.com/office/officeart/2005/8/layout/hList1"/>
    <dgm:cxn modelId="{F95E7989-5875-45BF-984A-1DD60D36E3CA}" type="presParOf" srcId="{A3D52273-7D77-4C1F-90B0-F49BF3325D45}" destId="{20C4F1DA-DCE1-49C5-A43C-DB0EBFACAFA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4C9B20-18C4-4513-B3D9-33D189B632E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6146B4D-2327-4E1C-B48D-40FFA00BAF50}">
      <dgm:prSe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DF6D4291-6836-4F8C-860A-06ABAAAF8D48}" type="parTrans" cxnId="{06FFED53-BFE9-4D49-B951-E45AF6B46D50}">
      <dgm:prSet/>
      <dgm:spPr/>
      <dgm:t>
        <a:bodyPr/>
        <a:lstStyle/>
        <a:p>
          <a:endParaRPr lang="en-US"/>
        </a:p>
      </dgm:t>
    </dgm:pt>
    <dgm:pt modelId="{56D92FC5-C0E0-4247-A0F2-A93F6F35A21B}" type="sibTrans" cxnId="{06FFED53-BFE9-4D49-B951-E45AF6B46D50}">
      <dgm:prSet/>
      <dgm:spPr/>
      <dgm:t>
        <a:bodyPr/>
        <a:lstStyle/>
        <a:p>
          <a:endParaRPr lang="en-US"/>
        </a:p>
      </dgm:t>
    </dgm:pt>
    <dgm:pt modelId="{4D2DCFF8-6648-403E-BA1F-AF74B91597AB}">
      <dgm:prSet/>
      <dgm:spPr/>
      <dgm:t>
        <a:bodyPr/>
        <a:lstStyle/>
        <a:p>
          <a:r>
            <a:rPr lang="en-US" dirty="0" smtClean="0">
              <a:latin typeface="Times New Roman" pitchFamily="18" charset="0"/>
              <a:cs typeface="Times New Roman" pitchFamily="18" charset="0"/>
            </a:rPr>
            <a:t>Impacts on Development</a:t>
          </a:r>
          <a:endParaRPr lang="en-US" dirty="0">
            <a:latin typeface="Times New Roman" pitchFamily="18" charset="0"/>
            <a:cs typeface="Times New Roman" pitchFamily="18" charset="0"/>
          </a:endParaRPr>
        </a:p>
      </dgm:t>
    </dgm:pt>
    <dgm:pt modelId="{37FC4E5B-D4A6-4BBF-8AB7-AE173D00B47D}" type="parTrans" cxnId="{7D2F5185-4CCA-4D91-A935-6380F511B85B}">
      <dgm:prSet/>
      <dgm:spPr/>
      <dgm:t>
        <a:bodyPr/>
        <a:lstStyle/>
        <a:p>
          <a:endParaRPr lang="en-US"/>
        </a:p>
      </dgm:t>
    </dgm:pt>
    <dgm:pt modelId="{4BA05C46-142A-4FF3-B0B1-7C0851A7B333}" type="sibTrans" cxnId="{7D2F5185-4CCA-4D91-A935-6380F511B85B}">
      <dgm:prSet/>
      <dgm:spPr/>
      <dgm:t>
        <a:bodyPr/>
        <a:lstStyle/>
        <a:p>
          <a:endParaRPr lang="en-US"/>
        </a:p>
      </dgm:t>
    </dgm:pt>
    <dgm:pt modelId="{8B6376E6-9271-49FB-A73E-DCF715EDFC65}">
      <dgm:prSet/>
      <dgm:spPr/>
      <dgm:t>
        <a:bodyPr/>
        <a:lstStyle/>
        <a:p>
          <a:r>
            <a:rPr lang="en-US" dirty="0" smtClean="0">
              <a:latin typeface="Times New Roman" pitchFamily="18" charset="0"/>
              <a:cs typeface="Times New Roman" pitchFamily="18" charset="0"/>
            </a:rPr>
            <a:t>Sources need to </a:t>
          </a:r>
          <a:r>
            <a:rPr lang="en-US" dirty="0" smtClean="0">
              <a:solidFill>
                <a:schemeClr val="tx1"/>
              </a:solidFill>
              <a:latin typeface="Times New Roman" pitchFamily="18" charset="0"/>
              <a:cs typeface="Times New Roman" pitchFamily="18" charset="0"/>
            </a:rPr>
            <a:t>provide emissions information</a:t>
          </a:r>
          <a:endParaRPr lang="en-US" dirty="0"/>
        </a:p>
      </dgm:t>
    </dgm:pt>
    <dgm:pt modelId="{CFA1F5AC-B370-404B-BE21-B0DF62A8018A}" type="parTrans" cxnId="{01F920B7-87B3-43A9-9A29-E63F9150D1A6}">
      <dgm:prSet/>
      <dgm:spPr/>
      <dgm:t>
        <a:bodyPr/>
        <a:lstStyle/>
        <a:p>
          <a:endParaRPr lang="en-US"/>
        </a:p>
      </dgm:t>
    </dgm:pt>
    <dgm:pt modelId="{60F86C62-A01D-4BE4-8D46-98F3E2D7FFEA}" type="sibTrans" cxnId="{01F920B7-87B3-43A9-9A29-E63F9150D1A6}">
      <dgm:prSet/>
      <dgm:spPr/>
      <dgm:t>
        <a:bodyPr/>
        <a:lstStyle/>
        <a:p>
          <a:endParaRPr lang="en-US"/>
        </a:p>
      </dgm:t>
    </dgm:pt>
    <dgm:pt modelId="{6D5D06E1-2349-43E6-B82E-43A37BDE7FE3}">
      <dgm:prSet/>
      <dgm:spPr/>
      <dgm:t>
        <a:bodyPr/>
        <a:lstStyle/>
        <a:p>
          <a:r>
            <a:rPr lang="en-US" dirty="0" smtClean="0">
              <a:latin typeface="Times New Roman" pitchFamily="18" charset="0"/>
              <a:cs typeface="Times New Roman" pitchFamily="18" charset="0"/>
            </a:rPr>
            <a:t>Better accounting of emissions from sources</a:t>
          </a:r>
          <a:endParaRPr lang="en-US" dirty="0"/>
        </a:p>
      </dgm:t>
    </dgm:pt>
    <dgm:pt modelId="{A735D5FA-C731-4B31-AA92-74B7D41130C4}" type="parTrans" cxnId="{EEC047C4-B9CF-45A5-ACA0-14A413267DCC}">
      <dgm:prSet/>
      <dgm:spPr/>
      <dgm:t>
        <a:bodyPr/>
        <a:lstStyle/>
        <a:p>
          <a:endParaRPr lang="en-US"/>
        </a:p>
      </dgm:t>
    </dgm:pt>
    <dgm:pt modelId="{1574CFCB-62FA-4F5A-99F0-E9DD934DF4DA}" type="sibTrans" cxnId="{EEC047C4-B9CF-45A5-ACA0-14A413267DCC}">
      <dgm:prSet/>
      <dgm:spPr/>
      <dgm:t>
        <a:bodyPr/>
        <a:lstStyle/>
        <a:p>
          <a:endParaRPr lang="en-US"/>
        </a:p>
      </dgm:t>
    </dgm:pt>
    <dgm:pt modelId="{0D7B25BF-6200-4AC9-AEFF-25BF1C5ABAE5}">
      <dgm:prSet/>
      <dgm:spPr/>
      <dgm:t>
        <a:bodyPr/>
        <a:lstStyle/>
        <a:p>
          <a:r>
            <a:rPr lang="en-US" dirty="0" smtClean="0">
              <a:latin typeface="Times New Roman" pitchFamily="18" charset="0"/>
              <a:cs typeface="Times New Roman" pitchFamily="18" charset="0"/>
            </a:rPr>
            <a:t>Few sources will need permits (data centers)</a:t>
          </a:r>
          <a:endParaRPr lang="en-US" dirty="0">
            <a:latin typeface="Times New Roman" pitchFamily="18" charset="0"/>
            <a:cs typeface="Times New Roman" pitchFamily="18" charset="0"/>
          </a:endParaRPr>
        </a:p>
      </dgm:t>
    </dgm:pt>
    <dgm:pt modelId="{4859ECE7-8035-4471-9FAA-C0D6FAC055D1}" type="parTrans" cxnId="{2327F70C-D4D8-4D3D-9C7C-9A53514DAD9B}">
      <dgm:prSet/>
      <dgm:spPr/>
      <dgm:t>
        <a:bodyPr/>
        <a:lstStyle/>
        <a:p>
          <a:endParaRPr lang="en-US"/>
        </a:p>
      </dgm:t>
    </dgm:pt>
    <dgm:pt modelId="{61D99B35-7FFC-400C-9F23-83FA258632BC}" type="sibTrans" cxnId="{2327F70C-D4D8-4D3D-9C7C-9A53514DAD9B}">
      <dgm:prSet/>
      <dgm:spPr/>
      <dgm:t>
        <a:bodyPr/>
        <a:lstStyle/>
        <a:p>
          <a:endParaRPr lang="en-US"/>
        </a:p>
      </dgm:t>
    </dgm:pt>
    <dgm:pt modelId="{ADF57FC7-E44F-4E87-BA22-BF50762DE4A8}">
      <dgm:prSet/>
      <dgm:spPr/>
      <dgm:t>
        <a:bodyPr/>
        <a:lstStyle/>
        <a:p>
          <a:endParaRPr lang="en-US" dirty="0"/>
        </a:p>
      </dgm:t>
    </dgm:pt>
    <dgm:pt modelId="{9EFBDAF6-FB0B-4CC4-9D32-24C59CA469B8}" type="parTrans" cxnId="{01F13270-F9F4-49DB-A6C2-DC9AB303A814}">
      <dgm:prSet/>
      <dgm:spPr/>
    </dgm:pt>
    <dgm:pt modelId="{3CC7D3FD-5E12-499C-8D05-B585E3D919FE}" type="sibTrans" cxnId="{01F13270-F9F4-49DB-A6C2-DC9AB303A814}">
      <dgm:prSet/>
      <dgm:spPr/>
    </dgm:pt>
    <dgm:pt modelId="{19C997F5-5EC4-4312-BA28-FD03C3A20B11}" type="pres">
      <dgm:prSet presAssocID="{CC4C9B20-18C4-4513-B3D9-33D189B632E4}" presName="Name0" presStyleCnt="0">
        <dgm:presLayoutVars>
          <dgm:dir/>
          <dgm:animLvl val="lvl"/>
          <dgm:resizeHandles val="exact"/>
        </dgm:presLayoutVars>
      </dgm:prSet>
      <dgm:spPr/>
      <dgm:t>
        <a:bodyPr/>
        <a:lstStyle/>
        <a:p>
          <a:endParaRPr lang="en-US"/>
        </a:p>
      </dgm:t>
    </dgm:pt>
    <dgm:pt modelId="{29510EFC-69FE-4430-8ABE-319935BCEA28}" type="pres">
      <dgm:prSet presAssocID="{4D2DCFF8-6648-403E-BA1F-AF74B91597AB}" presName="composite" presStyleCnt="0"/>
      <dgm:spPr/>
    </dgm:pt>
    <dgm:pt modelId="{F2DB6C32-9245-4D44-899E-23697DA8E611}" type="pres">
      <dgm:prSet presAssocID="{4D2DCFF8-6648-403E-BA1F-AF74B91597AB}" presName="parTx" presStyleLbl="alignNode1" presStyleIdx="0" presStyleCnt="2">
        <dgm:presLayoutVars>
          <dgm:chMax val="0"/>
          <dgm:chPref val="0"/>
          <dgm:bulletEnabled val="1"/>
        </dgm:presLayoutVars>
      </dgm:prSet>
      <dgm:spPr/>
      <dgm:t>
        <a:bodyPr/>
        <a:lstStyle/>
        <a:p>
          <a:endParaRPr lang="en-US"/>
        </a:p>
      </dgm:t>
    </dgm:pt>
    <dgm:pt modelId="{1E59955E-1F2E-41CC-A613-A6F74AEA5070}" type="pres">
      <dgm:prSet presAssocID="{4D2DCFF8-6648-403E-BA1F-AF74B91597AB}" presName="desTx" presStyleLbl="alignAccFollowNode1" presStyleIdx="0" presStyleCnt="2">
        <dgm:presLayoutVars>
          <dgm:bulletEnabled val="1"/>
        </dgm:presLayoutVars>
      </dgm:prSet>
      <dgm:spPr/>
      <dgm:t>
        <a:bodyPr/>
        <a:lstStyle/>
        <a:p>
          <a:endParaRPr lang="en-US"/>
        </a:p>
      </dgm:t>
    </dgm:pt>
    <dgm:pt modelId="{ED905C9A-7C9D-4430-B7B4-A2573C96AA5C}" type="pres">
      <dgm:prSet presAssocID="{4BA05C46-142A-4FF3-B0B1-7C0851A7B333}" presName="space" presStyleCnt="0"/>
      <dgm:spPr/>
    </dgm:pt>
    <dgm:pt modelId="{461A623F-E458-490F-ADD9-789EC7A63903}" type="pres">
      <dgm:prSet presAssocID="{86146B4D-2327-4E1C-B48D-40FFA00BAF50}" presName="composite" presStyleCnt="0"/>
      <dgm:spPr/>
    </dgm:pt>
    <dgm:pt modelId="{6ED1DBA7-926F-4E6B-856D-3955976562F6}" type="pres">
      <dgm:prSet presAssocID="{86146B4D-2327-4E1C-B48D-40FFA00BAF50}" presName="parTx" presStyleLbl="alignNode1" presStyleIdx="1" presStyleCnt="2">
        <dgm:presLayoutVars>
          <dgm:chMax val="0"/>
          <dgm:chPref val="0"/>
          <dgm:bulletEnabled val="1"/>
        </dgm:presLayoutVars>
      </dgm:prSet>
      <dgm:spPr/>
      <dgm:t>
        <a:bodyPr/>
        <a:lstStyle/>
        <a:p>
          <a:endParaRPr lang="en-US"/>
        </a:p>
      </dgm:t>
    </dgm:pt>
    <dgm:pt modelId="{70DBA9A6-8C44-4839-B390-1F8AD9921B19}" type="pres">
      <dgm:prSet presAssocID="{86146B4D-2327-4E1C-B48D-40FFA00BAF50}" presName="desTx" presStyleLbl="alignAccFollowNode1" presStyleIdx="1" presStyleCnt="2">
        <dgm:presLayoutVars>
          <dgm:bulletEnabled val="1"/>
        </dgm:presLayoutVars>
      </dgm:prSet>
      <dgm:spPr/>
      <dgm:t>
        <a:bodyPr/>
        <a:lstStyle/>
        <a:p>
          <a:endParaRPr lang="en-US"/>
        </a:p>
      </dgm:t>
    </dgm:pt>
  </dgm:ptLst>
  <dgm:cxnLst>
    <dgm:cxn modelId="{F6A47D29-BDF0-4142-96D2-ED3BAA146E9E}" type="presOf" srcId="{4D2DCFF8-6648-403E-BA1F-AF74B91597AB}" destId="{F2DB6C32-9245-4D44-899E-23697DA8E611}" srcOrd="0" destOrd="0" presId="urn:microsoft.com/office/officeart/2005/8/layout/hList1"/>
    <dgm:cxn modelId="{2327F70C-D4D8-4D3D-9C7C-9A53514DAD9B}" srcId="{4D2DCFF8-6648-403E-BA1F-AF74B91597AB}" destId="{0D7B25BF-6200-4AC9-AEFF-25BF1C5ABAE5}" srcOrd="2" destOrd="0" parTransId="{4859ECE7-8035-4471-9FAA-C0D6FAC055D1}" sibTransId="{61D99B35-7FFC-400C-9F23-83FA258632BC}"/>
    <dgm:cxn modelId="{BF5F6CC9-BBEE-4EFE-8CCA-1DA6A8BB0806}" type="presOf" srcId="{CC4C9B20-18C4-4513-B3D9-33D189B632E4}" destId="{19C997F5-5EC4-4312-BA28-FD03C3A20B11}" srcOrd="0" destOrd="0" presId="urn:microsoft.com/office/officeart/2005/8/layout/hList1"/>
    <dgm:cxn modelId="{EEC047C4-B9CF-45A5-ACA0-14A413267DCC}" srcId="{86146B4D-2327-4E1C-B48D-40FFA00BAF50}" destId="{6D5D06E1-2349-43E6-B82E-43A37BDE7FE3}" srcOrd="0" destOrd="0" parTransId="{A735D5FA-C731-4B31-AA92-74B7D41130C4}" sibTransId="{1574CFCB-62FA-4F5A-99F0-E9DD934DF4DA}"/>
    <dgm:cxn modelId="{06FFED53-BFE9-4D49-B951-E45AF6B46D50}" srcId="{CC4C9B20-18C4-4513-B3D9-33D189B632E4}" destId="{86146B4D-2327-4E1C-B48D-40FFA00BAF50}" srcOrd="1" destOrd="0" parTransId="{DF6D4291-6836-4F8C-860A-06ABAAAF8D48}" sibTransId="{56D92FC5-C0E0-4247-A0F2-A93F6F35A21B}"/>
    <dgm:cxn modelId="{6A9A0461-10E8-4CFE-A67E-6FA231675D18}" type="presOf" srcId="{8B6376E6-9271-49FB-A73E-DCF715EDFC65}" destId="{1E59955E-1F2E-41CC-A613-A6F74AEA5070}" srcOrd="0" destOrd="0" presId="urn:microsoft.com/office/officeart/2005/8/layout/hList1"/>
    <dgm:cxn modelId="{16C5BF26-5431-4B67-A34B-79A4A68794DA}" type="presOf" srcId="{86146B4D-2327-4E1C-B48D-40FFA00BAF50}" destId="{6ED1DBA7-926F-4E6B-856D-3955976562F6}" srcOrd="0" destOrd="0" presId="urn:microsoft.com/office/officeart/2005/8/layout/hList1"/>
    <dgm:cxn modelId="{7D2F5185-4CCA-4D91-A935-6380F511B85B}" srcId="{CC4C9B20-18C4-4513-B3D9-33D189B632E4}" destId="{4D2DCFF8-6648-403E-BA1F-AF74B91597AB}" srcOrd="0" destOrd="0" parTransId="{37FC4E5B-D4A6-4BBF-8AB7-AE173D00B47D}" sibTransId="{4BA05C46-142A-4FF3-B0B1-7C0851A7B333}"/>
    <dgm:cxn modelId="{42060C07-C6BA-4BC4-9AD4-FAA06AC4B02E}" type="presOf" srcId="{6D5D06E1-2349-43E6-B82E-43A37BDE7FE3}" destId="{70DBA9A6-8C44-4839-B390-1F8AD9921B19}" srcOrd="0" destOrd="0" presId="urn:microsoft.com/office/officeart/2005/8/layout/hList1"/>
    <dgm:cxn modelId="{4F0A68DB-BEFD-4306-9A13-ED4B5BC44507}" type="presOf" srcId="{0D7B25BF-6200-4AC9-AEFF-25BF1C5ABAE5}" destId="{1E59955E-1F2E-41CC-A613-A6F74AEA5070}" srcOrd="0" destOrd="2" presId="urn:microsoft.com/office/officeart/2005/8/layout/hList1"/>
    <dgm:cxn modelId="{01F920B7-87B3-43A9-9A29-E63F9150D1A6}" srcId="{4D2DCFF8-6648-403E-BA1F-AF74B91597AB}" destId="{8B6376E6-9271-49FB-A73E-DCF715EDFC65}" srcOrd="0" destOrd="0" parTransId="{CFA1F5AC-B370-404B-BE21-B0DF62A8018A}" sibTransId="{60F86C62-A01D-4BE4-8D46-98F3E2D7FFEA}"/>
    <dgm:cxn modelId="{6D9CEBD3-B62F-4F5B-B6D3-58670128ED12}" type="presOf" srcId="{ADF57FC7-E44F-4E87-BA22-BF50762DE4A8}" destId="{1E59955E-1F2E-41CC-A613-A6F74AEA5070}" srcOrd="0" destOrd="1" presId="urn:microsoft.com/office/officeart/2005/8/layout/hList1"/>
    <dgm:cxn modelId="{01F13270-F9F4-49DB-A6C2-DC9AB303A814}" srcId="{4D2DCFF8-6648-403E-BA1F-AF74B91597AB}" destId="{ADF57FC7-E44F-4E87-BA22-BF50762DE4A8}" srcOrd="1" destOrd="0" parTransId="{9EFBDAF6-FB0B-4CC4-9D32-24C59CA469B8}" sibTransId="{3CC7D3FD-5E12-499C-8D05-B585E3D919FE}"/>
    <dgm:cxn modelId="{FF78A0AE-5749-498E-A38D-1CE37B7B6261}" type="presParOf" srcId="{19C997F5-5EC4-4312-BA28-FD03C3A20B11}" destId="{29510EFC-69FE-4430-8ABE-319935BCEA28}" srcOrd="0" destOrd="0" presId="urn:microsoft.com/office/officeart/2005/8/layout/hList1"/>
    <dgm:cxn modelId="{AEE7BC6A-645E-4A08-B614-F6500F964AA9}" type="presParOf" srcId="{29510EFC-69FE-4430-8ABE-319935BCEA28}" destId="{F2DB6C32-9245-4D44-899E-23697DA8E611}" srcOrd="0" destOrd="0" presId="urn:microsoft.com/office/officeart/2005/8/layout/hList1"/>
    <dgm:cxn modelId="{D93EB711-4D53-4F05-BAF7-D9E7A4329690}" type="presParOf" srcId="{29510EFC-69FE-4430-8ABE-319935BCEA28}" destId="{1E59955E-1F2E-41CC-A613-A6F74AEA5070}" srcOrd="1" destOrd="0" presId="urn:microsoft.com/office/officeart/2005/8/layout/hList1"/>
    <dgm:cxn modelId="{D27E6B35-DE81-4B70-AB59-92FB297D62DA}" type="presParOf" srcId="{19C997F5-5EC4-4312-BA28-FD03C3A20B11}" destId="{ED905C9A-7C9D-4430-B7B4-A2573C96AA5C}" srcOrd="1" destOrd="0" presId="urn:microsoft.com/office/officeart/2005/8/layout/hList1"/>
    <dgm:cxn modelId="{97460065-C94D-437D-9B89-AD0072D631FB}" type="presParOf" srcId="{19C997F5-5EC4-4312-BA28-FD03C3A20B11}" destId="{461A623F-E458-490F-ADD9-789EC7A63903}" srcOrd="2" destOrd="0" presId="urn:microsoft.com/office/officeart/2005/8/layout/hList1"/>
    <dgm:cxn modelId="{9DB29A59-5EAA-4BAF-ACAA-354FB55555E4}" type="presParOf" srcId="{461A623F-E458-490F-ADD9-789EC7A63903}" destId="{6ED1DBA7-926F-4E6B-856D-3955976562F6}" srcOrd="0" destOrd="0" presId="urn:microsoft.com/office/officeart/2005/8/layout/hList1"/>
    <dgm:cxn modelId="{83F682E5-6771-448D-BD83-FA725E4BFDCA}" type="presParOf" srcId="{461A623F-E458-490F-ADD9-789EC7A63903}" destId="{70DBA9A6-8C44-4839-B390-1F8AD9921B1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388B34-B901-47F6-9BC3-A147116CEEC8}" type="doc">
      <dgm:prSet loTypeId="urn:microsoft.com/office/officeart/2005/8/layout/hList1" loCatId="list" qsTypeId="urn:microsoft.com/office/officeart/2005/8/quickstyle/simple1" qsCatId="simple" csTypeId="urn:microsoft.com/office/officeart/2005/8/colors/colorful1#4" csCatId="colorful" phldr="1"/>
      <dgm:spPr/>
      <dgm:t>
        <a:bodyPr/>
        <a:lstStyle/>
        <a:p>
          <a:endParaRPr lang="en-US"/>
        </a:p>
      </dgm:t>
    </dgm:pt>
    <dgm:pt modelId="{E2DBCADF-D569-4C93-BBFD-5A6F2AD9CC1E}">
      <dgm:prSet phldrT="[Text]"/>
      <dgm:spPr/>
      <dgm:t>
        <a:bodyPr/>
        <a:lstStyle/>
        <a:p>
          <a:r>
            <a:rPr lang="en-US" dirty="0" smtClean="0">
              <a:latin typeface="Times New Roman" pitchFamily="18" charset="0"/>
              <a:cs typeface="Times New Roman" pitchFamily="18" charset="0"/>
            </a:rPr>
            <a:t>Background</a:t>
          </a:r>
          <a:endParaRPr lang="en-US" dirty="0">
            <a:latin typeface="Times New Roman" pitchFamily="18" charset="0"/>
            <a:cs typeface="Times New Roman" pitchFamily="18" charset="0"/>
          </a:endParaRPr>
        </a:p>
      </dgm:t>
    </dgm:pt>
    <dgm:pt modelId="{72CB0918-DAFD-4142-8CE5-1BC34CA9338B}" type="parTrans" cxnId="{5BD4BDE3-FD2F-4B40-A952-812B5A51E5EA}">
      <dgm:prSet/>
      <dgm:spPr/>
      <dgm:t>
        <a:bodyPr/>
        <a:lstStyle/>
        <a:p>
          <a:endParaRPr lang="en-US"/>
        </a:p>
      </dgm:t>
    </dgm:pt>
    <dgm:pt modelId="{71E1E1A1-1B66-4008-BAA9-669D953CD592}" type="sibTrans" cxnId="{5BD4BDE3-FD2F-4B40-A952-812B5A51E5EA}">
      <dgm:prSet/>
      <dgm:spPr/>
      <dgm:t>
        <a:bodyPr/>
        <a:lstStyle/>
        <a:p>
          <a:endParaRPr lang="en-US"/>
        </a:p>
      </dgm:t>
    </dgm:pt>
    <dgm:pt modelId="{AB4B7919-05D4-4F33-9C67-6183AA892271}">
      <dgm:prSet phldrT="[Text]"/>
      <dgm:spPr/>
      <dgm:t>
        <a:bodyPr/>
        <a:lstStyle/>
        <a:p>
          <a:pPr>
            <a:spcBef>
              <a:spcPts val="1200"/>
            </a:spcBef>
            <a:spcAft>
              <a:spcPts val="1800"/>
            </a:spcAft>
          </a:pPr>
          <a:r>
            <a:rPr lang="en-US" dirty="0" smtClean="0">
              <a:latin typeface="Times New Roman" pitchFamily="18" charset="0"/>
              <a:cs typeface="Times New Roman" pitchFamily="18" charset="0"/>
            </a:rPr>
            <a:t>Prevent new nonattainment areas</a:t>
          </a:r>
          <a:endParaRPr lang="en-US" dirty="0">
            <a:latin typeface="Times New Roman" pitchFamily="18" charset="0"/>
            <a:cs typeface="Times New Roman" pitchFamily="18" charset="0"/>
          </a:endParaRPr>
        </a:p>
      </dgm:t>
    </dgm:pt>
    <dgm:pt modelId="{1259DBEF-813E-4A75-9F4B-B2CD8DC1BE1B}" type="parTrans" cxnId="{26E51D0F-9166-4354-B7FE-D15D4E2C97E0}">
      <dgm:prSet/>
      <dgm:spPr/>
      <dgm:t>
        <a:bodyPr/>
        <a:lstStyle/>
        <a:p>
          <a:endParaRPr lang="en-US"/>
        </a:p>
      </dgm:t>
    </dgm:pt>
    <dgm:pt modelId="{E59ED7AA-BD83-425B-B14F-7BCC09F23409}" type="sibTrans" cxnId="{26E51D0F-9166-4354-B7FE-D15D4E2C97E0}">
      <dgm:prSet/>
      <dgm:spPr/>
      <dgm:t>
        <a:bodyPr/>
        <a:lstStyle/>
        <a:p>
          <a:endParaRPr lang="en-US"/>
        </a:p>
      </dgm:t>
    </dgm:pt>
    <dgm:pt modelId="{BE4D0001-1913-4DB1-8D44-EE8A69A70179}">
      <dgm:prSet phldrT="[Text]"/>
      <dgm:spPr/>
      <dgm:t>
        <a:bodyPr/>
        <a:lstStyle/>
        <a:p>
          <a:r>
            <a:rPr lang="en-US" dirty="0" smtClean="0">
              <a:latin typeface="Times New Roman" pitchFamily="18" charset="0"/>
              <a:cs typeface="Times New Roman" pitchFamily="18" charset="0"/>
            </a:rPr>
            <a:t>Recommendation</a:t>
          </a:r>
          <a:endParaRPr lang="en-US" dirty="0">
            <a:latin typeface="Times New Roman" pitchFamily="18" charset="0"/>
            <a:cs typeface="Times New Roman" pitchFamily="18" charset="0"/>
          </a:endParaRPr>
        </a:p>
      </dgm:t>
    </dgm:pt>
    <dgm:pt modelId="{0897D42B-ED91-4153-9670-615A4FD26993}" type="parTrans" cxnId="{1596A228-67FF-48D4-AEB8-A583A96A6859}">
      <dgm:prSet/>
      <dgm:spPr/>
      <dgm:t>
        <a:bodyPr/>
        <a:lstStyle/>
        <a:p>
          <a:endParaRPr lang="en-US"/>
        </a:p>
      </dgm:t>
    </dgm:pt>
    <dgm:pt modelId="{115DF1AC-1BBE-4CD7-A24E-7F3F42767A20}" type="sibTrans" cxnId="{1596A228-67FF-48D4-AEB8-A583A96A6859}">
      <dgm:prSet/>
      <dgm:spPr/>
      <dgm:t>
        <a:bodyPr/>
        <a:lstStyle/>
        <a:p>
          <a:endParaRPr lang="en-US"/>
        </a:p>
      </dgm:t>
    </dgm:pt>
    <dgm:pt modelId="{1D43A6DE-6330-4288-88FA-749FD6BA0DFC}">
      <dgm:prSet phldrT="[Text]"/>
      <dgm:spPr/>
      <dgm:t>
        <a:bodyPr/>
        <a:lstStyle/>
        <a:p>
          <a:r>
            <a:rPr lang="en-US" dirty="0" smtClean="0">
              <a:latin typeface="Times New Roman" pitchFamily="18" charset="0"/>
              <a:cs typeface="Times New Roman" pitchFamily="18" charset="0"/>
            </a:rPr>
            <a:t>DEQ Workload</a:t>
          </a:r>
          <a:endParaRPr lang="en-US" dirty="0">
            <a:latin typeface="Times New Roman" pitchFamily="18" charset="0"/>
            <a:cs typeface="Times New Roman" pitchFamily="18" charset="0"/>
          </a:endParaRPr>
        </a:p>
      </dgm:t>
    </dgm:pt>
    <dgm:pt modelId="{613B038F-B560-4ED7-8B0A-1E0876173A29}" type="parTrans" cxnId="{EBE59368-3C76-4893-8535-65141F2B367F}">
      <dgm:prSet/>
      <dgm:spPr/>
      <dgm:t>
        <a:bodyPr/>
        <a:lstStyle/>
        <a:p>
          <a:endParaRPr lang="en-US"/>
        </a:p>
      </dgm:t>
    </dgm:pt>
    <dgm:pt modelId="{8276BDB8-EEDD-42C5-A9C4-22CD532FBE4A}" type="sibTrans" cxnId="{EBE59368-3C76-4893-8535-65141F2B367F}">
      <dgm:prSet/>
      <dgm:spPr/>
      <dgm:t>
        <a:bodyPr/>
        <a:lstStyle/>
        <a:p>
          <a:endParaRPr lang="en-US"/>
        </a:p>
      </dgm:t>
    </dgm:pt>
    <dgm:pt modelId="{4ED1E18B-9D1F-49AC-9FDC-691D34861D54}">
      <dgm:prSet phldrT="[Text]"/>
      <dgm:spPr/>
      <dgm:t>
        <a:bodyPr/>
        <a:lstStyle/>
        <a:p>
          <a:pPr>
            <a:spcBef>
              <a:spcPts val="1200"/>
            </a:spcBef>
            <a:spcAft>
              <a:spcPts val="1800"/>
            </a:spcAft>
          </a:pPr>
          <a:r>
            <a:rPr lang="en-US" dirty="0" smtClean="0">
              <a:latin typeface="Times New Roman" pitchFamily="18" charset="0"/>
              <a:cs typeface="Times New Roman" pitchFamily="18" charset="0"/>
            </a:rPr>
            <a:t>Training for NSR permit writers to learn program revisions</a:t>
          </a:r>
          <a:endParaRPr lang="en-US" dirty="0">
            <a:latin typeface="Times New Roman" pitchFamily="18" charset="0"/>
            <a:cs typeface="Times New Roman" pitchFamily="18" charset="0"/>
          </a:endParaRPr>
        </a:p>
      </dgm:t>
    </dgm:pt>
    <dgm:pt modelId="{7B2834D7-77B7-489B-8CA0-7F9A1CC46D68}" type="parTrans" cxnId="{0A53C7C4-4073-45F7-8FCF-2A720732EEF9}">
      <dgm:prSet/>
      <dgm:spPr/>
      <dgm:t>
        <a:bodyPr/>
        <a:lstStyle/>
        <a:p>
          <a:endParaRPr lang="en-US"/>
        </a:p>
      </dgm:t>
    </dgm:pt>
    <dgm:pt modelId="{9017DEAF-DA6A-441C-8AE8-3597403ABDA8}" type="sibTrans" cxnId="{0A53C7C4-4073-45F7-8FCF-2A720732EEF9}">
      <dgm:prSet/>
      <dgm:spPr/>
      <dgm:t>
        <a:bodyPr/>
        <a:lstStyle/>
        <a:p>
          <a:endParaRPr lang="en-US"/>
        </a:p>
      </dgm:t>
    </dgm:pt>
    <dgm:pt modelId="{8CBC2996-68E9-49A6-B825-9365B025EEB7}">
      <dgm:prSet phldrT="[Text]"/>
      <dgm:spPr/>
      <dgm:t>
        <a:bodyPr/>
        <a:lstStyle/>
        <a:p>
          <a:pPr>
            <a:spcBef>
              <a:spcPct val="0"/>
            </a:spcBef>
            <a:spcAft>
              <a:spcPct val="15000"/>
            </a:spcAft>
          </a:pPr>
          <a:endParaRPr lang="en-US" dirty="0"/>
        </a:p>
      </dgm:t>
    </dgm:pt>
    <dgm:pt modelId="{FBC8D56D-6F2E-4A5F-9B94-E172FC3EABC4}" type="parTrans" cxnId="{076907D3-E20E-46AF-A906-647A21512823}">
      <dgm:prSet/>
      <dgm:spPr/>
      <dgm:t>
        <a:bodyPr/>
        <a:lstStyle/>
        <a:p>
          <a:endParaRPr lang="en-US"/>
        </a:p>
      </dgm:t>
    </dgm:pt>
    <dgm:pt modelId="{FC404D96-F36D-4564-8553-EE3CDF3B88EF}" type="sibTrans" cxnId="{076907D3-E20E-46AF-A906-647A21512823}">
      <dgm:prSet/>
      <dgm:spPr/>
      <dgm:t>
        <a:bodyPr/>
        <a:lstStyle/>
        <a:p>
          <a:endParaRPr lang="en-US"/>
        </a:p>
      </dgm:t>
    </dgm:pt>
    <dgm:pt modelId="{9658CA41-D5AD-4CDB-BAD0-7E4248DE3344}">
      <dgm:prSet/>
      <dgm:spPr/>
      <dgm:t>
        <a:bodyPr/>
        <a:lstStyle/>
        <a:p>
          <a:pPr>
            <a:spcBef>
              <a:spcPts val="1200"/>
            </a:spcBef>
            <a:spcAft>
              <a:spcPts val="1800"/>
            </a:spcAft>
          </a:pPr>
          <a:r>
            <a:rPr lang="en-US" dirty="0" smtClean="0">
              <a:latin typeface="Times New Roman" pitchFamily="18" charset="0"/>
              <a:cs typeface="Times New Roman" pitchFamily="18" charset="0"/>
            </a:rPr>
            <a:t>Identify areas and develop prevention plans (e.g., PM Advance)</a:t>
          </a:r>
          <a:endParaRPr lang="en-US" dirty="0">
            <a:latin typeface="Times New Roman" pitchFamily="18" charset="0"/>
            <a:cs typeface="Times New Roman" pitchFamily="18" charset="0"/>
          </a:endParaRPr>
        </a:p>
      </dgm:t>
    </dgm:pt>
    <dgm:pt modelId="{A9F9D17E-A039-4EAB-B68A-D34A18A1FCC6}" type="parTrans" cxnId="{B2A1A4ED-7A10-46EF-A4B1-23FAE7EC130D}">
      <dgm:prSet/>
      <dgm:spPr/>
      <dgm:t>
        <a:bodyPr/>
        <a:lstStyle/>
        <a:p>
          <a:endParaRPr lang="en-US"/>
        </a:p>
      </dgm:t>
    </dgm:pt>
    <dgm:pt modelId="{E6AF72A3-475A-4039-8268-37832E50BCE5}" type="sibTrans" cxnId="{B2A1A4ED-7A10-46EF-A4B1-23FAE7EC130D}">
      <dgm:prSet/>
      <dgm:spPr/>
      <dgm:t>
        <a:bodyPr/>
        <a:lstStyle/>
        <a:p>
          <a:endParaRPr lang="en-US"/>
        </a:p>
      </dgm:t>
    </dgm:pt>
    <dgm:pt modelId="{9AD63478-004D-4EE1-B354-AB3693AB1BD3}">
      <dgm:prSet/>
      <dgm:spPr/>
      <dgm:t>
        <a:bodyPr/>
        <a:lstStyle/>
        <a:p>
          <a:pPr>
            <a:spcBef>
              <a:spcPts val="1200"/>
            </a:spcBef>
            <a:spcAft>
              <a:spcPts val="1800"/>
            </a:spcAft>
          </a:pPr>
          <a:r>
            <a:rPr lang="en-US" dirty="0" smtClean="0">
              <a:latin typeface="Times New Roman" pitchFamily="18" charset="0"/>
              <a:cs typeface="Times New Roman" pitchFamily="18" charset="0"/>
            </a:rPr>
            <a:t>Change definition of major source: Separate Major NSR from non-Major NSR</a:t>
          </a:r>
          <a:endParaRPr lang="en-US" dirty="0">
            <a:latin typeface="Times New Roman" pitchFamily="18" charset="0"/>
            <a:cs typeface="Times New Roman" pitchFamily="18" charset="0"/>
          </a:endParaRPr>
        </a:p>
      </dgm:t>
    </dgm:pt>
    <dgm:pt modelId="{A7AAF9F9-9E92-4D23-9BD8-F891824E4C3D}" type="parTrans" cxnId="{4067599A-7534-4CE9-8F45-C2EFDF01B1CC}">
      <dgm:prSet/>
      <dgm:spPr/>
      <dgm:t>
        <a:bodyPr/>
        <a:lstStyle/>
        <a:p>
          <a:endParaRPr lang="en-US"/>
        </a:p>
      </dgm:t>
    </dgm:pt>
    <dgm:pt modelId="{AB5D5D68-BD91-4BBE-808A-EA8385A47905}" type="sibTrans" cxnId="{4067599A-7534-4CE9-8F45-C2EFDF01B1CC}">
      <dgm:prSet/>
      <dgm:spPr/>
      <dgm:t>
        <a:bodyPr/>
        <a:lstStyle/>
        <a:p>
          <a:endParaRPr lang="en-US"/>
        </a:p>
      </dgm:t>
    </dgm:pt>
    <dgm:pt modelId="{419A4B59-74BD-4265-9572-B66B06F4DE20}">
      <dgm:prSet/>
      <dgm:spPr/>
      <dgm:t>
        <a:bodyPr/>
        <a:lstStyle/>
        <a:p>
          <a:pPr>
            <a:spcBef>
              <a:spcPts val="1200"/>
            </a:spcBef>
            <a:spcAft>
              <a:spcPts val="1800"/>
            </a:spcAft>
          </a:pPr>
          <a:r>
            <a:rPr lang="en-US" dirty="0" smtClean="0">
              <a:latin typeface="Times New Roman" pitchFamily="18" charset="0"/>
              <a:cs typeface="Times New Roman" pitchFamily="18" charset="0"/>
            </a:rPr>
            <a:t>EPA redesignation is slow</a:t>
          </a:r>
          <a:endParaRPr lang="en-US" dirty="0">
            <a:latin typeface="Times New Roman" pitchFamily="18" charset="0"/>
            <a:cs typeface="Times New Roman" pitchFamily="18" charset="0"/>
          </a:endParaRPr>
        </a:p>
      </dgm:t>
    </dgm:pt>
    <dgm:pt modelId="{3CE262BC-7C17-495F-90D1-B07F83359C28}" type="parTrans" cxnId="{1E836E89-ADE6-494F-AA55-78BBA95A9C5B}">
      <dgm:prSet/>
      <dgm:spPr/>
      <dgm:t>
        <a:bodyPr/>
        <a:lstStyle/>
        <a:p>
          <a:endParaRPr lang="en-US"/>
        </a:p>
      </dgm:t>
    </dgm:pt>
    <dgm:pt modelId="{C78DBF4B-3427-4059-A4D8-9C2EE61F645A}" type="sibTrans" cxnId="{1E836E89-ADE6-494F-AA55-78BBA95A9C5B}">
      <dgm:prSet/>
      <dgm:spPr/>
      <dgm:t>
        <a:bodyPr/>
        <a:lstStyle/>
        <a:p>
          <a:endParaRPr lang="en-US"/>
        </a:p>
      </dgm:t>
    </dgm:pt>
    <dgm:pt modelId="{0630AC0F-8D1A-4587-A31E-D8A74BDD8800}">
      <dgm:prSet phldrT="[Text]"/>
      <dgm:spPr/>
      <dgm:t>
        <a:bodyPr/>
        <a:lstStyle/>
        <a:p>
          <a:pPr>
            <a:spcBef>
              <a:spcPts val="1200"/>
            </a:spcBef>
            <a:spcAft>
              <a:spcPts val="1800"/>
            </a:spcAft>
          </a:pPr>
          <a:r>
            <a:rPr lang="en-US" dirty="0" smtClean="0">
              <a:latin typeface="Times New Roman" pitchFamily="18" charset="0"/>
              <a:cs typeface="Times New Roman" pitchFamily="18" charset="0"/>
            </a:rPr>
            <a:t>Improve existing nonattainment areas</a:t>
          </a:r>
          <a:endParaRPr lang="en-US" dirty="0">
            <a:latin typeface="Times New Roman" pitchFamily="18" charset="0"/>
            <a:cs typeface="Times New Roman" pitchFamily="18" charset="0"/>
          </a:endParaRPr>
        </a:p>
      </dgm:t>
    </dgm:pt>
    <dgm:pt modelId="{4110AD3F-B448-409E-ACDB-D39ED1499771}" type="parTrans" cxnId="{4FF15F8B-F45A-4BB1-A514-7C610D9C47E7}">
      <dgm:prSet/>
      <dgm:spPr/>
      <dgm:t>
        <a:bodyPr/>
        <a:lstStyle/>
        <a:p>
          <a:endParaRPr lang="en-US"/>
        </a:p>
      </dgm:t>
    </dgm:pt>
    <dgm:pt modelId="{BDB8D75A-238C-4DD1-9130-DB29F1B9CD77}" type="sibTrans" cxnId="{4FF15F8B-F45A-4BB1-A514-7C610D9C47E7}">
      <dgm:prSet/>
      <dgm:spPr/>
      <dgm:t>
        <a:bodyPr/>
        <a:lstStyle/>
        <a:p>
          <a:endParaRPr lang="en-US"/>
        </a:p>
      </dgm:t>
    </dgm:pt>
    <dgm:pt modelId="{DC4573FF-E55F-42EF-AEA5-583424A7AED5}">
      <dgm:prSet phldrT="[Text]"/>
      <dgm:spPr/>
      <dgm:t>
        <a:bodyPr/>
        <a:lstStyle/>
        <a:p>
          <a:pPr>
            <a:spcBef>
              <a:spcPts val="1200"/>
            </a:spcBef>
            <a:spcAft>
              <a:spcPts val="1800"/>
            </a:spcAft>
          </a:pPr>
          <a:r>
            <a:rPr lang="en-US" dirty="0" smtClean="0">
              <a:latin typeface="Times New Roman" pitchFamily="18" charset="0"/>
              <a:cs typeface="Times New Roman" pitchFamily="18" charset="0"/>
            </a:rPr>
            <a:t>Provide incentives to reduce emissions from problem sources</a:t>
          </a:r>
          <a:endParaRPr lang="en-US" dirty="0">
            <a:latin typeface="Times New Roman" pitchFamily="18" charset="0"/>
            <a:cs typeface="Times New Roman" pitchFamily="18" charset="0"/>
          </a:endParaRPr>
        </a:p>
      </dgm:t>
    </dgm:pt>
    <dgm:pt modelId="{DD0AD00E-982D-48D9-AF82-BE52997E220C}" type="parTrans" cxnId="{BC7C5413-008E-46CD-8F85-2F3CAA05B087}">
      <dgm:prSet/>
      <dgm:spPr/>
      <dgm:t>
        <a:bodyPr/>
        <a:lstStyle/>
        <a:p>
          <a:endParaRPr lang="en-US"/>
        </a:p>
      </dgm:t>
    </dgm:pt>
    <dgm:pt modelId="{5D2DDABD-7410-4DC7-97A8-993BC2379559}" type="sibTrans" cxnId="{BC7C5413-008E-46CD-8F85-2F3CAA05B087}">
      <dgm:prSet/>
      <dgm:spPr/>
      <dgm:t>
        <a:bodyPr/>
        <a:lstStyle/>
        <a:p>
          <a:endParaRPr lang="en-US"/>
        </a:p>
      </dgm:t>
    </dgm:pt>
    <dgm:pt modelId="{FBDCB5A1-3E47-4F0D-952B-BA9FD9B5D06B}">
      <dgm:prSet/>
      <dgm:spPr/>
      <dgm:t>
        <a:bodyPr/>
        <a:lstStyle/>
        <a:p>
          <a:pPr>
            <a:spcBef>
              <a:spcPts val="1200"/>
            </a:spcBef>
            <a:spcAft>
              <a:spcPts val="1800"/>
            </a:spcAft>
          </a:pPr>
          <a:r>
            <a:rPr lang="en-US" dirty="0" smtClean="0">
              <a:latin typeface="Times New Roman" pitchFamily="18" charset="0"/>
              <a:cs typeface="Times New Roman" pitchFamily="18" charset="0"/>
            </a:rPr>
            <a:t>Construction ban in certain areas</a:t>
          </a:r>
          <a:endParaRPr lang="en-US" dirty="0">
            <a:latin typeface="Times New Roman" pitchFamily="18" charset="0"/>
            <a:cs typeface="Times New Roman" pitchFamily="18" charset="0"/>
          </a:endParaRPr>
        </a:p>
      </dgm:t>
    </dgm:pt>
    <dgm:pt modelId="{C5BC3F29-15C9-4AA3-ABDC-20FB1FCAD490}" type="parTrans" cxnId="{41EA0147-2635-4135-AC48-477629B15FA3}">
      <dgm:prSet/>
      <dgm:spPr/>
      <dgm:t>
        <a:bodyPr/>
        <a:lstStyle/>
        <a:p>
          <a:endParaRPr lang="en-US"/>
        </a:p>
      </dgm:t>
    </dgm:pt>
    <dgm:pt modelId="{1B12EC0E-DD70-425C-8676-CDFA1C81AA0D}" type="sibTrans" cxnId="{41EA0147-2635-4135-AC48-477629B15FA3}">
      <dgm:prSet/>
      <dgm:spPr/>
      <dgm:t>
        <a:bodyPr/>
        <a:lstStyle/>
        <a:p>
          <a:endParaRPr lang="en-US"/>
        </a:p>
      </dgm:t>
    </dgm:pt>
    <dgm:pt modelId="{95AA0362-B44E-48BE-AD63-12B058FA2D51}">
      <dgm:prSet phldrT="[Text]"/>
      <dgm:spPr/>
      <dgm:t>
        <a:bodyPr/>
        <a:lstStyle/>
        <a:p>
          <a:pPr>
            <a:spcBef>
              <a:spcPts val="1200"/>
            </a:spcBef>
            <a:spcAft>
              <a:spcPts val="1800"/>
            </a:spcAft>
          </a:pPr>
          <a:r>
            <a:rPr lang="en-US" dirty="0" smtClean="0">
              <a:latin typeface="Times New Roman" pitchFamily="18" charset="0"/>
              <a:cs typeface="Times New Roman" pitchFamily="18" charset="0"/>
            </a:rPr>
            <a:t>Establish two new transitional areas: sustainment and reattainment</a:t>
          </a:r>
          <a:endParaRPr lang="en-US" dirty="0">
            <a:latin typeface="Times New Roman" pitchFamily="18" charset="0"/>
            <a:cs typeface="Times New Roman" pitchFamily="18" charset="0"/>
          </a:endParaRPr>
        </a:p>
      </dgm:t>
    </dgm:pt>
    <dgm:pt modelId="{BB03B68F-6BDF-446D-AF60-5000AC0C58A6}" type="parTrans" cxnId="{09830244-8E48-4522-B41E-BC0802DEDAEA}">
      <dgm:prSet/>
      <dgm:spPr/>
    </dgm:pt>
    <dgm:pt modelId="{B42BAD8F-2ABE-4A1B-9302-EB87881097EB}" type="sibTrans" cxnId="{09830244-8E48-4522-B41E-BC0802DEDAEA}">
      <dgm:prSet/>
      <dgm:spPr/>
    </dgm:pt>
    <dgm:pt modelId="{8D803AA9-7F58-419D-A608-DD1A7FE042DB}" type="pres">
      <dgm:prSet presAssocID="{6D388B34-B901-47F6-9BC3-A147116CEEC8}" presName="Name0" presStyleCnt="0">
        <dgm:presLayoutVars>
          <dgm:dir/>
          <dgm:animLvl val="lvl"/>
          <dgm:resizeHandles val="exact"/>
        </dgm:presLayoutVars>
      </dgm:prSet>
      <dgm:spPr/>
      <dgm:t>
        <a:bodyPr/>
        <a:lstStyle/>
        <a:p>
          <a:endParaRPr lang="en-US"/>
        </a:p>
      </dgm:t>
    </dgm:pt>
    <dgm:pt modelId="{F487DEC8-476A-4906-95DD-9ECBF9BFBBEC}" type="pres">
      <dgm:prSet presAssocID="{E2DBCADF-D569-4C93-BBFD-5A6F2AD9CC1E}" presName="composite" presStyleCnt="0"/>
      <dgm:spPr/>
    </dgm:pt>
    <dgm:pt modelId="{54864447-4B66-4534-AA9D-7DD1DB8B6BE8}" type="pres">
      <dgm:prSet presAssocID="{E2DBCADF-D569-4C93-BBFD-5A6F2AD9CC1E}" presName="parTx" presStyleLbl="alignNode1" presStyleIdx="0" presStyleCnt="3">
        <dgm:presLayoutVars>
          <dgm:chMax val="0"/>
          <dgm:chPref val="0"/>
          <dgm:bulletEnabled val="1"/>
        </dgm:presLayoutVars>
      </dgm:prSet>
      <dgm:spPr/>
      <dgm:t>
        <a:bodyPr/>
        <a:lstStyle/>
        <a:p>
          <a:endParaRPr lang="en-US"/>
        </a:p>
      </dgm:t>
    </dgm:pt>
    <dgm:pt modelId="{05F7139E-646F-4675-8C98-97A80DC35D08}" type="pres">
      <dgm:prSet presAssocID="{E2DBCADF-D569-4C93-BBFD-5A6F2AD9CC1E}" presName="desTx" presStyleLbl="alignAccFollowNode1" presStyleIdx="0" presStyleCnt="3">
        <dgm:presLayoutVars>
          <dgm:bulletEnabled val="1"/>
        </dgm:presLayoutVars>
      </dgm:prSet>
      <dgm:spPr/>
      <dgm:t>
        <a:bodyPr/>
        <a:lstStyle/>
        <a:p>
          <a:endParaRPr lang="en-US"/>
        </a:p>
      </dgm:t>
    </dgm:pt>
    <dgm:pt modelId="{A00964D9-4D8C-49EA-8E82-A732EB6C224C}" type="pres">
      <dgm:prSet presAssocID="{71E1E1A1-1B66-4008-BAA9-669D953CD592}" presName="space" presStyleCnt="0"/>
      <dgm:spPr/>
    </dgm:pt>
    <dgm:pt modelId="{66F6EB94-6A15-4A21-B584-EBFDE26DF313}" type="pres">
      <dgm:prSet presAssocID="{BE4D0001-1913-4DB1-8D44-EE8A69A70179}" presName="composite" presStyleCnt="0"/>
      <dgm:spPr/>
    </dgm:pt>
    <dgm:pt modelId="{C890679B-E908-4F1E-9C0F-FCF7E3617B6F}" type="pres">
      <dgm:prSet presAssocID="{BE4D0001-1913-4DB1-8D44-EE8A69A70179}" presName="parTx" presStyleLbl="alignNode1" presStyleIdx="1" presStyleCnt="3">
        <dgm:presLayoutVars>
          <dgm:chMax val="0"/>
          <dgm:chPref val="0"/>
          <dgm:bulletEnabled val="1"/>
        </dgm:presLayoutVars>
      </dgm:prSet>
      <dgm:spPr/>
      <dgm:t>
        <a:bodyPr/>
        <a:lstStyle/>
        <a:p>
          <a:endParaRPr lang="en-US"/>
        </a:p>
      </dgm:t>
    </dgm:pt>
    <dgm:pt modelId="{C33C1989-BE00-4F04-BA23-BCF8C1D46079}" type="pres">
      <dgm:prSet presAssocID="{BE4D0001-1913-4DB1-8D44-EE8A69A70179}" presName="desTx" presStyleLbl="alignAccFollowNode1" presStyleIdx="1" presStyleCnt="3">
        <dgm:presLayoutVars>
          <dgm:bulletEnabled val="1"/>
        </dgm:presLayoutVars>
      </dgm:prSet>
      <dgm:spPr/>
      <dgm:t>
        <a:bodyPr/>
        <a:lstStyle/>
        <a:p>
          <a:endParaRPr lang="en-US"/>
        </a:p>
      </dgm:t>
    </dgm:pt>
    <dgm:pt modelId="{7C1C2BB1-E1F8-4250-8B01-1995A5D0F37F}" type="pres">
      <dgm:prSet presAssocID="{115DF1AC-1BBE-4CD7-A24E-7F3F42767A20}" presName="space" presStyleCnt="0"/>
      <dgm:spPr/>
    </dgm:pt>
    <dgm:pt modelId="{A3D52273-7D77-4C1F-90B0-F49BF3325D45}" type="pres">
      <dgm:prSet presAssocID="{1D43A6DE-6330-4288-88FA-749FD6BA0DFC}" presName="composite" presStyleCnt="0"/>
      <dgm:spPr/>
    </dgm:pt>
    <dgm:pt modelId="{94F1539C-A416-4599-B45F-AC08210BF8E8}" type="pres">
      <dgm:prSet presAssocID="{1D43A6DE-6330-4288-88FA-749FD6BA0DFC}" presName="parTx" presStyleLbl="alignNode1" presStyleIdx="2" presStyleCnt="3">
        <dgm:presLayoutVars>
          <dgm:chMax val="0"/>
          <dgm:chPref val="0"/>
          <dgm:bulletEnabled val="1"/>
        </dgm:presLayoutVars>
      </dgm:prSet>
      <dgm:spPr/>
      <dgm:t>
        <a:bodyPr/>
        <a:lstStyle/>
        <a:p>
          <a:endParaRPr lang="en-US"/>
        </a:p>
      </dgm:t>
    </dgm:pt>
    <dgm:pt modelId="{20C4F1DA-DCE1-49C5-A43C-DB0EBFACAFA4}" type="pres">
      <dgm:prSet presAssocID="{1D43A6DE-6330-4288-88FA-749FD6BA0DFC}" presName="desTx" presStyleLbl="alignAccFollowNode1" presStyleIdx="2" presStyleCnt="3">
        <dgm:presLayoutVars>
          <dgm:bulletEnabled val="1"/>
        </dgm:presLayoutVars>
      </dgm:prSet>
      <dgm:spPr/>
      <dgm:t>
        <a:bodyPr/>
        <a:lstStyle/>
        <a:p>
          <a:endParaRPr lang="en-US"/>
        </a:p>
      </dgm:t>
    </dgm:pt>
  </dgm:ptLst>
  <dgm:cxnLst>
    <dgm:cxn modelId="{B1DCC5B0-3F8B-4495-BC4F-C56F8F7352A5}" type="presOf" srcId="{95AA0362-B44E-48BE-AD63-12B058FA2D51}" destId="{C33C1989-BE00-4F04-BA23-BCF8C1D46079}" srcOrd="0" destOrd="0" presId="urn:microsoft.com/office/officeart/2005/8/layout/hList1"/>
    <dgm:cxn modelId="{C8DF415A-F43F-4F30-A3A5-AA090474B86A}" type="presOf" srcId="{BE4D0001-1913-4DB1-8D44-EE8A69A70179}" destId="{C890679B-E908-4F1E-9C0F-FCF7E3617B6F}" srcOrd="0" destOrd="0" presId="urn:microsoft.com/office/officeart/2005/8/layout/hList1"/>
    <dgm:cxn modelId="{41EA0147-2635-4135-AC48-477629B15FA3}" srcId="{E2DBCADF-D569-4C93-BBFD-5A6F2AD9CC1E}" destId="{FBDCB5A1-3E47-4F0D-952B-BA9FD9B5D06B}" srcOrd="3" destOrd="0" parTransId="{C5BC3F29-15C9-4AA3-ABDC-20FB1FCAD490}" sibTransId="{1B12EC0E-DD70-425C-8676-CDFA1C81AA0D}"/>
    <dgm:cxn modelId="{09830244-8E48-4522-B41E-BC0802DEDAEA}" srcId="{BE4D0001-1913-4DB1-8D44-EE8A69A70179}" destId="{95AA0362-B44E-48BE-AD63-12B058FA2D51}" srcOrd="0" destOrd="0" parTransId="{BB03B68F-6BDF-446D-AF60-5000AC0C58A6}" sibTransId="{B42BAD8F-2ABE-4A1B-9302-EB87881097EB}"/>
    <dgm:cxn modelId="{4FF15F8B-F45A-4BB1-A514-7C610D9C47E7}" srcId="{E2DBCADF-D569-4C93-BBFD-5A6F2AD9CC1E}" destId="{0630AC0F-8D1A-4587-A31E-D8A74BDD8800}" srcOrd="1" destOrd="0" parTransId="{4110AD3F-B448-409E-ACDB-D39ED1499771}" sibTransId="{BDB8D75A-238C-4DD1-9130-DB29F1B9CD77}"/>
    <dgm:cxn modelId="{5BD4BDE3-FD2F-4B40-A952-812B5A51E5EA}" srcId="{6D388B34-B901-47F6-9BC3-A147116CEEC8}" destId="{E2DBCADF-D569-4C93-BBFD-5A6F2AD9CC1E}" srcOrd="0" destOrd="0" parTransId="{72CB0918-DAFD-4142-8CE5-1BC34CA9338B}" sibTransId="{71E1E1A1-1B66-4008-BAA9-669D953CD592}"/>
    <dgm:cxn modelId="{7BF5E8A7-14B2-42E4-96B0-FBE92C7CD498}" type="presOf" srcId="{DC4573FF-E55F-42EF-AEA5-583424A7AED5}" destId="{C33C1989-BE00-4F04-BA23-BCF8C1D46079}" srcOrd="0" destOrd="1" presId="urn:microsoft.com/office/officeart/2005/8/layout/hList1"/>
    <dgm:cxn modelId="{1E836E89-ADE6-494F-AA55-78BBA95A9C5B}" srcId="{E2DBCADF-D569-4C93-BBFD-5A6F2AD9CC1E}" destId="{419A4B59-74BD-4265-9572-B66B06F4DE20}" srcOrd="2" destOrd="0" parTransId="{3CE262BC-7C17-495F-90D1-B07F83359C28}" sibTransId="{C78DBF4B-3427-4059-A4D8-9C2EE61F645A}"/>
    <dgm:cxn modelId="{CF200496-3FD1-41FE-9068-A2DD7CF14429}" type="presOf" srcId="{0630AC0F-8D1A-4587-A31E-D8A74BDD8800}" destId="{05F7139E-646F-4675-8C98-97A80DC35D08}" srcOrd="0" destOrd="1" presId="urn:microsoft.com/office/officeart/2005/8/layout/hList1"/>
    <dgm:cxn modelId="{C2085D6A-F280-4A50-AE1C-C1CA8B236D11}" type="presOf" srcId="{6D388B34-B901-47F6-9BC3-A147116CEEC8}" destId="{8D803AA9-7F58-419D-A608-DD1A7FE042DB}" srcOrd="0" destOrd="0" presId="urn:microsoft.com/office/officeart/2005/8/layout/hList1"/>
    <dgm:cxn modelId="{1596A228-67FF-48D4-AEB8-A583A96A6859}" srcId="{6D388B34-B901-47F6-9BC3-A147116CEEC8}" destId="{BE4D0001-1913-4DB1-8D44-EE8A69A70179}" srcOrd="1" destOrd="0" parTransId="{0897D42B-ED91-4153-9670-615A4FD26993}" sibTransId="{115DF1AC-1BBE-4CD7-A24E-7F3F42767A20}"/>
    <dgm:cxn modelId="{E0986B87-3FEF-4960-8451-F7BD81FBC246}" type="presOf" srcId="{8CBC2996-68E9-49A6-B825-9365B025EEB7}" destId="{20C4F1DA-DCE1-49C5-A43C-DB0EBFACAFA4}" srcOrd="0" destOrd="2" presId="urn:microsoft.com/office/officeart/2005/8/layout/hList1"/>
    <dgm:cxn modelId="{800C65EB-74DA-4CD1-A832-C04A2C05337A}" type="presOf" srcId="{9AD63478-004D-4EE1-B354-AB3693AB1BD3}" destId="{C33C1989-BE00-4F04-BA23-BCF8C1D46079}" srcOrd="0" destOrd="2" presId="urn:microsoft.com/office/officeart/2005/8/layout/hList1"/>
    <dgm:cxn modelId="{4B707E8D-0AE5-4EE6-A0AF-861074E99151}" type="presOf" srcId="{FBDCB5A1-3E47-4F0D-952B-BA9FD9B5D06B}" destId="{05F7139E-646F-4675-8C98-97A80DC35D08}" srcOrd="0" destOrd="3" presId="urn:microsoft.com/office/officeart/2005/8/layout/hList1"/>
    <dgm:cxn modelId="{EBE59368-3C76-4893-8535-65141F2B367F}" srcId="{6D388B34-B901-47F6-9BC3-A147116CEEC8}" destId="{1D43A6DE-6330-4288-88FA-749FD6BA0DFC}" srcOrd="2" destOrd="0" parTransId="{613B038F-B560-4ED7-8B0A-1E0876173A29}" sibTransId="{8276BDB8-EEDD-42C5-A9C4-22CD532FBE4A}"/>
    <dgm:cxn modelId="{0A53C7C4-4073-45F7-8FCF-2A720732EEF9}" srcId="{1D43A6DE-6330-4288-88FA-749FD6BA0DFC}" destId="{4ED1E18B-9D1F-49AC-9FDC-691D34861D54}" srcOrd="0" destOrd="0" parTransId="{7B2834D7-77B7-489B-8CA0-7F9A1CC46D68}" sibTransId="{9017DEAF-DA6A-441C-8AE8-3597403ABDA8}"/>
    <dgm:cxn modelId="{4067599A-7534-4CE9-8F45-C2EFDF01B1CC}" srcId="{BE4D0001-1913-4DB1-8D44-EE8A69A70179}" destId="{9AD63478-004D-4EE1-B354-AB3693AB1BD3}" srcOrd="2" destOrd="0" parTransId="{A7AAF9F9-9E92-4D23-9BD8-F891824E4C3D}" sibTransId="{AB5D5D68-BD91-4BBE-808A-EA8385A47905}"/>
    <dgm:cxn modelId="{076907D3-E20E-46AF-A906-647A21512823}" srcId="{1D43A6DE-6330-4288-88FA-749FD6BA0DFC}" destId="{8CBC2996-68E9-49A6-B825-9365B025EEB7}" srcOrd="2" destOrd="0" parTransId="{FBC8D56D-6F2E-4A5F-9B94-E172FC3EABC4}" sibTransId="{FC404D96-F36D-4564-8553-EE3CDF3B88EF}"/>
    <dgm:cxn modelId="{EBBBE033-9FAB-4895-B3D1-FD5F5DFA18F0}" type="presOf" srcId="{419A4B59-74BD-4265-9572-B66B06F4DE20}" destId="{05F7139E-646F-4675-8C98-97A80DC35D08}" srcOrd="0" destOrd="2" presId="urn:microsoft.com/office/officeart/2005/8/layout/hList1"/>
    <dgm:cxn modelId="{EAD07969-470A-4D51-B3BC-B1BA10FDBF02}" type="presOf" srcId="{9658CA41-D5AD-4CDB-BAD0-7E4248DE3344}" destId="{20C4F1DA-DCE1-49C5-A43C-DB0EBFACAFA4}" srcOrd="0" destOrd="1" presId="urn:microsoft.com/office/officeart/2005/8/layout/hList1"/>
    <dgm:cxn modelId="{BC7C5413-008E-46CD-8F85-2F3CAA05B087}" srcId="{BE4D0001-1913-4DB1-8D44-EE8A69A70179}" destId="{DC4573FF-E55F-42EF-AEA5-583424A7AED5}" srcOrd="1" destOrd="0" parTransId="{DD0AD00E-982D-48D9-AF82-BE52997E220C}" sibTransId="{5D2DDABD-7410-4DC7-97A8-993BC2379559}"/>
    <dgm:cxn modelId="{26E51D0F-9166-4354-B7FE-D15D4E2C97E0}" srcId="{E2DBCADF-D569-4C93-BBFD-5A6F2AD9CC1E}" destId="{AB4B7919-05D4-4F33-9C67-6183AA892271}" srcOrd="0" destOrd="0" parTransId="{1259DBEF-813E-4A75-9F4B-B2CD8DC1BE1B}" sibTransId="{E59ED7AA-BD83-425B-B14F-7BCC09F23409}"/>
    <dgm:cxn modelId="{E80AE102-103F-41AE-A7D6-A3A0567D3F88}" type="presOf" srcId="{E2DBCADF-D569-4C93-BBFD-5A6F2AD9CC1E}" destId="{54864447-4B66-4534-AA9D-7DD1DB8B6BE8}" srcOrd="0" destOrd="0" presId="urn:microsoft.com/office/officeart/2005/8/layout/hList1"/>
    <dgm:cxn modelId="{B2A1A4ED-7A10-46EF-A4B1-23FAE7EC130D}" srcId="{1D43A6DE-6330-4288-88FA-749FD6BA0DFC}" destId="{9658CA41-D5AD-4CDB-BAD0-7E4248DE3344}" srcOrd="1" destOrd="0" parTransId="{A9F9D17E-A039-4EAB-B68A-D34A18A1FCC6}" sibTransId="{E6AF72A3-475A-4039-8268-37832E50BCE5}"/>
    <dgm:cxn modelId="{2D77E320-A872-4754-8FF8-B57337F3AA90}" type="presOf" srcId="{1D43A6DE-6330-4288-88FA-749FD6BA0DFC}" destId="{94F1539C-A416-4599-B45F-AC08210BF8E8}" srcOrd="0" destOrd="0" presId="urn:microsoft.com/office/officeart/2005/8/layout/hList1"/>
    <dgm:cxn modelId="{9247FB18-FCC1-4EEB-B431-06F1586E976F}" type="presOf" srcId="{4ED1E18B-9D1F-49AC-9FDC-691D34861D54}" destId="{20C4F1DA-DCE1-49C5-A43C-DB0EBFACAFA4}" srcOrd="0" destOrd="0" presId="urn:microsoft.com/office/officeart/2005/8/layout/hList1"/>
    <dgm:cxn modelId="{0347FB63-7909-450D-B72B-F2E570C44E4E}" type="presOf" srcId="{AB4B7919-05D4-4F33-9C67-6183AA892271}" destId="{05F7139E-646F-4675-8C98-97A80DC35D08}" srcOrd="0" destOrd="0" presId="urn:microsoft.com/office/officeart/2005/8/layout/hList1"/>
    <dgm:cxn modelId="{C62BCA86-3BF9-4B4F-A036-9DE64EEC35EB}" type="presParOf" srcId="{8D803AA9-7F58-419D-A608-DD1A7FE042DB}" destId="{F487DEC8-476A-4906-95DD-9ECBF9BFBBEC}" srcOrd="0" destOrd="0" presId="urn:microsoft.com/office/officeart/2005/8/layout/hList1"/>
    <dgm:cxn modelId="{BBF5A572-F531-4359-826D-6825B4ACFC6A}" type="presParOf" srcId="{F487DEC8-476A-4906-95DD-9ECBF9BFBBEC}" destId="{54864447-4B66-4534-AA9D-7DD1DB8B6BE8}" srcOrd="0" destOrd="0" presId="urn:microsoft.com/office/officeart/2005/8/layout/hList1"/>
    <dgm:cxn modelId="{E382F013-7E26-433F-B7B7-E4A753BDE624}" type="presParOf" srcId="{F487DEC8-476A-4906-95DD-9ECBF9BFBBEC}" destId="{05F7139E-646F-4675-8C98-97A80DC35D08}" srcOrd="1" destOrd="0" presId="urn:microsoft.com/office/officeart/2005/8/layout/hList1"/>
    <dgm:cxn modelId="{AE635805-C1BC-4D30-BFBA-1094B57D70BA}" type="presParOf" srcId="{8D803AA9-7F58-419D-A608-DD1A7FE042DB}" destId="{A00964D9-4D8C-49EA-8E82-A732EB6C224C}" srcOrd="1" destOrd="0" presId="urn:microsoft.com/office/officeart/2005/8/layout/hList1"/>
    <dgm:cxn modelId="{5505E542-39F3-4F06-AC6B-27626A6859B5}" type="presParOf" srcId="{8D803AA9-7F58-419D-A608-DD1A7FE042DB}" destId="{66F6EB94-6A15-4A21-B584-EBFDE26DF313}" srcOrd="2" destOrd="0" presId="urn:microsoft.com/office/officeart/2005/8/layout/hList1"/>
    <dgm:cxn modelId="{FDB06845-9371-4B90-91F8-DC3F5ABC1B5D}" type="presParOf" srcId="{66F6EB94-6A15-4A21-B584-EBFDE26DF313}" destId="{C890679B-E908-4F1E-9C0F-FCF7E3617B6F}" srcOrd="0" destOrd="0" presId="urn:microsoft.com/office/officeart/2005/8/layout/hList1"/>
    <dgm:cxn modelId="{B4EF2CEA-E783-449E-837B-C8051785BA0E}" type="presParOf" srcId="{66F6EB94-6A15-4A21-B584-EBFDE26DF313}" destId="{C33C1989-BE00-4F04-BA23-BCF8C1D46079}" srcOrd="1" destOrd="0" presId="urn:microsoft.com/office/officeart/2005/8/layout/hList1"/>
    <dgm:cxn modelId="{92C533E6-368A-4294-B37D-EBDD12ABBC03}" type="presParOf" srcId="{8D803AA9-7F58-419D-A608-DD1A7FE042DB}" destId="{7C1C2BB1-E1F8-4250-8B01-1995A5D0F37F}" srcOrd="3" destOrd="0" presId="urn:microsoft.com/office/officeart/2005/8/layout/hList1"/>
    <dgm:cxn modelId="{1F879AA2-2EEE-4B90-AAEF-DBD40BEA87DA}" type="presParOf" srcId="{8D803AA9-7F58-419D-A608-DD1A7FE042DB}" destId="{A3D52273-7D77-4C1F-90B0-F49BF3325D45}" srcOrd="4" destOrd="0" presId="urn:microsoft.com/office/officeart/2005/8/layout/hList1"/>
    <dgm:cxn modelId="{B353742B-B9F7-4EAB-ABE2-D7D325AA973F}" type="presParOf" srcId="{A3D52273-7D77-4C1F-90B0-F49BF3325D45}" destId="{94F1539C-A416-4599-B45F-AC08210BF8E8}" srcOrd="0" destOrd="0" presId="urn:microsoft.com/office/officeart/2005/8/layout/hList1"/>
    <dgm:cxn modelId="{151F1BC8-6203-494E-8DBD-EFD0AFE4E03C}" type="presParOf" srcId="{A3D52273-7D77-4C1F-90B0-F49BF3325D45}" destId="{20C4F1DA-DCE1-49C5-A43C-DB0EBFACAFA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4C9B20-18C4-4513-B3D9-33D189B632E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6146B4D-2327-4E1C-B48D-40FFA00BAF50}">
      <dgm:prSet/>
      <dgm:spPr/>
      <dgm:t>
        <a:bodyPr/>
        <a:lstStyle/>
        <a:p>
          <a:r>
            <a:rPr lang="en-US" dirty="0" smtClean="0">
              <a:latin typeface="Times New Roman" pitchFamily="18" charset="0"/>
              <a:cs typeface="Times New Roman" pitchFamily="18" charset="0"/>
            </a:rPr>
            <a:t>Impacts on Environment</a:t>
          </a:r>
          <a:endParaRPr lang="en-US" dirty="0">
            <a:latin typeface="Times New Roman" pitchFamily="18" charset="0"/>
            <a:cs typeface="Times New Roman" pitchFamily="18" charset="0"/>
          </a:endParaRPr>
        </a:p>
      </dgm:t>
    </dgm:pt>
    <dgm:pt modelId="{DF6D4291-6836-4F8C-860A-06ABAAAF8D48}" type="parTrans" cxnId="{06FFED53-BFE9-4D49-B951-E45AF6B46D50}">
      <dgm:prSet/>
      <dgm:spPr/>
      <dgm:t>
        <a:bodyPr/>
        <a:lstStyle/>
        <a:p>
          <a:endParaRPr lang="en-US"/>
        </a:p>
      </dgm:t>
    </dgm:pt>
    <dgm:pt modelId="{56D92FC5-C0E0-4247-A0F2-A93F6F35A21B}" type="sibTrans" cxnId="{06FFED53-BFE9-4D49-B951-E45AF6B46D50}">
      <dgm:prSet/>
      <dgm:spPr/>
      <dgm:t>
        <a:bodyPr/>
        <a:lstStyle/>
        <a:p>
          <a:endParaRPr lang="en-US"/>
        </a:p>
      </dgm:t>
    </dgm:pt>
    <dgm:pt modelId="{4D2DCFF8-6648-403E-BA1F-AF74B91597AB}">
      <dgm:prSet/>
      <dgm:spPr/>
      <dgm:t>
        <a:bodyPr/>
        <a:lstStyle/>
        <a:p>
          <a:r>
            <a:rPr lang="en-US" dirty="0" smtClean="0">
              <a:latin typeface="Times New Roman" pitchFamily="18" charset="0"/>
              <a:cs typeface="Times New Roman" pitchFamily="18" charset="0"/>
            </a:rPr>
            <a:t>Impacts on Development</a:t>
          </a:r>
          <a:endParaRPr lang="en-US" dirty="0">
            <a:latin typeface="Times New Roman" pitchFamily="18" charset="0"/>
            <a:cs typeface="Times New Roman" pitchFamily="18" charset="0"/>
          </a:endParaRPr>
        </a:p>
      </dgm:t>
    </dgm:pt>
    <dgm:pt modelId="{37FC4E5B-D4A6-4BBF-8AB7-AE173D00B47D}" type="parTrans" cxnId="{7D2F5185-4CCA-4D91-A935-6380F511B85B}">
      <dgm:prSet/>
      <dgm:spPr/>
      <dgm:t>
        <a:bodyPr/>
        <a:lstStyle/>
        <a:p>
          <a:endParaRPr lang="en-US"/>
        </a:p>
      </dgm:t>
    </dgm:pt>
    <dgm:pt modelId="{4BA05C46-142A-4FF3-B0B1-7C0851A7B333}" type="sibTrans" cxnId="{7D2F5185-4CCA-4D91-A935-6380F511B85B}">
      <dgm:prSet/>
      <dgm:spPr/>
      <dgm:t>
        <a:bodyPr/>
        <a:lstStyle/>
        <a:p>
          <a:endParaRPr lang="en-US"/>
        </a:p>
      </dgm:t>
    </dgm:pt>
    <dgm:pt modelId="{8B6376E6-9271-49FB-A73E-DCF715EDFC65}">
      <dgm:prSet/>
      <dgm:spPr/>
      <dgm:t>
        <a:bodyPr/>
        <a:lstStyle/>
        <a:p>
          <a:r>
            <a:rPr lang="en-US" dirty="0" smtClean="0">
              <a:latin typeface="Times New Roman" pitchFamily="18" charset="0"/>
              <a:cs typeface="Times New Roman" pitchFamily="18" charset="0"/>
            </a:rPr>
            <a:t>Higher offset ratios if using non-priority source offsets</a:t>
          </a:r>
          <a:endParaRPr lang="en-US" dirty="0"/>
        </a:p>
      </dgm:t>
    </dgm:pt>
    <dgm:pt modelId="{CFA1F5AC-B370-404B-BE21-B0DF62A8018A}" type="parTrans" cxnId="{01F920B7-87B3-43A9-9A29-E63F9150D1A6}">
      <dgm:prSet/>
      <dgm:spPr/>
      <dgm:t>
        <a:bodyPr/>
        <a:lstStyle/>
        <a:p>
          <a:endParaRPr lang="en-US"/>
        </a:p>
      </dgm:t>
    </dgm:pt>
    <dgm:pt modelId="{60F86C62-A01D-4BE4-8D46-98F3E2D7FFEA}" type="sibTrans" cxnId="{01F920B7-87B3-43A9-9A29-E63F9150D1A6}">
      <dgm:prSet/>
      <dgm:spPr/>
      <dgm:t>
        <a:bodyPr/>
        <a:lstStyle/>
        <a:p>
          <a:endParaRPr lang="en-US"/>
        </a:p>
      </dgm:t>
    </dgm:pt>
    <dgm:pt modelId="{6D5D06E1-2349-43E6-B82E-43A37BDE7FE3}">
      <dgm:prSet/>
      <dgm:spPr/>
      <dgm:t>
        <a:bodyPr/>
        <a:lstStyle/>
        <a:p>
          <a:r>
            <a:rPr lang="en-US" dirty="0" smtClean="0">
              <a:latin typeface="Times New Roman" pitchFamily="18" charset="0"/>
              <a:cs typeface="Times New Roman" pitchFamily="18" charset="0"/>
            </a:rPr>
            <a:t>Improve AQ in problem areas by providing incentives to reduce emissions</a:t>
          </a:r>
          <a:endParaRPr lang="en-US" dirty="0"/>
        </a:p>
      </dgm:t>
    </dgm:pt>
    <dgm:pt modelId="{A735D5FA-C731-4B31-AA92-74B7D41130C4}" type="parTrans" cxnId="{EEC047C4-B9CF-45A5-ACA0-14A413267DCC}">
      <dgm:prSet/>
      <dgm:spPr/>
      <dgm:t>
        <a:bodyPr/>
        <a:lstStyle/>
        <a:p>
          <a:endParaRPr lang="en-US"/>
        </a:p>
      </dgm:t>
    </dgm:pt>
    <dgm:pt modelId="{1574CFCB-62FA-4F5A-99F0-E9DD934DF4DA}" type="sibTrans" cxnId="{EEC047C4-B9CF-45A5-ACA0-14A413267DCC}">
      <dgm:prSet/>
      <dgm:spPr/>
      <dgm:t>
        <a:bodyPr/>
        <a:lstStyle/>
        <a:p>
          <a:endParaRPr lang="en-US"/>
        </a:p>
      </dgm:t>
    </dgm:pt>
    <dgm:pt modelId="{692A60F1-6803-498B-B3AA-D5F4325B5D3F}">
      <dgm:prSet/>
      <dgm:spPr/>
      <dgm:t>
        <a:bodyPr/>
        <a:lstStyle/>
        <a:p>
          <a:r>
            <a:rPr lang="en-US" dirty="0" smtClean="0">
              <a:latin typeface="Times New Roman" pitchFamily="18" charset="0"/>
              <a:cs typeface="Times New Roman" pitchFamily="18" charset="0"/>
            </a:rPr>
            <a:t>More flexibility for smaller sources in problem areas</a:t>
          </a:r>
          <a:endParaRPr lang="en-US" dirty="0">
            <a:latin typeface="Times New Roman" pitchFamily="18" charset="0"/>
            <a:cs typeface="Times New Roman" pitchFamily="18" charset="0"/>
          </a:endParaRPr>
        </a:p>
      </dgm:t>
    </dgm:pt>
    <dgm:pt modelId="{F3A925A2-CF08-42B0-AC19-7421A3F94FFB}" type="parTrans" cxnId="{7995A61D-B476-4F68-A162-A4E76A426079}">
      <dgm:prSet/>
      <dgm:spPr/>
      <dgm:t>
        <a:bodyPr/>
        <a:lstStyle/>
        <a:p>
          <a:endParaRPr lang="en-US"/>
        </a:p>
      </dgm:t>
    </dgm:pt>
    <dgm:pt modelId="{2F71D353-B755-4B30-9158-51F0BD9CD276}" type="sibTrans" cxnId="{7995A61D-B476-4F68-A162-A4E76A426079}">
      <dgm:prSet/>
      <dgm:spPr/>
      <dgm:t>
        <a:bodyPr/>
        <a:lstStyle/>
        <a:p>
          <a:endParaRPr lang="en-US"/>
        </a:p>
      </dgm:t>
    </dgm:pt>
    <dgm:pt modelId="{E340B5B5-B85B-4821-AF94-DF4D4256B741}">
      <dgm:prSet/>
      <dgm:spPr/>
      <dgm:t>
        <a:bodyPr/>
        <a:lstStyle/>
        <a:p>
          <a:r>
            <a:rPr lang="en-US" dirty="0" smtClean="0">
              <a:latin typeface="Times New Roman" pitchFamily="18" charset="0"/>
              <a:cs typeface="Times New Roman" pitchFamily="18" charset="0"/>
            </a:rPr>
            <a:t>Less stringent control requirements in nonattainment areas for smaller sources</a:t>
          </a:r>
          <a:endParaRPr lang="en-US" dirty="0">
            <a:latin typeface="Times New Roman" pitchFamily="18" charset="0"/>
            <a:cs typeface="Times New Roman" pitchFamily="18" charset="0"/>
          </a:endParaRPr>
        </a:p>
      </dgm:t>
    </dgm:pt>
    <dgm:pt modelId="{F356212D-A476-4086-8AFD-C0EB125CCDFA}" type="parTrans" cxnId="{041B4C53-40AA-4178-A991-1206416497D2}">
      <dgm:prSet/>
      <dgm:spPr/>
      <dgm:t>
        <a:bodyPr/>
        <a:lstStyle/>
        <a:p>
          <a:endParaRPr lang="en-US"/>
        </a:p>
      </dgm:t>
    </dgm:pt>
    <dgm:pt modelId="{0E21C2A6-A97A-454F-AA29-4B88BEF16C06}" type="sibTrans" cxnId="{041B4C53-40AA-4178-A991-1206416497D2}">
      <dgm:prSet/>
      <dgm:spPr/>
      <dgm:t>
        <a:bodyPr/>
        <a:lstStyle/>
        <a:p>
          <a:endParaRPr lang="en-US"/>
        </a:p>
      </dgm:t>
    </dgm:pt>
    <dgm:pt modelId="{2C048525-2FAF-4F62-A21B-81A5BE395EF3}">
      <dgm:prSet/>
      <dgm:spPr/>
      <dgm:t>
        <a:bodyPr/>
        <a:lstStyle/>
        <a:p>
          <a:endParaRPr lang="en-US" dirty="0"/>
        </a:p>
      </dgm:t>
    </dgm:pt>
    <dgm:pt modelId="{82A15C0D-043D-49C5-85F9-0063C2DD0CFD}" type="parTrans" cxnId="{DA1048F9-872A-4C77-976C-1309123EB3AD}">
      <dgm:prSet/>
      <dgm:spPr/>
      <dgm:t>
        <a:bodyPr/>
        <a:lstStyle/>
        <a:p>
          <a:endParaRPr lang="en-US"/>
        </a:p>
      </dgm:t>
    </dgm:pt>
    <dgm:pt modelId="{EC175A65-E30A-4843-88CA-1ACD85768BD7}" type="sibTrans" cxnId="{DA1048F9-872A-4C77-976C-1309123EB3AD}">
      <dgm:prSet/>
      <dgm:spPr/>
      <dgm:t>
        <a:bodyPr/>
        <a:lstStyle/>
        <a:p>
          <a:endParaRPr lang="en-US"/>
        </a:p>
      </dgm:t>
    </dgm:pt>
    <dgm:pt modelId="{9EF40C8C-3CE9-44A9-BD8E-BB8DF1400F11}">
      <dgm:prSet/>
      <dgm:spPr/>
      <dgm:t>
        <a:bodyPr/>
        <a:lstStyle/>
        <a:p>
          <a:endParaRPr lang="en-US" dirty="0"/>
        </a:p>
      </dgm:t>
    </dgm:pt>
    <dgm:pt modelId="{9085226B-F5F9-4F30-B78D-6E31826A165E}" type="parTrans" cxnId="{8D9CE5DA-26F5-4100-945F-954A54BDBEED}">
      <dgm:prSet/>
      <dgm:spPr/>
      <dgm:t>
        <a:bodyPr/>
        <a:lstStyle/>
        <a:p>
          <a:endParaRPr lang="en-US"/>
        </a:p>
      </dgm:t>
    </dgm:pt>
    <dgm:pt modelId="{A42671BA-CE9D-4AAA-9E81-6BF90995014C}" type="sibTrans" cxnId="{8D9CE5DA-26F5-4100-945F-954A54BDBEED}">
      <dgm:prSet/>
      <dgm:spPr/>
      <dgm:t>
        <a:bodyPr/>
        <a:lstStyle/>
        <a:p>
          <a:endParaRPr lang="en-US"/>
        </a:p>
      </dgm:t>
    </dgm:pt>
    <dgm:pt modelId="{19C997F5-5EC4-4312-BA28-FD03C3A20B11}" type="pres">
      <dgm:prSet presAssocID="{CC4C9B20-18C4-4513-B3D9-33D189B632E4}" presName="Name0" presStyleCnt="0">
        <dgm:presLayoutVars>
          <dgm:dir/>
          <dgm:animLvl val="lvl"/>
          <dgm:resizeHandles val="exact"/>
        </dgm:presLayoutVars>
      </dgm:prSet>
      <dgm:spPr/>
      <dgm:t>
        <a:bodyPr/>
        <a:lstStyle/>
        <a:p>
          <a:endParaRPr lang="en-US"/>
        </a:p>
      </dgm:t>
    </dgm:pt>
    <dgm:pt modelId="{29510EFC-69FE-4430-8ABE-319935BCEA28}" type="pres">
      <dgm:prSet presAssocID="{4D2DCFF8-6648-403E-BA1F-AF74B91597AB}" presName="composite" presStyleCnt="0"/>
      <dgm:spPr/>
    </dgm:pt>
    <dgm:pt modelId="{F2DB6C32-9245-4D44-899E-23697DA8E611}" type="pres">
      <dgm:prSet presAssocID="{4D2DCFF8-6648-403E-BA1F-AF74B91597AB}" presName="parTx" presStyleLbl="alignNode1" presStyleIdx="0" presStyleCnt="2">
        <dgm:presLayoutVars>
          <dgm:chMax val="0"/>
          <dgm:chPref val="0"/>
          <dgm:bulletEnabled val="1"/>
        </dgm:presLayoutVars>
      </dgm:prSet>
      <dgm:spPr/>
      <dgm:t>
        <a:bodyPr/>
        <a:lstStyle/>
        <a:p>
          <a:endParaRPr lang="en-US"/>
        </a:p>
      </dgm:t>
    </dgm:pt>
    <dgm:pt modelId="{1E59955E-1F2E-41CC-A613-A6F74AEA5070}" type="pres">
      <dgm:prSet presAssocID="{4D2DCFF8-6648-403E-BA1F-AF74B91597AB}" presName="desTx" presStyleLbl="alignAccFollowNode1" presStyleIdx="0" presStyleCnt="2">
        <dgm:presLayoutVars>
          <dgm:bulletEnabled val="1"/>
        </dgm:presLayoutVars>
      </dgm:prSet>
      <dgm:spPr/>
      <dgm:t>
        <a:bodyPr/>
        <a:lstStyle/>
        <a:p>
          <a:endParaRPr lang="en-US"/>
        </a:p>
      </dgm:t>
    </dgm:pt>
    <dgm:pt modelId="{ED905C9A-7C9D-4430-B7B4-A2573C96AA5C}" type="pres">
      <dgm:prSet presAssocID="{4BA05C46-142A-4FF3-B0B1-7C0851A7B333}" presName="space" presStyleCnt="0"/>
      <dgm:spPr/>
    </dgm:pt>
    <dgm:pt modelId="{461A623F-E458-490F-ADD9-789EC7A63903}" type="pres">
      <dgm:prSet presAssocID="{86146B4D-2327-4E1C-B48D-40FFA00BAF50}" presName="composite" presStyleCnt="0"/>
      <dgm:spPr/>
    </dgm:pt>
    <dgm:pt modelId="{6ED1DBA7-926F-4E6B-856D-3955976562F6}" type="pres">
      <dgm:prSet presAssocID="{86146B4D-2327-4E1C-B48D-40FFA00BAF50}" presName="parTx" presStyleLbl="alignNode1" presStyleIdx="1" presStyleCnt="2">
        <dgm:presLayoutVars>
          <dgm:chMax val="0"/>
          <dgm:chPref val="0"/>
          <dgm:bulletEnabled val="1"/>
        </dgm:presLayoutVars>
      </dgm:prSet>
      <dgm:spPr/>
      <dgm:t>
        <a:bodyPr/>
        <a:lstStyle/>
        <a:p>
          <a:endParaRPr lang="en-US"/>
        </a:p>
      </dgm:t>
    </dgm:pt>
    <dgm:pt modelId="{70DBA9A6-8C44-4839-B390-1F8AD9921B19}" type="pres">
      <dgm:prSet presAssocID="{86146B4D-2327-4E1C-B48D-40FFA00BAF50}" presName="desTx" presStyleLbl="alignAccFollowNode1" presStyleIdx="1" presStyleCnt="2">
        <dgm:presLayoutVars>
          <dgm:bulletEnabled val="1"/>
        </dgm:presLayoutVars>
      </dgm:prSet>
      <dgm:spPr/>
      <dgm:t>
        <a:bodyPr/>
        <a:lstStyle/>
        <a:p>
          <a:endParaRPr lang="en-US"/>
        </a:p>
      </dgm:t>
    </dgm:pt>
  </dgm:ptLst>
  <dgm:cxnLst>
    <dgm:cxn modelId="{F32C4720-251A-4292-8F88-E4FB2D0DC492}" type="presOf" srcId="{E340B5B5-B85B-4821-AF94-DF4D4256B741}" destId="{70DBA9A6-8C44-4839-B390-1F8AD9921B19}" srcOrd="0" destOrd="2" presId="urn:microsoft.com/office/officeart/2005/8/layout/hList1"/>
    <dgm:cxn modelId="{AC2C3B4C-FBB4-46FD-8653-C71CAD81E36F}" type="presOf" srcId="{8B6376E6-9271-49FB-A73E-DCF715EDFC65}" destId="{1E59955E-1F2E-41CC-A613-A6F74AEA5070}" srcOrd="0" destOrd="0" presId="urn:microsoft.com/office/officeart/2005/8/layout/hList1"/>
    <dgm:cxn modelId="{7995A61D-B476-4F68-A162-A4E76A426079}" srcId="{4D2DCFF8-6648-403E-BA1F-AF74B91597AB}" destId="{692A60F1-6803-498B-B3AA-D5F4325B5D3F}" srcOrd="2" destOrd="0" parTransId="{F3A925A2-CF08-42B0-AC19-7421A3F94FFB}" sibTransId="{2F71D353-B755-4B30-9158-51F0BD9CD276}"/>
    <dgm:cxn modelId="{EEC047C4-B9CF-45A5-ACA0-14A413267DCC}" srcId="{86146B4D-2327-4E1C-B48D-40FFA00BAF50}" destId="{6D5D06E1-2349-43E6-B82E-43A37BDE7FE3}" srcOrd="0" destOrd="0" parTransId="{A735D5FA-C731-4B31-AA92-74B7D41130C4}" sibTransId="{1574CFCB-62FA-4F5A-99F0-E9DD934DF4DA}"/>
    <dgm:cxn modelId="{06FFED53-BFE9-4D49-B951-E45AF6B46D50}" srcId="{CC4C9B20-18C4-4513-B3D9-33D189B632E4}" destId="{86146B4D-2327-4E1C-B48D-40FFA00BAF50}" srcOrd="1" destOrd="0" parTransId="{DF6D4291-6836-4F8C-860A-06ABAAAF8D48}" sibTransId="{56D92FC5-C0E0-4247-A0F2-A93F6F35A21B}"/>
    <dgm:cxn modelId="{070BF3BB-9CCA-492F-A079-52C329A4247D}" type="presOf" srcId="{6D5D06E1-2349-43E6-B82E-43A37BDE7FE3}" destId="{70DBA9A6-8C44-4839-B390-1F8AD9921B19}" srcOrd="0" destOrd="0" presId="urn:microsoft.com/office/officeart/2005/8/layout/hList1"/>
    <dgm:cxn modelId="{DA1048F9-872A-4C77-976C-1309123EB3AD}" srcId="{86146B4D-2327-4E1C-B48D-40FFA00BAF50}" destId="{2C048525-2FAF-4F62-A21B-81A5BE395EF3}" srcOrd="1" destOrd="0" parTransId="{82A15C0D-043D-49C5-85F9-0063C2DD0CFD}" sibTransId="{EC175A65-E30A-4843-88CA-1ACD85768BD7}"/>
    <dgm:cxn modelId="{ED2C0141-966B-45D9-A5D4-580A8EC4784A}" type="presOf" srcId="{86146B4D-2327-4E1C-B48D-40FFA00BAF50}" destId="{6ED1DBA7-926F-4E6B-856D-3955976562F6}" srcOrd="0" destOrd="0" presId="urn:microsoft.com/office/officeart/2005/8/layout/hList1"/>
    <dgm:cxn modelId="{68E625DA-12A7-4C18-BB7C-F60BD8D188AA}" type="presOf" srcId="{2C048525-2FAF-4F62-A21B-81A5BE395EF3}" destId="{70DBA9A6-8C44-4839-B390-1F8AD9921B19}" srcOrd="0" destOrd="1" presId="urn:microsoft.com/office/officeart/2005/8/layout/hList1"/>
    <dgm:cxn modelId="{2EFD6E8C-841F-4711-8C6F-D5BCDC3F4C8E}" type="presOf" srcId="{9EF40C8C-3CE9-44A9-BD8E-BB8DF1400F11}" destId="{1E59955E-1F2E-41CC-A613-A6F74AEA5070}" srcOrd="0" destOrd="1" presId="urn:microsoft.com/office/officeart/2005/8/layout/hList1"/>
    <dgm:cxn modelId="{7D2F5185-4CCA-4D91-A935-6380F511B85B}" srcId="{CC4C9B20-18C4-4513-B3D9-33D189B632E4}" destId="{4D2DCFF8-6648-403E-BA1F-AF74B91597AB}" srcOrd="0" destOrd="0" parTransId="{37FC4E5B-D4A6-4BBF-8AB7-AE173D00B47D}" sibTransId="{4BA05C46-142A-4FF3-B0B1-7C0851A7B333}"/>
    <dgm:cxn modelId="{110DE98D-82CA-4B6A-A369-0425E855100D}" type="presOf" srcId="{CC4C9B20-18C4-4513-B3D9-33D189B632E4}" destId="{19C997F5-5EC4-4312-BA28-FD03C3A20B11}" srcOrd="0" destOrd="0" presId="urn:microsoft.com/office/officeart/2005/8/layout/hList1"/>
    <dgm:cxn modelId="{01F920B7-87B3-43A9-9A29-E63F9150D1A6}" srcId="{4D2DCFF8-6648-403E-BA1F-AF74B91597AB}" destId="{8B6376E6-9271-49FB-A73E-DCF715EDFC65}" srcOrd="0" destOrd="0" parTransId="{CFA1F5AC-B370-404B-BE21-B0DF62A8018A}" sibTransId="{60F86C62-A01D-4BE4-8D46-98F3E2D7FFEA}"/>
    <dgm:cxn modelId="{041B4C53-40AA-4178-A991-1206416497D2}" srcId="{86146B4D-2327-4E1C-B48D-40FFA00BAF50}" destId="{E340B5B5-B85B-4821-AF94-DF4D4256B741}" srcOrd="2" destOrd="0" parTransId="{F356212D-A476-4086-8AFD-C0EB125CCDFA}" sibTransId="{0E21C2A6-A97A-454F-AA29-4B88BEF16C06}"/>
    <dgm:cxn modelId="{8D9CE5DA-26F5-4100-945F-954A54BDBEED}" srcId="{4D2DCFF8-6648-403E-BA1F-AF74B91597AB}" destId="{9EF40C8C-3CE9-44A9-BD8E-BB8DF1400F11}" srcOrd="1" destOrd="0" parTransId="{9085226B-F5F9-4F30-B78D-6E31826A165E}" sibTransId="{A42671BA-CE9D-4AAA-9E81-6BF90995014C}"/>
    <dgm:cxn modelId="{B9D94E55-83E6-46C7-BF21-559F8634A35C}" type="presOf" srcId="{4D2DCFF8-6648-403E-BA1F-AF74B91597AB}" destId="{F2DB6C32-9245-4D44-899E-23697DA8E611}" srcOrd="0" destOrd="0" presId="urn:microsoft.com/office/officeart/2005/8/layout/hList1"/>
    <dgm:cxn modelId="{7A2A966D-885E-4C15-8600-9B64EE186377}" type="presOf" srcId="{692A60F1-6803-498B-B3AA-D5F4325B5D3F}" destId="{1E59955E-1F2E-41CC-A613-A6F74AEA5070}" srcOrd="0" destOrd="2" presId="urn:microsoft.com/office/officeart/2005/8/layout/hList1"/>
    <dgm:cxn modelId="{E1D47EF7-3391-4363-8EBE-5A68F2EA90B1}" type="presParOf" srcId="{19C997F5-5EC4-4312-BA28-FD03C3A20B11}" destId="{29510EFC-69FE-4430-8ABE-319935BCEA28}" srcOrd="0" destOrd="0" presId="urn:microsoft.com/office/officeart/2005/8/layout/hList1"/>
    <dgm:cxn modelId="{E0154F6E-1C3D-4ED8-94B7-AB925020DD06}" type="presParOf" srcId="{29510EFC-69FE-4430-8ABE-319935BCEA28}" destId="{F2DB6C32-9245-4D44-899E-23697DA8E611}" srcOrd="0" destOrd="0" presId="urn:microsoft.com/office/officeart/2005/8/layout/hList1"/>
    <dgm:cxn modelId="{9128C270-431B-4EB9-BFC5-D7DF01590C0B}" type="presParOf" srcId="{29510EFC-69FE-4430-8ABE-319935BCEA28}" destId="{1E59955E-1F2E-41CC-A613-A6F74AEA5070}" srcOrd="1" destOrd="0" presId="urn:microsoft.com/office/officeart/2005/8/layout/hList1"/>
    <dgm:cxn modelId="{3C1E9F02-99A6-4DDC-9E6C-8C53A26CF0F8}" type="presParOf" srcId="{19C997F5-5EC4-4312-BA28-FD03C3A20B11}" destId="{ED905C9A-7C9D-4430-B7B4-A2573C96AA5C}" srcOrd="1" destOrd="0" presId="urn:microsoft.com/office/officeart/2005/8/layout/hList1"/>
    <dgm:cxn modelId="{D435E534-25C9-40D6-ABC8-E45FBDC5E29C}" type="presParOf" srcId="{19C997F5-5EC4-4312-BA28-FD03C3A20B11}" destId="{461A623F-E458-490F-ADD9-789EC7A63903}" srcOrd="2" destOrd="0" presId="urn:microsoft.com/office/officeart/2005/8/layout/hList1"/>
    <dgm:cxn modelId="{B51CC13F-98AB-4E78-A475-2934F4428633}" type="presParOf" srcId="{461A623F-E458-490F-ADD9-789EC7A63903}" destId="{6ED1DBA7-926F-4E6B-856D-3955976562F6}" srcOrd="0" destOrd="0" presId="urn:microsoft.com/office/officeart/2005/8/layout/hList1"/>
    <dgm:cxn modelId="{2457E3C2-A68B-4613-8994-0C410A791976}" type="presParOf" srcId="{461A623F-E458-490F-ADD9-789EC7A63903}" destId="{70DBA9A6-8C44-4839-B390-1F8AD9921B1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43B12C-36AE-4FAB-B052-9FC4D55DE141}" type="doc">
      <dgm:prSet loTypeId="urn:microsoft.com/office/officeart/2005/8/layout/cycle5" loCatId="cycle" qsTypeId="urn:microsoft.com/office/officeart/2005/8/quickstyle/simple1" qsCatId="simple" csTypeId="urn:microsoft.com/office/officeart/2005/8/colors/colorful1#5" csCatId="colorful" phldr="1"/>
      <dgm:spPr/>
      <dgm:t>
        <a:bodyPr/>
        <a:lstStyle/>
        <a:p>
          <a:endParaRPr lang="en-US"/>
        </a:p>
      </dgm:t>
    </dgm:pt>
    <dgm:pt modelId="{BFB915E1-3FF6-4F48-9662-498BF2749488}">
      <dgm:prSet phldrT="[Text]" custT="1"/>
      <dgm:spPr/>
      <dgm:t>
        <a:bodyPr/>
        <a:lstStyle/>
        <a:p>
          <a:r>
            <a:rPr lang="en-US" sz="1800" dirty="0" smtClean="0"/>
            <a:t>Attainment</a:t>
          </a:r>
        </a:p>
      </dgm:t>
    </dgm:pt>
    <dgm:pt modelId="{969EE7A9-1E8D-4C3F-83F3-0ABB3F017278}" type="parTrans" cxnId="{685DC86B-9600-4AE1-8C04-A92582E8185E}">
      <dgm:prSet/>
      <dgm:spPr/>
      <dgm:t>
        <a:bodyPr/>
        <a:lstStyle/>
        <a:p>
          <a:endParaRPr lang="en-US"/>
        </a:p>
      </dgm:t>
    </dgm:pt>
    <dgm:pt modelId="{5FBFD729-70F5-47D6-BAA6-95C3DB5C506D}" type="sibTrans" cxnId="{685DC86B-9600-4AE1-8C04-A92582E8185E}">
      <dgm:prSet/>
      <dgm:spPr/>
      <dgm:t>
        <a:bodyPr/>
        <a:lstStyle/>
        <a:p>
          <a:endParaRPr lang="en-US" dirty="0"/>
        </a:p>
      </dgm:t>
    </dgm:pt>
    <dgm:pt modelId="{E7D6DC7D-6215-49FB-A58F-A52F27DA1DBF}">
      <dgm:prSet phldrT="[Text]" custT="1"/>
      <dgm:spPr/>
      <dgm:t>
        <a:bodyPr/>
        <a:lstStyle/>
        <a:p>
          <a:r>
            <a:rPr lang="en-US" sz="1800" dirty="0" smtClean="0"/>
            <a:t>Sustainment</a:t>
          </a:r>
        </a:p>
        <a:p>
          <a:r>
            <a:rPr lang="en-US" sz="1800" dirty="0" smtClean="0"/>
            <a:t>(new)</a:t>
          </a:r>
          <a:endParaRPr lang="en-US" sz="1800" dirty="0"/>
        </a:p>
      </dgm:t>
    </dgm:pt>
    <dgm:pt modelId="{912B2CDF-4023-4D54-8414-232835A3C2E2}" type="parTrans" cxnId="{45173721-A90D-4236-AFF4-6632180AD1A6}">
      <dgm:prSet/>
      <dgm:spPr/>
      <dgm:t>
        <a:bodyPr/>
        <a:lstStyle/>
        <a:p>
          <a:endParaRPr lang="en-US"/>
        </a:p>
      </dgm:t>
    </dgm:pt>
    <dgm:pt modelId="{8DE113E5-E18C-4459-8C2A-2D28D7F81DD4}" type="sibTrans" cxnId="{45173721-A90D-4236-AFF4-6632180AD1A6}">
      <dgm:prSet/>
      <dgm:spPr/>
      <dgm:t>
        <a:bodyPr/>
        <a:lstStyle/>
        <a:p>
          <a:endParaRPr lang="en-US" dirty="0"/>
        </a:p>
      </dgm:t>
    </dgm:pt>
    <dgm:pt modelId="{078B7771-3D82-4B90-B299-9A29EDFDEF9F}">
      <dgm:prSet phldrT="[Text]" custT="1"/>
      <dgm:spPr/>
      <dgm:t>
        <a:bodyPr/>
        <a:lstStyle/>
        <a:p>
          <a:r>
            <a:rPr lang="en-US" sz="1800" dirty="0" smtClean="0"/>
            <a:t>Nonattainment</a:t>
          </a:r>
          <a:endParaRPr lang="en-US" sz="1400" dirty="0"/>
        </a:p>
      </dgm:t>
    </dgm:pt>
    <dgm:pt modelId="{E0F18963-444D-4F90-807C-7BF5A63EFD7A}" type="parTrans" cxnId="{D21F39D4-B81A-436B-9F34-4895B4BDA839}">
      <dgm:prSet/>
      <dgm:spPr/>
      <dgm:t>
        <a:bodyPr/>
        <a:lstStyle/>
        <a:p>
          <a:endParaRPr lang="en-US"/>
        </a:p>
      </dgm:t>
    </dgm:pt>
    <dgm:pt modelId="{10D152C7-9B8B-44CB-9C9D-D26ED1C56900}" type="sibTrans" cxnId="{D21F39D4-B81A-436B-9F34-4895B4BDA839}">
      <dgm:prSet/>
      <dgm:spPr/>
      <dgm:t>
        <a:bodyPr/>
        <a:lstStyle/>
        <a:p>
          <a:endParaRPr lang="en-US" dirty="0"/>
        </a:p>
      </dgm:t>
    </dgm:pt>
    <dgm:pt modelId="{79CF4F70-B162-4682-AE25-EEC55CF7C4A0}">
      <dgm:prSet phldrT="[Text]" custT="1"/>
      <dgm:spPr/>
      <dgm:t>
        <a:bodyPr/>
        <a:lstStyle/>
        <a:p>
          <a:r>
            <a:rPr lang="en-US" sz="1800" dirty="0" smtClean="0"/>
            <a:t>Reattainment</a:t>
          </a:r>
        </a:p>
        <a:p>
          <a:r>
            <a:rPr lang="en-US" sz="1800" dirty="0" smtClean="0"/>
            <a:t>(new)</a:t>
          </a:r>
          <a:endParaRPr lang="en-US" sz="1800" dirty="0"/>
        </a:p>
      </dgm:t>
    </dgm:pt>
    <dgm:pt modelId="{A1BA6F4A-B9A5-4C66-9E97-8E9D99417BF8}" type="parTrans" cxnId="{B3DE707A-1691-43EA-B93E-83D92533A694}">
      <dgm:prSet/>
      <dgm:spPr/>
      <dgm:t>
        <a:bodyPr/>
        <a:lstStyle/>
        <a:p>
          <a:endParaRPr lang="en-US"/>
        </a:p>
      </dgm:t>
    </dgm:pt>
    <dgm:pt modelId="{8ED68E04-6BAB-4229-BB0E-CA0AB2CD78C4}" type="sibTrans" cxnId="{B3DE707A-1691-43EA-B93E-83D92533A694}">
      <dgm:prSet/>
      <dgm:spPr/>
      <dgm:t>
        <a:bodyPr/>
        <a:lstStyle/>
        <a:p>
          <a:endParaRPr lang="en-US" dirty="0"/>
        </a:p>
      </dgm:t>
    </dgm:pt>
    <dgm:pt modelId="{9E0FFC8B-6983-4482-AF3C-D4783DF01B73}">
      <dgm:prSet phldrT="[Text]" custT="1"/>
      <dgm:spPr/>
      <dgm:t>
        <a:bodyPr/>
        <a:lstStyle/>
        <a:p>
          <a:r>
            <a:rPr lang="en-US" sz="1800" dirty="0" smtClean="0"/>
            <a:t>Maintenance</a:t>
          </a:r>
          <a:endParaRPr lang="en-US" sz="1600" dirty="0"/>
        </a:p>
      </dgm:t>
    </dgm:pt>
    <dgm:pt modelId="{3D3E486C-E1C5-4327-9BDD-4CBA3B03432D}" type="parTrans" cxnId="{F1166F7E-70F7-4E49-B327-67C5CD945FCB}">
      <dgm:prSet/>
      <dgm:spPr/>
      <dgm:t>
        <a:bodyPr/>
        <a:lstStyle/>
        <a:p>
          <a:endParaRPr lang="en-US"/>
        </a:p>
      </dgm:t>
    </dgm:pt>
    <dgm:pt modelId="{7B29DEC3-4461-4F60-8DB7-A01C18E549DC}" type="sibTrans" cxnId="{F1166F7E-70F7-4E49-B327-67C5CD945FCB}">
      <dgm:prSet/>
      <dgm:spPr/>
      <dgm:t>
        <a:bodyPr/>
        <a:lstStyle/>
        <a:p>
          <a:endParaRPr lang="en-US" dirty="0"/>
        </a:p>
      </dgm:t>
    </dgm:pt>
    <dgm:pt modelId="{71E18658-1DFC-4E6C-A677-8BBA2C18A23D}" type="pres">
      <dgm:prSet presAssocID="{0F43B12C-36AE-4FAB-B052-9FC4D55DE141}" presName="cycle" presStyleCnt="0">
        <dgm:presLayoutVars>
          <dgm:dir/>
          <dgm:resizeHandles val="exact"/>
        </dgm:presLayoutVars>
      </dgm:prSet>
      <dgm:spPr/>
      <dgm:t>
        <a:bodyPr/>
        <a:lstStyle/>
        <a:p>
          <a:endParaRPr lang="en-US"/>
        </a:p>
      </dgm:t>
    </dgm:pt>
    <dgm:pt modelId="{D3831F7F-404B-44DC-8CFF-D842FC8F1F12}" type="pres">
      <dgm:prSet presAssocID="{BFB915E1-3FF6-4F48-9662-498BF2749488}" presName="node" presStyleLbl="node1" presStyleIdx="0" presStyleCnt="5">
        <dgm:presLayoutVars>
          <dgm:bulletEnabled val="1"/>
        </dgm:presLayoutVars>
      </dgm:prSet>
      <dgm:spPr/>
      <dgm:t>
        <a:bodyPr/>
        <a:lstStyle/>
        <a:p>
          <a:endParaRPr lang="en-US"/>
        </a:p>
      </dgm:t>
    </dgm:pt>
    <dgm:pt modelId="{A5F2C73B-70DB-4BD2-B48E-3725E2593649}" type="pres">
      <dgm:prSet presAssocID="{BFB915E1-3FF6-4F48-9662-498BF2749488}" presName="spNode" presStyleCnt="0"/>
      <dgm:spPr/>
    </dgm:pt>
    <dgm:pt modelId="{5A405241-CDDA-4B62-8E5E-0FCEC3F665CA}" type="pres">
      <dgm:prSet presAssocID="{5FBFD729-70F5-47D6-BAA6-95C3DB5C506D}" presName="sibTrans" presStyleLbl="sibTrans1D1" presStyleIdx="0" presStyleCnt="5"/>
      <dgm:spPr/>
      <dgm:t>
        <a:bodyPr/>
        <a:lstStyle/>
        <a:p>
          <a:endParaRPr lang="en-US"/>
        </a:p>
      </dgm:t>
    </dgm:pt>
    <dgm:pt modelId="{EE505220-047A-4863-90B9-6A6902236015}" type="pres">
      <dgm:prSet presAssocID="{E7D6DC7D-6215-49FB-A58F-A52F27DA1DBF}" presName="node" presStyleLbl="node1" presStyleIdx="1" presStyleCnt="5" custScaleX="110957">
        <dgm:presLayoutVars>
          <dgm:bulletEnabled val="1"/>
        </dgm:presLayoutVars>
      </dgm:prSet>
      <dgm:spPr/>
      <dgm:t>
        <a:bodyPr/>
        <a:lstStyle/>
        <a:p>
          <a:endParaRPr lang="en-US"/>
        </a:p>
      </dgm:t>
    </dgm:pt>
    <dgm:pt modelId="{1A40C455-6FA0-40A7-A397-86D208DA0015}" type="pres">
      <dgm:prSet presAssocID="{E7D6DC7D-6215-49FB-A58F-A52F27DA1DBF}" presName="spNode" presStyleCnt="0"/>
      <dgm:spPr/>
    </dgm:pt>
    <dgm:pt modelId="{AB1975C7-02C5-4DBC-89EC-0A28E95007F6}" type="pres">
      <dgm:prSet presAssocID="{8DE113E5-E18C-4459-8C2A-2D28D7F81DD4}" presName="sibTrans" presStyleLbl="sibTrans1D1" presStyleIdx="1" presStyleCnt="5"/>
      <dgm:spPr/>
      <dgm:t>
        <a:bodyPr/>
        <a:lstStyle/>
        <a:p>
          <a:endParaRPr lang="en-US"/>
        </a:p>
      </dgm:t>
    </dgm:pt>
    <dgm:pt modelId="{C9063B61-53BC-41DC-B22D-ACE914888EC8}" type="pres">
      <dgm:prSet presAssocID="{078B7771-3D82-4B90-B299-9A29EDFDEF9F}" presName="node" presStyleLbl="node1" presStyleIdx="2" presStyleCnt="5" custScaleX="130464" custScaleY="103382">
        <dgm:presLayoutVars>
          <dgm:bulletEnabled val="1"/>
        </dgm:presLayoutVars>
      </dgm:prSet>
      <dgm:spPr/>
      <dgm:t>
        <a:bodyPr/>
        <a:lstStyle/>
        <a:p>
          <a:endParaRPr lang="en-US"/>
        </a:p>
      </dgm:t>
    </dgm:pt>
    <dgm:pt modelId="{3E3E148D-244C-4D19-BEDD-224B833C39FC}" type="pres">
      <dgm:prSet presAssocID="{078B7771-3D82-4B90-B299-9A29EDFDEF9F}" presName="spNode" presStyleCnt="0"/>
      <dgm:spPr/>
    </dgm:pt>
    <dgm:pt modelId="{4E76FD8F-81D3-4BBB-B39A-50C92ABE2E25}" type="pres">
      <dgm:prSet presAssocID="{10D152C7-9B8B-44CB-9C9D-D26ED1C56900}" presName="sibTrans" presStyleLbl="sibTrans1D1" presStyleIdx="2" presStyleCnt="5"/>
      <dgm:spPr/>
      <dgm:t>
        <a:bodyPr/>
        <a:lstStyle/>
        <a:p>
          <a:endParaRPr lang="en-US"/>
        </a:p>
      </dgm:t>
    </dgm:pt>
    <dgm:pt modelId="{34B8FA43-1E0B-4CAB-B218-01B6334D1F39}" type="pres">
      <dgm:prSet presAssocID="{79CF4F70-B162-4682-AE25-EEC55CF7C4A0}" presName="node" presStyleLbl="node1" presStyleIdx="3" presStyleCnt="5" custScaleX="113793" custRadScaleRad="100873" custRadScaleInc="2822">
        <dgm:presLayoutVars>
          <dgm:bulletEnabled val="1"/>
        </dgm:presLayoutVars>
      </dgm:prSet>
      <dgm:spPr/>
      <dgm:t>
        <a:bodyPr/>
        <a:lstStyle/>
        <a:p>
          <a:endParaRPr lang="en-US"/>
        </a:p>
      </dgm:t>
    </dgm:pt>
    <dgm:pt modelId="{B38983EA-72FA-43FC-916D-993C881A1179}" type="pres">
      <dgm:prSet presAssocID="{79CF4F70-B162-4682-AE25-EEC55CF7C4A0}" presName="spNode" presStyleCnt="0"/>
      <dgm:spPr/>
    </dgm:pt>
    <dgm:pt modelId="{0483AFDC-D5B2-43AC-B4B5-1DD583404C7D}" type="pres">
      <dgm:prSet presAssocID="{8ED68E04-6BAB-4229-BB0E-CA0AB2CD78C4}" presName="sibTrans" presStyleLbl="sibTrans1D1" presStyleIdx="3" presStyleCnt="5"/>
      <dgm:spPr/>
      <dgm:t>
        <a:bodyPr/>
        <a:lstStyle/>
        <a:p>
          <a:endParaRPr lang="en-US"/>
        </a:p>
      </dgm:t>
    </dgm:pt>
    <dgm:pt modelId="{BA636183-9CC7-4ADF-90B7-F29D1A3355C2}" type="pres">
      <dgm:prSet presAssocID="{9E0FFC8B-6983-4482-AF3C-D4783DF01B73}" presName="node" presStyleLbl="node1" presStyleIdx="4" presStyleCnt="5" custScaleX="118615" custScaleY="92493">
        <dgm:presLayoutVars>
          <dgm:bulletEnabled val="1"/>
        </dgm:presLayoutVars>
      </dgm:prSet>
      <dgm:spPr/>
      <dgm:t>
        <a:bodyPr/>
        <a:lstStyle/>
        <a:p>
          <a:endParaRPr lang="en-US"/>
        </a:p>
      </dgm:t>
    </dgm:pt>
    <dgm:pt modelId="{1EE56C5E-A064-4EC2-9823-475D10068C18}" type="pres">
      <dgm:prSet presAssocID="{9E0FFC8B-6983-4482-AF3C-D4783DF01B73}" presName="spNode" presStyleCnt="0"/>
      <dgm:spPr/>
    </dgm:pt>
    <dgm:pt modelId="{4C2704ED-3A96-4562-94E5-4E3B31D0349F}" type="pres">
      <dgm:prSet presAssocID="{7B29DEC3-4461-4F60-8DB7-A01C18E549DC}" presName="sibTrans" presStyleLbl="sibTrans1D1" presStyleIdx="4" presStyleCnt="5"/>
      <dgm:spPr/>
      <dgm:t>
        <a:bodyPr/>
        <a:lstStyle/>
        <a:p>
          <a:endParaRPr lang="en-US"/>
        </a:p>
      </dgm:t>
    </dgm:pt>
  </dgm:ptLst>
  <dgm:cxnLst>
    <dgm:cxn modelId="{D58BBD20-A7DD-426A-A6C7-32063FDB8372}" type="presOf" srcId="{5FBFD729-70F5-47D6-BAA6-95C3DB5C506D}" destId="{5A405241-CDDA-4B62-8E5E-0FCEC3F665CA}" srcOrd="0" destOrd="0" presId="urn:microsoft.com/office/officeart/2005/8/layout/cycle5"/>
    <dgm:cxn modelId="{AEB0C881-B104-4FA0-9663-F38A700B8E0B}" type="presOf" srcId="{BFB915E1-3FF6-4F48-9662-498BF2749488}" destId="{D3831F7F-404B-44DC-8CFF-D842FC8F1F12}" srcOrd="0" destOrd="0" presId="urn:microsoft.com/office/officeart/2005/8/layout/cycle5"/>
    <dgm:cxn modelId="{45173721-A90D-4236-AFF4-6632180AD1A6}" srcId="{0F43B12C-36AE-4FAB-B052-9FC4D55DE141}" destId="{E7D6DC7D-6215-49FB-A58F-A52F27DA1DBF}" srcOrd="1" destOrd="0" parTransId="{912B2CDF-4023-4D54-8414-232835A3C2E2}" sibTransId="{8DE113E5-E18C-4459-8C2A-2D28D7F81DD4}"/>
    <dgm:cxn modelId="{E768A183-5847-498B-8EB2-1166B5282158}" type="presOf" srcId="{8DE113E5-E18C-4459-8C2A-2D28D7F81DD4}" destId="{AB1975C7-02C5-4DBC-89EC-0A28E95007F6}" srcOrd="0" destOrd="0" presId="urn:microsoft.com/office/officeart/2005/8/layout/cycle5"/>
    <dgm:cxn modelId="{B89892D6-86D4-4E05-88ED-04EA7795DD11}" type="presOf" srcId="{0F43B12C-36AE-4FAB-B052-9FC4D55DE141}" destId="{71E18658-1DFC-4E6C-A677-8BBA2C18A23D}" srcOrd="0" destOrd="0" presId="urn:microsoft.com/office/officeart/2005/8/layout/cycle5"/>
    <dgm:cxn modelId="{88A092E6-3258-4CCD-AAC6-52305E4C9497}" type="presOf" srcId="{9E0FFC8B-6983-4482-AF3C-D4783DF01B73}" destId="{BA636183-9CC7-4ADF-90B7-F29D1A3355C2}" srcOrd="0" destOrd="0" presId="urn:microsoft.com/office/officeart/2005/8/layout/cycle5"/>
    <dgm:cxn modelId="{CC561154-DA8D-4F23-B1D9-DB87ECE06A27}" type="presOf" srcId="{7B29DEC3-4461-4F60-8DB7-A01C18E549DC}" destId="{4C2704ED-3A96-4562-94E5-4E3B31D0349F}" srcOrd="0" destOrd="0" presId="urn:microsoft.com/office/officeart/2005/8/layout/cycle5"/>
    <dgm:cxn modelId="{A541ACEA-4D97-4B78-94AA-E521C0C9A2DE}" type="presOf" srcId="{8ED68E04-6BAB-4229-BB0E-CA0AB2CD78C4}" destId="{0483AFDC-D5B2-43AC-B4B5-1DD583404C7D}" srcOrd="0" destOrd="0" presId="urn:microsoft.com/office/officeart/2005/8/layout/cycle5"/>
    <dgm:cxn modelId="{B3DE707A-1691-43EA-B93E-83D92533A694}" srcId="{0F43B12C-36AE-4FAB-B052-9FC4D55DE141}" destId="{79CF4F70-B162-4682-AE25-EEC55CF7C4A0}" srcOrd="3" destOrd="0" parTransId="{A1BA6F4A-B9A5-4C66-9E97-8E9D99417BF8}" sibTransId="{8ED68E04-6BAB-4229-BB0E-CA0AB2CD78C4}"/>
    <dgm:cxn modelId="{D21F39D4-B81A-436B-9F34-4895B4BDA839}" srcId="{0F43B12C-36AE-4FAB-B052-9FC4D55DE141}" destId="{078B7771-3D82-4B90-B299-9A29EDFDEF9F}" srcOrd="2" destOrd="0" parTransId="{E0F18963-444D-4F90-807C-7BF5A63EFD7A}" sibTransId="{10D152C7-9B8B-44CB-9C9D-D26ED1C56900}"/>
    <dgm:cxn modelId="{93F964BE-343E-4E01-AF5F-5343DF32E318}" type="presOf" srcId="{E7D6DC7D-6215-49FB-A58F-A52F27DA1DBF}" destId="{EE505220-047A-4863-90B9-6A6902236015}" srcOrd="0" destOrd="0" presId="urn:microsoft.com/office/officeart/2005/8/layout/cycle5"/>
    <dgm:cxn modelId="{526BD94C-BC8F-4DC2-B640-ACDC0F7EC4E5}" type="presOf" srcId="{10D152C7-9B8B-44CB-9C9D-D26ED1C56900}" destId="{4E76FD8F-81D3-4BBB-B39A-50C92ABE2E25}" srcOrd="0" destOrd="0" presId="urn:microsoft.com/office/officeart/2005/8/layout/cycle5"/>
    <dgm:cxn modelId="{685DC86B-9600-4AE1-8C04-A92582E8185E}" srcId="{0F43B12C-36AE-4FAB-B052-9FC4D55DE141}" destId="{BFB915E1-3FF6-4F48-9662-498BF2749488}" srcOrd="0" destOrd="0" parTransId="{969EE7A9-1E8D-4C3F-83F3-0ABB3F017278}" sibTransId="{5FBFD729-70F5-47D6-BAA6-95C3DB5C506D}"/>
    <dgm:cxn modelId="{6BE7F6BF-0D1B-4698-ACE4-D5B388A60B6A}" type="presOf" srcId="{078B7771-3D82-4B90-B299-9A29EDFDEF9F}" destId="{C9063B61-53BC-41DC-B22D-ACE914888EC8}" srcOrd="0" destOrd="0" presId="urn:microsoft.com/office/officeart/2005/8/layout/cycle5"/>
    <dgm:cxn modelId="{1C9618FE-3E5D-4B11-9263-7F9A1B12D8C0}" type="presOf" srcId="{79CF4F70-B162-4682-AE25-EEC55CF7C4A0}" destId="{34B8FA43-1E0B-4CAB-B218-01B6334D1F39}" srcOrd="0" destOrd="0" presId="urn:microsoft.com/office/officeart/2005/8/layout/cycle5"/>
    <dgm:cxn modelId="{F1166F7E-70F7-4E49-B327-67C5CD945FCB}" srcId="{0F43B12C-36AE-4FAB-B052-9FC4D55DE141}" destId="{9E0FFC8B-6983-4482-AF3C-D4783DF01B73}" srcOrd="4" destOrd="0" parTransId="{3D3E486C-E1C5-4327-9BDD-4CBA3B03432D}" sibTransId="{7B29DEC3-4461-4F60-8DB7-A01C18E549DC}"/>
    <dgm:cxn modelId="{1329647A-DF51-48AE-81EA-5431749AE0DD}" type="presParOf" srcId="{71E18658-1DFC-4E6C-A677-8BBA2C18A23D}" destId="{D3831F7F-404B-44DC-8CFF-D842FC8F1F12}" srcOrd="0" destOrd="0" presId="urn:microsoft.com/office/officeart/2005/8/layout/cycle5"/>
    <dgm:cxn modelId="{BC189031-B18B-48DB-A30B-1CB58943D809}" type="presParOf" srcId="{71E18658-1DFC-4E6C-A677-8BBA2C18A23D}" destId="{A5F2C73B-70DB-4BD2-B48E-3725E2593649}" srcOrd="1" destOrd="0" presId="urn:microsoft.com/office/officeart/2005/8/layout/cycle5"/>
    <dgm:cxn modelId="{7EC5090E-3CE4-499F-9243-EBCA2FE447C2}" type="presParOf" srcId="{71E18658-1DFC-4E6C-A677-8BBA2C18A23D}" destId="{5A405241-CDDA-4B62-8E5E-0FCEC3F665CA}" srcOrd="2" destOrd="0" presId="urn:microsoft.com/office/officeart/2005/8/layout/cycle5"/>
    <dgm:cxn modelId="{A395C76C-5E8F-4594-A88A-6348CFDF58DA}" type="presParOf" srcId="{71E18658-1DFC-4E6C-A677-8BBA2C18A23D}" destId="{EE505220-047A-4863-90B9-6A6902236015}" srcOrd="3" destOrd="0" presId="urn:microsoft.com/office/officeart/2005/8/layout/cycle5"/>
    <dgm:cxn modelId="{BD36B45D-B20D-49D5-867C-C54902A25959}" type="presParOf" srcId="{71E18658-1DFC-4E6C-A677-8BBA2C18A23D}" destId="{1A40C455-6FA0-40A7-A397-86D208DA0015}" srcOrd="4" destOrd="0" presId="urn:microsoft.com/office/officeart/2005/8/layout/cycle5"/>
    <dgm:cxn modelId="{D053918E-D81B-4556-BA59-B5CBB7A5C8F9}" type="presParOf" srcId="{71E18658-1DFC-4E6C-A677-8BBA2C18A23D}" destId="{AB1975C7-02C5-4DBC-89EC-0A28E95007F6}" srcOrd="5" destOrd="0" presId="urn:microsoft.com/office/officeart/2005/8/layout/cycle5"/>
    <dgm:cxn modelId="{22E577A5-257C-4487-8500-65387E9ED288}" type="presParOf" srcId="{71E18658-1DFC-4E6C-A677-8BBA2C18A23D}" destId="{C9063B61-53BC-41DC-B22D-ACE914888EC8}" srcOrd="6" destOrd="0" presId="urn:microsoft.com/office/officeart/2005/8/layout/cycle5"/>
    <dgm:cxn modelId="{444503F6-F888-4B83-9CAD-ECC33BCB1D88}" type="presParOf" srcId="{71E18658-1DFC-4E6C-A677-8BBA2C18A23D}" destId="{3E3E148D-244C-4D19-BEDD-224B833C39FC}" srcOrd="7" destOrd="0" presId="urn:microsoft.com/office/officeart/2005/8/layout/cycle5"/>
    <dgm:cxn modelId="{F15ADC06-9E73-429C-BD93-E72AFDA71A1C}" type="presParOf" srcId="{71E18658-1DFC-4E6C-A677-8BBA2C18A23D}" destId="{4E76FD8F-81D3-4BBB-B39A-50C92ABE2E25}" srcOrd="8" destOrd="0" presId="urn:microsoft.com/office/officeart/2005/8/layout/cycle5"/>
    <dgm:cxn modelId="{08E61286-D3C7-4A14-9A1E-3A48119D0FAB}" type="presParOf" srcId="{71E18658-1DFC-4E6C-A677-8BBA2C18A23D}" destId="{34B8FA43-1E0B-4CAB-B218-01B6334D1F39}" srcOrd="9" destOrd="0" presId="urn:microsoft.com/office/officeart/2005/8/layout/cycle5"/>
    <dgm:cxn modelId="{EFA488AD-6AF0-4B00-BC0D-07A59635DCF2}" type="presParOf" srcId="{71E18658-1DFC-4E6C-A677-8BBA2C18A23D}" destId="{B38983EA-72FA-43FC-916D-993C881A1179}" srcOrd="10" destOrd="0" presId="urn:microsoft.com/office/officeart/2005/8/layout/cycle5"/>
    <dgm:cxn modelId="{7E96C188-AC3D-42C9-AB00-C51790903DA1}" type="presParOf" srcId="{71E18658-1DFC-4E6C-A677-8BBA2C18A23D}" destId="{0483AFDC-D5B2-43AC-B4B5-1DD583404C7D}" srcOrd="11" destOrd="0" presId="urn:microsoft.com/office/officeart/2005/8/layout/cycle5"/>
    <dgm:cxn modelId="{9E223AA4-6E0A-4490-82B5-D844F66B9DED}" type="presParOf" srcId="{71E18658-1DFC-4E6C-A677-8BBA2C18A23D}" destId="{BA636183-9CC7-4ADF-90B7-F29D1A3355C2}" srcOrd="12" destOrd="0" presId="urn:microsoft.com/office/officeart/2005/8/layout/cycle5"/>
    <dgm:cxn modelId="{1A5A3EA9-1668-4444-B760-600A5DB6733F}" type="presParOf" srcId="{71E18658-1DFC-4E6C-A677-8BBA2C18A23D}" destId="{1EE56C5E-A064-4EC2-9823-475D10068C18}" srcOrd="13" destOrd="0" presId="urn:microsoft.com/office/officeart/2005/8/layout/cycle5"/>
    <dgm:cxn modelId="{867F5A0A-0D9B-4297-9A6D-88E2B6E51C02}" type="presParOf" srcId="{71E18658-1DFC-4E6C-A677-8BBA2C18A23D}" destId="{4C2704ED-3A96-4562-94E5-4E3B31D0349F}"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864447-4B66-4534-AA9D-7DD1DB8B6BE8}">
      <dsp:nvSpPr>
        <dsp:cNvPr id="0" name=""/>
        <dsp:cNvSpPr/>
      </dsp:nvSpPr>
      <dsp:spPr>
        <a:xfrm>
          <a:off x="2571" y="688438"/>
          <a:ext cx="2507456"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Background</a:t>
          </a:r>
          <a:endParaRPr lang="en-US" sz="2400" kern="1200" dirty="0">
            <a:latin typeface="Times New Roman" pitchFamily="18" charset="0"/>
            <a:cs typeface="Times New Roman" pitchFamily="18" charset="0"/>
          </a:endParaRPr>
        </a:p>
      </dsp:txBody>
      <dsp:txXfrm>
        <a:off x="2571" y="688438"/>
        <a:ext cx="2507456" cy="691200"/>
      </dsp:txXfrm>
    </dsp:sp>
    <dsp:sp modelId="{05F7139E-646F-4675-8C98-97A80DC35D08}">
      <dsp:nvSpPr>
        <dsp:cNvPr id="0" name=""/>
        <dsp:cNvSpPr/>
      </dsp:nvSpPr>
      <dsp:spPr>
        <a:xfrm>
          <a:off x="2571" y="1379638"/>
          <a:ext cx="2507456" cy="334212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Outdated rules are unclear</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EPA has adopted new rules</a:t>
          </a:r>
          <a:endParaRPr lang="en-US" sz="2400" kern="1200" dirty="0">
            <a:latin typeface="Times New Roman" pitchFamily="18" charset="0"/>
            <a:cs typeface="Times New Roman" pitchFamily="18" charset="0"/>
          </a:endParaRPr>
        </a:p>
      </dsp:txBody>
      <dsp:txXfrm>
        <a:off x="2571" y="1379638"/>
        <a:ext cx="2507456" cy="3342123"/>
      </dsp:txXfrm>
    </dsp:sp>
    <dsp:sp modelId="{C890679B-E908-4F1E-9C0F-FCF7E3617B6F}">
      <dsp:nvSpPr>
        <dsp:cNvPr id="0" name=""/>
        <dsp:cNvSpPr/>
      </dsp:nvSpPr>
      <dsp:spPr>
        <a:xfrm>
          <a:off x="2861071" y="688438"/>
          <a:ext cx="2507456"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Recommendation</a:t>
          </a:r>
          <a:endParaRPr lang="en-US" sz="2400" kern="1200" dirty="0">
            <a:latin typeface="Times New Roman" pitchFamily="18" charset="0"/>
            <a:cs typeface="Times New Roman" pitchFamily="18" charset="0"/>
          </a:endParaRPr>
        </a:p>
      </dsp:txBody>
      <dsp:txXfrm>
        <a:off x="2861071" y="688438"/>
        <a:ext cx="2507456" cy="691200"/>
      </dsp:txXfrm>
    </dsp:sp>
    <dsp:sp modelId="{C33C1989-BE00-4F04-BA23-BCF8C1D46079}">
      <dsp:nvSpPr>
        <dsp:cNvPr id="0" name=""/>
        <dsp:cNvSpPr/>
      </dsp:nvSpPr>
      <dsp:spPr>
        <a:xfrm>
          <a:off x="2861071" y="1379638"/>
          <a:ext cx="2507456" cy="334212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Clarify where necessary</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Repeal unnecessary rules</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en-US" sz="2400" kern="1200" dirty="0"/>
        </a:p>
      </dsp:txBody>
      <dsp:txXfrm>
        <a:off x="2861071" y="1379638"/>
        <a:ext cx="2507456" cy="3342123"/>
      </dsp:txXfrm>
    </dsp:sp>
    <dsp:sp modelId="{94F1539C-A416-4599-B45F-AC08210BF8E8}">
      <dsp:nvSpPr>
        <dsp:cNvPr id="0" name=""/>
        <dsp:cNvSpPr/>
      </dsp:nvSpPr>
      <dsp:spPr>
        <a:xfrm>
          <a:off x="5719571" y="688438"/>
          <a:ext cx="2507456" cy="691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DEQ Workload</a:t>
          </a:r>
          <a:endParaRPr lang="en-US" sz="2400" kern="1200" dirty="0">
            <a:latin typeface="Times New Roman" pitchFamily="18" charset="0"/>
            <a:cs typeface="Times New Roman" pitchFamily="18" charset="0"/>
          </a:endParaRPr>
        </a:p>
      </dsp:txBody>
      <dsp:txXfrm>
        <a:off x="5719571" y="688438"/>
        <a:ext cx="2507456" cy="691200"/>
      </dsp:txXfrm>
    </dsp:sp>
    <dsp:sp modelId="{20C4F1DA-DCE1-49C5-A43C-DB0EBFACAFA4}">
      <dsp:nvSpPr>
        <dsp:cNvPr id="0" name=""/>
        <dsp:cNvSpPr/>
      </dsp:nvSpPr>
      <dsp:spPr>
        <a:xfrm>
          <a:off x="5719571" y="1379638"/>
          <a:ext cx="2507456" cy="334212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tx1"/>
              </a:solidFill>
              <a:latin typeface="Times New Roman" pitchFamily="18" charset="0"/>
              <a:cs typeface="Times New Roman" pitchFamily="18" charset="0"/>
            </a:rPr>
            <a:t>Initial increase in workload </a:t>
          </a:r>
          <a:r>
            <a:rPr lang="en-US" sz="2400" kern="1200" dirty="0" smtClean="0">
              <a:latin typeface="Times New Roman" pitchFamily="18" charset="0"/>
              <a:cs typeface="Times New Roman" pitchFamily="18" charset="0"/>
            </a:rPr>
            <a:t>to update permits</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Overall improved timeliness and efficiency down the road</a:t>
          </a:r>
          <a:endParaRPr lang="en-US" sz="2400" kern="1200" dirty="0">
            <a:latin typeface="Times New Roman" pitchFamily="18" charset="0"/>
            <a:cs typeface="Times New Roman" pitchFamily="18" charset="0"/>
          </a:endParaRPr>
        </a:p>
      </dsp:txBody>
      <dsp:txXfrm>
        <a:off x="5719571" y="1379638"/>
        <a:ext cx="2507456" cy="334212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DB6C32-9245-4D44-899E-23697DA8E611}">
      <dsp:nvSpPr>
        <dsp:cNvPr id="0" name=""/>
        <dsp:cNvSpPr/>
      </dsp:nvSpPr>
      <dsp:spPr>
        <a:xfrm>
          <a:off x="29" y="275057"/>
          <a:ext cx="2848570" cy="100632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latin typeface="Times New Roman" pitchFamily="18" charset="0"/>
              <a:cs typeface="Times New Roman" pitchFamily="18" charset="0"/>
            </a:rPr>
            <a:t>Impacts on Development</a:t>
          </a:r>
          <a:endParaRPr lang="en-US" sz="2900" kern="1200" dirty="0">
            <a:latin typeface="Times New Roman" pitchFamily="18" charset="0"/>
            <a:cs typeface="Times New Roman" pitchFamily="18" charset="0"/>
          </a:endParaRPr>
        </a:p>
      </dsp:txBody>
      <dsp:txXfrm>
        <a:off x="29" y="275057"/>
        <a:ext cx="2848570" cy="1006328"/>
      </dsp:txXfrm>
    </dsp:sp>
    <dsp:sp modelId="{1E59955E-1F2E-41CC-A613-A6F74AEA5070}">
      <dsp:nvSpPr>
        <dsp:cNvPr id="0" name=""/>
        <dsp:cNvSpPr/>
      </dsp:nvSpPr>
      <dsp:spPr>
        <a:xfrm>
          <a:off x="29" y="1281385"/>
          <a:ext cx="2848570" cy="250755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Rules will be clearer</a:t>
          </a:r>
          <a:endParaRPr lang="en-US" sz="2900" kern="1200" dirty="0"/>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No anticipated impact</a:t>
          </a:r>
          <a:endParaRPr lang="en-US" sz="2900" kern="1200" dirty="0"/>
        </a:p>
      </dsp:txBody>
      <dsp:txXfrm>
        <a:off x="29" y="1281385"/>
        <a:ext cx="2848570" cy="2507557"/>
      </dsp:txXfrm>
    </dsp:sp>
    <dsp:sp modelId="{6ED1DBA7-926F-4E6B-856D-3955976562F6}">
      <dsp:nvSpPr>
        <dsp:cNvPr id="0" name=""/>
        <dsp:cNvSpPr/>
      </dsp:nvSpPr>
      <dsp:spPr>
        <a:xfrm>
          <a:off x="3247399" y="275057"/>
          <a:ext cx="2848570" cy="1006328"/>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latin typeface="Times New Roman" pitchFamily="18" charset="0"/>
              <a:cs typeface="Times New Roman" pitchFamily="18" charset="0"/>
            </a:rPr>
            <a:t>Impacts on Environment</a:t>
          </a:r>
          <a:endParaRPr lang="en-US" sz="2900" kern="1200" dirty="0">
            <a:latin typeface="Times New Roman" pitchFamily="18" charset="0"/>
            <a:cs typeface="Times New Roman" pitchFamily="18" charset="0"/>
          </a:endParaRPr>
        </a:p>
      </dsp:txBody>
      <dsp:txXfrm>
        <a:off x="3247399" y="275057"/>
        <a:ext cx="2848570" cy="1006328"/>
      </dsp:txXfrm>
    </dsp:sp>
    <dsp:sp modelId="{70DBA9A6-8C44-4839-B390-1F8AD9921B19}">
      <dsp:nvSpPr>
        <dsp:cNvPr id="0" name=""/>
        <dsp:cNvSpPr/>
      </dsp:nvSpPr>
      <dsp:spPr>
        <a:xfrm>
          <a:off x="3247399" y="1281385"/>
          <a:ext cx="2848570" cy="2507557"/>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Rules will be clearer</a:t>
          </a:r>
          <a:endParaRPr lang="en-US" sz="2900" kern="1200" dirty="0"/>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No backsliding</a:t>
          </a:r>
          <a:endParaRPr lang="en-US" sz="2900" kern="1200" dirty="0">
            <a:latin typeface="Times New Roman" pitchFamily="18" charset="0"/>
            <a:cs typeface="Times New Roman" pitchFamily="18" charset="0"/>
          </a:endParaRPr>
        </a:p>
      </dsp:txBody>
      <dsp:txXfrm>
        <a:off x="3247399" y="1281385"/>
        <a:ext cx="2848570" cy="25075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864447-4B66-4534-AA9D-7DD1DB8B6BE8}">
      <dsp:nvSpPr>
        <dsp:cNvPr id="0" name=""/>
        <dsp:cNvSpPr/>
      </dsp:nvSpPr>
      <dsp:spPr>
        <a:xfrm>
          <a:off x="2571" y="265214"/>
          <a:ext cx="2507456" cy="633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Background</a:t>
          </a:r>
          <a:endParaRPr lang="en-US" sz="2200" kern="1200" dirty="0">
            <a:latin typeface="Times New Roman" pitchFamily="18" charset="0"/>
            <a:cs typeface="Times New Roman" pitchFamily="18" charset="0"/>
          </a:endParaRPr>
        </a:p>
      </dsp:txBody>
      <dsp:txXfrm>
        <a:off x="2571" y="265214"/>
        <a:ext cx="2507456" cy="633600"/>
      </dsp:txXfrm>
    </dsp:sp>
    <dsp:sp modelId="{05F7139E-646F-4675-8C98-97A80DC35D08}">
      <dsp:nvSpPr>
        <dsp:cNvPr id="0" name=""/>
        <dsp:cNvSpPr/>
      </dsp:nvSpPr>
      <dsp:spPr>
        <a:xfrm>
          <a:off x="2571" y="898814"/>
          <a:ext cx="2507456" cy="424617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Potential exceedances of PM</a:t>
          </a:r>
          <a:r>
            <a:rPr lang="en-US" sz="2200" kern="1200" baseline="-25000" dirty="0" smtClean="0">
              <a:latin typeface="Times New Roman" pitchFamily="18" charset="0"/>
              <a:cs typeface="Times New Roman" pitchFamily="18" charset="0"/>
            </a:rPr>
            <a:t>2.5</a:t>
          </a:r>
          <a:r>
            <a:rPr lang="en-US" sz="2200" kern="1200" baseline="0" dirty="0" smtClean="0">
              <a:latin typeface="Times New Roman" pitchFamily="18" charset="0"/>
              <a:cs typeface="Times New Roman" pitchFamily="18" charset="0"/>
            </a:rPr>
            <a:t> ambient standards</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Pre-1970 sources have higher PM standards</a:t>
          </a:r>
          <a:endParaRPr lang="en-US" sz="2200" kern="1200" dirty="0">
            <a:latin typeface="Times New Roman" pitchFamily="18" charset="0"/>
            <a:cs typeface="Times New Roman" pitchFamily="18" charset="0"/>
          </a:endParaRPr>
        </a:p>
      </dsp:txBody>
      <dsp:txXfrm>
        <a:off x="2571" y="898814"/>
        <a:ext cx="2507456" cy="4246171"/>
      </dsp:txXfrm>
    </dsp:sp>
    <dsp:sp modelId="{C890679B-E908-4F1E-9C0F-FCF7E3617B6F}">
      <dsp:nvSpPr>
        <dsp:cNvPr id="0" name=""/>
        <dsp:cNvSpPr/>
      </dsp:nvSpPr>
      <dsp:spPr>
        <a:xfrm>
          <a:off x="2861071" y="265214"/>
          <a:ext cx="2507456"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Recommendation</a:t>
          </a:r>
          <a:endParaRPr lang="en-US" sz="2200" kern="1200" dirty="0">
            <a:latin typeface="Times New Roman" pitchFamily="18" charset="0"/>
            <a:cs typeface="Times New Roman" pitchFamily="18" charset="0"/>
          </a:endParaRPr>
        </a:p>
      </dsp:txBody>
      <dsp:txXfrm>
        <a:off x="2861071" y="265214"/>
        <a:ext cx="2507456" cy="633600"/>
      </dsp:txXfrm>
    </dsp:sp>
    <dsp:sp modelId="{C33C1989-BE00-4F04-BA23-BCF8C1D46079}">
      <dsp:nvSpPr>
        <dsp:cNvPr id="0" name=""/>
        <dsp:cNvSpPr/>
      </dsp:nvSpPr>
      <dsp:spPr>
        <a:xfrm>
          <a:off x="2861071" y="898814"/>
          <a:ext cx="2507456" cy="4246171"/>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Reduce opacity limit from 40% to 20%</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Reduce PM concentrations from 0.2 to 0.10 gr/dscf</a:t>
          </a: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endParaRPr lang="en-US" sz="22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Provide additional time for compliance with lower limits</a:t>
          </a:r>
          <a:endParaRPr lang="en-US" sz="2200" kern="1200" dirty="0">
            <a:latin typeface="Times New Roman" pitchFamily="18" charset="0"/>
            <a:cs typeface="Times New Roman" pitchFamily="18" charset="0"/>
          </a:endParaRPr>
        </a:p>
      </dsp:txBody>
      <dsp:txXfrm>
        <a:off x="2861071" y="898814"/>
        <a:ext cx="2507456" cy="4246171"/>
      </dsp:txXfrm>
    </dsp:sp>
    <dsp:sp modelId="{94F1539C-A416-4599-B45F-AC08210BF8E8}">
      <dsp:nvSpPr>
        <dsp:cNvPr id="0" name=""/>
        <dsp:cNvSpPr/>
      </dsp:nvSpPr>
      <dsp:spPr>
        <a:xfrm>
          <a:off x="5719571" y="265214"/>
          <a:ext cx="2507456" cy="633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itchFamily="18" charset="0"/>
              <a:cs typeface="Times New Roman" pitchFamily="18" charset="0"/>
            </a:rPr>
            <a:t>DEQ Workload</a:t>
          </a:r>
          <a:endParaRPr lang="en-US" sz="2200" kern="1200" dirty="0">
            <a:latin typeface="Times New Roman" pitchFamily="18" charset="0"/>
            <a:cs typeface="Times New Roman" pitchFamily="18" charset="0"/>
          </a:endParaRPr>
        </a:p>
      </dsp:txBody>
      <dsp:txXfrm>
        <a:off x="5719571" y="265214"/>
        <a:ext cx="2507456" cy="633600"/>
      </dsp:txXfrm>
    </dsp:sp>
    <dsp:sp modelId="{20C4F1DA-DCE1-49C5-A43C-DB0EBFACAFA4}">
      <dsp:nvSpPr>
        <dsp:cNvPr id="0" name=""/>
        <dsp:cNvSpPr/>
      </dsp:nvSpPr>
      <dsp:spPr>
        <a:xfrm>
          <a:off x="5719571" y="898814"/>
          <a:ext cx="2507456" cy="424617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latin typeface="Times New Roman" pitchFamily="18" charset="0"/>
              <a:cs typeface="Times New Roman" pitchFamily="18" charset="0"/>
            </a:rPr>
            <a:t>Update all source specific permits, primarily at renewal</a:t>
          </a: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a:off x="5719571" y="898814"/>
        <a:ext cx="2507456" cy="424617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DB6C32-9245-4D44-899E-23697DA8E611}">
      <dsp:nvSpPr>
        <dsp:cNvPr id="0" name=""/>
        <dsp:cNvSpPr/>
      </dsp:nvSpPr>
      <dsp:spPr>
        <a:xfrm>
          <a:off x="29" y="33227"/>
          <a:ext cx="2848570" cy="796564"/>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itchFamily="18" charset="0"/>
              <a:cs typeface="Times New Roman" pitchFamily="18" charset="0"/>
            </a:rPr>
            <a:t>Impacts on Development</a:t>
          </a:r>
          <a:endParaRPr lang="en-US" sz="2300" kern="1200" dirty="0">
            <a:latin typeface="Times New Roman" pitchFamily="18" charset="0"/>
            <a:cs typeface="Times New Roman" pitchFamily="18" charset="0"/>
          </a:endParaRPr>
        </a:p>
      </dsp:txBody>
      <dsp:txXfrm>
        <a:off x="29" y="33227"/>
        <a:ext cx="2848570" cy="796564"/>
      </dsp:txXfrm>
    </dsp:sp>
    <dsp:sp modelId="{1E59955E-1F2E-41CC-A613-A6F74AEA5070}">
      <dsp:nvSpPr>
        <dsp:cNvPr id="0" name=""/>
        <dsp:cNvSpPr/>
      </dsp:nvSpPr>
      <dsp:spPr>
        <a:xfrm>
          <a:off x="29" y="829792"/>
          <a:ext cx="2848570" cy="429317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Lower opacity not an issue</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solidFill>
                <a:schemeClr val="tx1"/>
              </a:solidFill>
              <a:latin typeface="Times New Roman" pitchFamily="18" charset="0"/>
              <a:cs typeface="Times New Roman" pitchFamily="18" charset="0"/>
            </a:rPr>
            <a:t>11</a:t>
          </a:r>
          <a:r>
            <a:rPr lang="en-US" sz="2300" kern="1200" dirty="0" smtClean="0">
              <a:latin typeface="Times New Roman" pitchFamily="18" charset="0"/>
              <a:cs typeface="Times New Roman" pitchFamily="18" charset="0"/>
            </a:rPr>
            <a:t> wood fired boilers &amp; 2 asphalt plants may not meet lower grain loading standard</a:t>
          </a:r>
          <a:endParaRPr lang="en-US" sz="2300" kern="1200" dirty="0">
            <a:latin typeface="Times New Roman" pitchFamily="18" charset="0"/>
            <a:cs typeface="Times New Roman" pitchFamily="18" charset="0"/>
          </a:endParaRPr>
        </a:p>
        <a:p>
          <a:pPr marL="228600" lvl="1" indent="-228600" algn="l" defTabSz="1022350">
            <a:lnSpc>
              <a:spcPct val="90000"/>
            </a:lnSpc>
            <a:spcBef>
              <a:spcPct val="0"/>
            </a:spcBef>
            <a:spcAft>
              <a:spcPct val="15000"/>
            </a:spcAft>
            <a:buChar char="••"/>
          </a:pPr>
          <a:endParaRPr lang="en-US" sz="2300" kern="1200" dirty="0">
            <a:latin typeface="Times New Roman" pitchFamily="18" charset="0"/>
            <a:cs typeface="Times New Roman" pitchFamily="18" charset="0"/>
          </a:endParaRPr>
        </a:p>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May be able to comply with improved O&amp;M</a:t>
          </a:r>
          <a:endParaRPr lang="en-US" sz="2300" kern="1200" dirty="0">
            <a:latin typeface="Times New Roman" pitchFamily="18" charset="0"/>
            <a:cs typeface="Times New Roman" pitchFamily="18" charset="0"/>
          </a:endParaRPr>
        </a:p>
      </dsp:txBody>
      <dsp:txXfrm>
        <a:off x="29" y="829792"/>
        <a:ext cx="2848570" cy="4293179"/>
      </dsp:txXfrm>
    </dsp:sp>
    <dsp:sp modelId="{6ED1DBA7-926F-4E6B-856D-3955976562F6}">
      <dsp:nvSpPr>
        <dsp:cNvPr id="0" name=""/>
        <dsp:cNvSpPr/>
      </dsp:nvSpPr>
      <dsp:spPr>
        <a:xfrm>
          <a:off x="3247399" y="33227"/>
          <a:ext cx="2848570" cy="796564"/>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latin typeface="Times New Roman" pitchFamily="18" charset="0"/>
              <a:cs typeface="Times New Roman" pitchFamily="18" charset="0"/>
            </a:rPr>
            <a:t>Impacts on Environment</a:t>
          </a:r>
          <a:endParaRPr lang="en-US" sz="2300" kern="1200" dirty="0">
            <a:latin typeface="Times New Roman" pitchFamily="18" charset="0"/>
            <a:cs typeface="Times New Roman" pitchFamily="18" charset="0"/>
          </a:endParaRPr>
        </a:p>
      </dsp:txBody>
      <dsp:txXfrm>
        <a:off x="3247399" y="33227"/>
        <a:ext cx="2848570" cy="796564"/>
      </dsp:txXfrm>
    </dsp:sp>
    <dsp:sp modelId="{70DBA9A6-8C44-4839-B390-1F8AD9921B19}">
      <dsp:nvSpPr>
        <dsp:cNvPr id="0" name=""/>
        <dsp:cNvSpPr/>
      </dsp:nvSpPr>
      <dsp:spPr>
        <a:xfrm>
          <a:off x="3247399" y="829792"/>
          <a:ext cx="2848570" cy="4293179"/>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latin typeface="Times New Roman" pitchFamily="18" charset="0"/>
              <a:cs typeface="Times New Roman" pitchFamily="18" charset="0"/>
            </a:rPr>
            <a:t>Better air quality</a:t>
          </a:r>
          <a:endParaRPr lang="en-US" sz="2300" kern="1200" dirty="0"/>
        </a:p>
      </dsp:txBody>
      <dsp:txXfrm>
        <a:off x="3247399" y="829792"/>
        <a:ext cx="2848570" cy="429317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864447-4B66-4534-AA9D-7DD1DB8B6BE8}">
      <dsp:nvSpPr>
        <dsp:cNvPr id="0" name=""/>
        <dsp:cNvSpPr/>
      </dsp:nvSpPr>
      <dsp:spPr>
        <a:xfrm>
          <a:off x="2571" y="360480"/>
          <a:ext cx="2507456"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Background</a:t>
          </a:r>
          <a:endParaRPr lang="en-US" sz="2400" kern="1200" dirty="0">
            <a:latin typeface="Times New Roman" pitchFamily="18" charset="0"/>
            <a:cs typeface="Times New Roman" pitchFamily="18" charset="0"/>
          </a:endParaRPr>
        </a:p>
      </dsp:txBody>
      <dsp:txXfrm>
        <a:off x="2571" y="360480"/>
        <a:ext cx="2507456" cy="691200"/>
      </dsp:txXfrm>
    </dsp:sp>
    <dsp:sp modelId="{05F7139E-646F-4675-8C98-97A80DC35D08}">
      <dsp:nvSpPr>
        <dsp:cNvPr id="0" name=""/>
        <dsp:cNvSpPr/>
      </dsp:nvSpPr>
      <dsp:spPr>
        <a:xfrm>
          <a:off x="2571" y="1051680"/>
          <a:ext cx="2507456" cy="415044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1200"/>
            </a:spcAft>
            <a:buChar char="••"/>
          </a:pPr>
          <a:r>
            <a:rPr lang="en-US" sz="2400" kern="1200" dirty="0" smtClean="0">
              <a:solidFill>
                <a:schemeClr val="tx1"/>
              </a:solidFill>
              <a:latin typeface="Times New Roman" pitchFamily="18" charset="0"/>
              <a:cs typeface="Times New Roman" pitchFamily="18" charset="0"/>
            </a:rPr>
            <a:t>Small sources considered </a:t>
          </a:r>
          <a:br>
            <a:rPr lang="en-US" sz="2400" kern="1200" dirty="0" smtClean="0">
              <a:solidFill>
                <a:schemeClr val="tx1"/>
              </a:solidFill>
              <a:latin typeface="Times New Roman" pitchFamily="18" charset="0"/>
              <a:cs typeface="Times New Roman" pitchFamily="18" charset="0"/>
            </a:rPr>
          </a:br>
          <a:r>
            <a:rPr lang="en-US" sz="2400" kern="1200" dirty="0" smtClean="0">
              <a:solidFill>
                <a:schemeClr val="tx1"/>
              </a:solidFill>
              <a:latin typeface="Times New Roman" pitchFamily="18" charset="0"/>
              <a:cs typeface="Times New Roman" pitchFamily="18" charset="0"/>
            </a:rPr>
            <a:t>“categorically insignificant activities”</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ts val="1200"/>
            </a:spcAft>
            <a:buChar char="••"/>
          </a:pPr>
          <a:r>
            <a:rPr lang="en-US" sz="2400" kern="1200" dirty="0" smtClean="0">
              <a:latin typeface="Times New Roman" pitchFamily="18" charset="0"/>
              <a:cs typeface="Times New Roman" pitchFamily="18" charset="0"/>
            </a:rPr>
            <a:t>New standards for emergency generators</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ts val="1200"/>
            </a:spcAft>
            <a:buChar char="••"/>
          </a:pPr>
          <a:r>
            <a:rPr lang="en-US" sz="2400" kern="1200" dirty="0" smtClean="0">
              <a:latin typeface="Times New Roman" pitchFamily="18" charset="0"/>
              <a:cs typeface="Times New Roman" pitchFamily="18" charset="0"/>
            </a:rPr>
            <a:t>Aggregate emissions are significant</a:t>
          </a:r>
          <a:endParaRPr lang="en-US" sz="2400" kern="1200" dirty="0">
            <a:latin typeface="Times New Roman" pitchFamily="18" charset="0"/>
            <a:cs typeface="Times New Roman" pitchFamily="18" charset="0"/>
          </a:endParaRPr>
        </a:p>
      </dsp:txBody>
      <dsp:txXfrm>
        <a:off x="2571" y="1051680"/>
        <a:ext cx="2507456" cy="4150440"/>
      </dsp:txXfrm>
    </dsp:sp>
    <dsp:sp modelId="{C890679B-E908-4F1E-9C0F-FCF7E3617B6F}">
      <dsp:nvSpPr>
        <dsp:cNvPr id="0" name=""/>
        <dsp:cNvSpPr/>
      </dsp:nvSpPr>
      <dsp:spPr>
        <a:xfrm>
          <a:off x="2861071" y="360480"/>
          <a:ext cx="2507456"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Recommendation</a:t>
          </a:r>
          <a:endParaRPr lang="en-US" sz="2400" kern="1200" dirty="0">
            <a:latin typeface="Times New Roman" pitchFamily="18" charset="0"/>
            <a:cs typeface="Times New Roman" pitchFamily="18" charset="0"/>
          </a:endParaRPr>
        </a:p>
      </dsp:txBody>
      <dsp:txXfrm>
        <a:off x="2861071" y="360480"/>
        <a:ext cx="2507456" cy="691200"/>
      </dsp:txXfrm>
    </dsp:sp>
    <dsp:sp modelId="{C33C1989-BE00-4F04-BA23-BCF8C1D46079}">
      <dsp:nvSpPr>
        <dsp:cNvPr id="0" name=""/>
        <dsp:cNvSpPr/>
      </dsp:nvSpPr>
      <dsp:spPr>
        <a:xfrm>
          <a:off x="2861071" y="1051680"/>
          <a:ext cx="2507456" cy="415044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tx1"/>
              </a:solidFill>
              <a:latin typeface="Times New Roman" pitchFamily="18" charset="0"/>
              <a:cs typeface="Times New Roman" pitchFamily="18" charset="0"/>
            </a:rPr>
            <a:t>Require construction approval or permit  </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en-US" sz="2400" kern="1200" dirty="0"/>
        </a:p>
      </dsp:txBody>
      <dsp:txXfrm>
        <a:off x="2861071" y="1051680"/>
        <a:ext cx="2507456" cy="4150440"/>
      </dsp:txXfrm>
    </dsp:sp>
    <dsp:sp modelId="{94F1539C-A416-4599-B45F-AC08210BF8E8}">
      <dsp:nvSpPr>
        <dsp:cNvPr id="0" name=""/>
        <dsp:cNvSpPr/>
      </dsp:nvSpPr>
      <dsp:spPr>
        <a:xfrm>
          <a:off x="5719571" y="360480"/>
          <a:ext cx="2507456" cy="691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DEQ Workload</a:t>
          </a:r>
          <a:endParaRPr lang="en-US" sz="2400" kern="1200" dirty="0">
            <a:latin typeface="Times New Roman" pitchFamily="18" charset="0"/>
            <a:cs typeface="Times New Roman" pitchFamily="18" charset="0"/>
          </a:endParaRPr>
        </a:p>
      </dsp:txBody>
      <dsp:txXfrm>
        <a:off x="5719571" y="360480"/>
        <a:ext cx="2507456" cy="691200"/>
      </dsp:txXfrm>
    </dsp:sp>
    <dsp:sp modelId="{20C4F1DA-DCE1-49C5-A43C-DB0EBFACAFA4}">
      <dsp:nvSpPr>
        <dsp:cNvPr id="0" name=""/>
        <dsp:cNvSpPr/>
      </dsp:nvSpPr>
      <dsp:spPr>
        <a:xfrm>
          <a:off x="5719571" y="1051680"/>
          <a:ext cx="2507456" cy="41504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Need to revise a few existing permits</a:t>
          </a:r>
          <a:endParaRPr lang="en-US" sz="2400"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smtClean="0">
              <a:latin typeface="Times New Roman" pitchFamily="18" charset="0"/>
              <a:cs typeface="Times New Roman" pitchFamily="18" charset="0"/>
            </a:rPr>
            <a:t>May need to issue a few new permits (i.e., general permit)</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endParaRPr lang="en-US" sz="2400" kern="1200" dirty="0"/>
        </a:p>
      </dsp:txBody>
      <dsp:txXfrm>
        <a:off x="5719571" y="1051680"/>
        <a:ext cx="2507456" cy="41504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DB6C32-9245-4D44-899E-23697DA8E611}">
      <dsp:nvSpPr>
        <dsp:cNvPr id="0" name=""/>
        <dsp:cNvSpPr/>
      </dsp:nvSpPr>
      <dsp:spPr>
        <a:xfrm>
          <a:off x="29" y="193098"/>
          <a:ext cx="2848570" cy="86417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Impacts on Development</a:t>
          </a:r>
          <a:endParaRPr lang="en-US" sz="2500" kern="1200" dirty="0">
            <a:latin typeface="Times New Roman" pitchFamily="18" charset="0"/>
            <a:cs typeface="Times New Roman" pitchFamily="18" charset="0"/>
          </a:endParaRPr>
        </a:p>
      </dsp:txBody>
      <dsp:txXfrm>
        <a:off x="29" y="193098"/>
        <a:ext cx="2848570" cy="864178"/>
      </dsp:txXfrm>
    </dsp:sp>
    <dsp:sp modelId="{1E59955E-1F2E-41CC-A613-A6F74AEA5070}">
      <dsp:nvSpPr>
        <dsp:cNvPr id="0" name=""/>
        <dsp:cNvSpPr/>
      </dsp:nvSpPr>
      <dsp:spPr>
        <a:xfrm>
          <a:off x="29" y="1057276"/>
          <a:ext cx="2848570" cy="281362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latin typeface="Times New Roman" pitchFamily="18" charset="0"/>
              <a:cs typeface="Times New Roman" pitchFamily="18" charset="0"/>
            </a:rPr>
            <a:t>Sources need to </a:t>
          </a:r>
          <a:r>
            <a:rPr lang="en-US" sz="2500" kern="1200" dirty="0" smtClean="0">
              <a:solidFill>
                <a:schemeClr val="tx1"/>
              </a:solidFill>
              <a:latin typeface="Times New Roman" pitchFamily="18" charset="0"/>
              <a:cs typeface="Times New Roman" pitchFamily="18" charset="0"/>
            </a:rPr>
            <a:t>provide emissions information</a:t>
          </a:r>
          <a:endParaRPr lang="en-US" sz="2500" kern="1200" dirty="0"/>
        </a:p>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r>
            <a:rPr lang="en-US" sz="2500" kern="1200" dirty="0" smtClean="0">
              <a:latin typeface="Times New Roman" pitchFamily="18" charset="0"/>
              <a:cs typeface="Times New Roman" pitchFamily="18" charset="0"/>
            </a:rPr>
            <a:t>Few sources will need permits (data centers)</a:t>
          </a:r>
          <a:endParaRPr lang="en-US" sz="2500" kern="1200" dirty="0">
            <a:latin typeface="Times New Roman" pitchFamily="18" charset="0"/>
            <a:cs typeface="Times New Roman" pitchFamily="18" charset="0"/>
          </a:endParaRPr>
        </a:p>
      </dsp:txBody>
      <dsp:txXfrm>
        <a:off x="29" y="1057276"/>
        <a:ext cx="2848570" cy="2813625"/>
      </dsp:txXfrm>
    </dsp:sp>
    <dsp:sp modelId="{6ED1DBA7-926F-4E6B-856D-3955976562F6}">
      <dsp:nvSpPr>
        <dsp:cNvPr id="0" name=""/>
        <dsp:cNvSpPr/>
      </dsp:nvSpPr>
      <dsp:spPr>
        <a:xfrm>
          <a:off x="3247399" y="193098"/>
          <a:ext cx="2848570" cy="864178"/>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itchFamily="18" charset="0"/>
              <a:cs typeface="Times New Roman" pitchFamily="18" charset="0"/>
            </a:rPr>
            <a:t>Impacts on Environment</a:t>
          </a:r>
          <a:endParaRPr lang="en-US" sz="2500" kern="1200" dirty="0">
            <a:latin typeface="Times New Roman" pitchFamily="18" charset="0"/>
            <a:cs typeface="Times New Roman" pitchFamily="18" charset="0"/>
          </a:endParaRPr>
        </a:p>
      </dsp:txBody>
      <dsp:txXfrm>
        <a:off x="3247399" y="193098"/>
        <a:ext cx="2848570" cy="864178"/>
      </dsp:txXfrm>
    </dsp:sp>
    <dsp:sp modelId="{70DBA9A6-8C44-4839-B390-1F8AD9921B19}">
      <dsp:nvSpPr>
        <dsp:cNvPr id="0" name=""/>
        <dsp:cNvSpPr/>
      </dsp:nvSpPr>
      <dsp:spPr>
        <a:xfrm>
          <a:off x="3247399" y="1057276"/>
          <a:ext cx="2848570" cy="2813625"/>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latin typeface="Times New Roman" pitchFamily="18" charset="0"/>
              <a:cs typeface="Times New Roman" pitchFamily="18" charset="0"/>
            </a:rPr>
            <a:t>Better accounting of emissions from sources</a:t>
          </a:r>
          <a:endParaRPr lang="en-US" sz="2500" kern="1200" dirty="0"/>
        </a:p>
      </dsp:txBody>
      <dsp:txXfrm>
        <a:off x="3247399" y="1057276"/>
        <a:ext cx="2848570" cy="281362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864447-4B66-4534-AA9D-7DD1DB8B6BE8}">
      <dsp:nvSpPr>
        <dsp:cNvPr id="0" name=""/>
        <dsp:cNvSpPr/>
      </dsp:nvSpPr>
      <dsp:spPr>
        <a:xfrm>
          <a:off x="2571" y="203182"/>
          <a:ext cx="2507456" cy="604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Background</a:t>
          </a:r>
          <a:endParaRPr lang="en-US" sz="2100" kern="1200" dirty="0">
            <a:latin typeface="Times New Roman" pitchFamily="18" charset="0"/>
            <a:cs typeface="Times New Roman" pitchFamily="18" charset="0"/>
          </a:endParaRPr>
        </a:p>
      </dsp:txBody>
      <dsp:txXfrm>
        <a:off x="2571" y="203182"/>
        <a:ext cx="2507456" cy="604800"/>
      </dsp:txXfrm>
    </dsp:sp>
    <dsp:sp modelId="{05F7139E-646F-4675-8C98-97A80DC35D08}">
      <dsp:nvSpPr>
        <dsp:cNvPr id="0" name=""/>
        <dsp:cNvSpPr/>
      </dsp:nvSpPr>
      <dsp:spPr>
        <a:xfrm>
          <a:off x="2571" y="807982"/>
          <a:ext cx="2507456" cy="439903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Prevent new nonattainment areas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Improve existing nonattainment areas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EPA redesignation is slow</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Construction ban in certain areas</a:t>
          </a:r>
          <a:endParaRPr lang="en-US" sz="2100" kern="1200" dirty="0">
            <a:latin typeface="Times New Roman" pitchFamily="18" charset="0"/>
            <a:cs typeface="Times New Roman" pitchFamily="18" charset="0"/>
          </a:endParaRPr>
        </a:p>
      </dsp:txBody>
      <dsp:txXfrm>
        <a:off x="2571" y="807982"/>
        <a:ext cx="2507456" cy="4399034"/>
      </dsp:txXfrm>
    </dsp:sp>
    <dsp:sp modelId="{C890679B-E908-4F1E-9C0F-FCF7E3617B6F}">
      <dsp:nvSpPr>
        <dsp:cNvPr id="0" name=""/>
        <dsp:cNvSpPr/>
      </dsp:nvSpPr>
      <dsp:spPr>
        <a:xfrm>
          <a:off x="2861071" y="203182"/>
          <a:ext cx="2507456" cy="604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Recommendation</a:t>
          </a:r>
          <a:endParaRPr lang="en-US" sz="2100" kern="1200" dirty="0">
            <a:latin typeface="Times New Roman" pitchFamily="18" charset="0"/>
            <a:cs typeface="Times New Roman" pitchFamily="18" charset="0"/>
          </a:endParaRPr>
        </a:p>
      </dsp:txBody>
      <dsp:txXfrm>
        <a:off x="2861071" y="203182"/>
        <a:ext cx="2507456" cy="604800"/>
      </dsp:txXfrm>
    </dsp:sp>
    <dsp:sp modelId="{C33C1989-BE00-4F04-BA23-BCF8C1D46079}">
      <dsp:nvSpPr>
        <dsp:cNvPr id="0" name=""/>
        <dsp:cNvSpPr/>
      </dsp:nvSpPr>
      <dsp:spPr>
        <a:xfrm>
          <a:off x="2861071" y="807982"/>
          <a:ext cx="2507456" cy="439903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Establish two new transitional areas: sustainment and reattainment</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Provide incentives to reduce emissions from problem sources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Change definition of major source: Separate Major NSR from non-Major NSR</a:t>
          </a:r>
          <a:endParaRPr lang="en-US" sz="2100" kern="1200" dirty="0">
            <a:latin typeface="Times New Roman" pitchFamily="18" charset="0"/>
            <a:cs typeface="Times New Roman" pitchFamily="18" charset="0"/>
          </a:endParaRPr>
        </a:p>
      </dsp:txBody>
      <dsp:txXfrm>
        <a:off x="2861071" y="807982"/>
        <a:ext cx="2507456" cy="4399034"/>
      </dsp:txXfrm>
    </dsp:sp>
    <dsp:sp modelId="{94F1539C-A416-4599-B45F-AC08210BF8E8}">
      <dsp:nvSpPr>
        <dsp:cNvPr id="0" name=""/>
        <dsp:cNvSpPr/>
      </dsp:nvSpPr>
      <dsp:spPr>
        <a:xfrm>
          <a:off x="5719571" y="203182"/>
          <a:ext cx="2507456" cy="604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itchFamily="18" charset="0"/>
              <a:cs typeface="Times New Roman" pitchFamily="18" charset="0"/>
            </a:rPr>
            <a:t>DEQ Workload</a:t>
          </a:r>
          <a:endParaRPr lang="en-US" sz="2100" kern="1200" dirty="0">
            <a:latin typeface="Times New Roman" pitchFamily="18" charset="0"/>
            <a:cs typeface="Times New Roman" pitchFamily="18" charset="0"/>
          </a:endParaRPr>
        </a:p>
      </dsp:txBody>
      <dsp:txXfrm>
        <a:off x="5719571" y="203182"/>
        <a:ext cx="2507456" cy="604800"/>
      </dsp:txXfrm>
    </dsp:sp>
    <dsp:sp modelId="{20C4F1DA-DCE1-49C5-A43C-DB0EBFACAFA4}">
      <dsp:nvSpPr>
        <dsp:cNvPr id="0" name=""/>
        <dsp:cNvSpPr/>
      </dsp:nvSpPr>
      <dsp:spPr>
        <a:xfrm>
          <a:off x="5719571" y="807982"/>
          <a:ext cx="2507456" cy="439903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Training for NSR permit writers to learn program revisions</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ts val="1800"/>
            </a:spcAft>
            <a:buChar char="••"/>
          </a:pPr>
          <a:r>
            <a:rPr lang="en-US" sz="2100" kern="1200" dirty="0" smtClean="0">
              <a:latin typeface="Times New Roman" pitchFamily="18" charset="0"/>
              <a:cs typeface="Times New Roman" pitchFamily="18" charset="0"/>
            </a:rPr>
            <a:t>Identify areas and develop prevention plans (e.g., PM Advance)</a:t>
          </a:r>
          <a:endParaRPr lang="en-US" sz="2100" kern="1200" dirty="0">
            <a:latin typeface="Times New Roman" pitchFamily="18" charset="0"/>
            <a:cs typeface="Times New Roman" pitchFamily="18" charset="0"/>
          </a:endParaRPr>
        </a:p>
        <a:p>
          <a:pPr marL="228600" lvl="1" indent="-228600" algn="l" defTabSz="933450">
            <a:lnSpc>
              <a:spcPct val="90000"/>
            </a:lnSpc>
            <a:spcBef>
              <a:spcPct val="0"/>
            </a:spcBef>
            <a:spcAft>
              <a:spcPct val="15000"/>
            </a:spcAft>
            <a:buChar char="••"/>
          </a:pPr>
          <a:endParaRPr lang="en-US" sz="2100" kern="1200" dirty="0"/>
        </a:p>
      </dsp:txBody>
      <dsp:txXfrm>
        <a:off x="5719571" y="807982"/>
        <a:ext cx="2507456" cy="439903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7/31/2013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p14="http://schemas.microsoft.com/office/powerpoint/2010/main" xmlns=""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I’m here to update you on the comprehensive rule changes that AQ is doing to update and improve our permitting program. I wanted to give you this update before our stakeholder meetings in August in case you get any questions.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52010"/>
          </a:xfrm>
        </p:spPr>
        <p:txBody>
          <a:bodyPr>
            <a:normAutofit/>
          </a:bodyPr>
          <a:lstStyle/>
          <a:p>
            <a:pPr marL="285750" indent="-285750">
              <a:lnSpc>
                <a:spcPct val="95000"/>
              </a:lnSpc>
              <a:spcBef>
                <a:spcPts val="0"/>
              </a:spcBef>
              <a:buClr>
                <a:srgbClr val="00B0F0"/>
              </a:buClr>
              <a:buFont typeface="Arial" pitchFamily="34" charset="0"/>
              <a:buChar char="•"/>
            </a:pPr>
            <a:r>
              <a:rPr lang="en-US" sz="1600" dirty="0" smtClean="0">
                <a:latin typeface="Times New Roman" pitchFamily="18" charset="0"/>
                <a:cs typeface="Times New Roman" pitchFamily="18" charset="0"/>
              </a:rPr>
              <a:t>The next topic covers permitting small sources.  A list of categorically </a:t>
            </a:r>
            <a:r>
              <a:rPr lang="en-US" sz="1600" dirty="0">
                <a:latin typeface="Times New Roman" pitchFamily="18" charset="0"/>
                <a:cs typeface="Times New Roman" pitchFamily="18" charset="0"/>
              </a:rPr>
              <a:t>insignificant activities </a:t>
            </a:r>
            <a:r>
              <a:rPr lang="en-US" sz="1600" dirty="0" smtClean="0">
                <a:latin typeface="Times New Roman" pitchFamily="18" charset="0"/>
                <a:cs typeface="Times New Roman" pitchFamily="18" charset="0"/>
              </a:rPr>
              <a:t>was identified </a:t>
            </a:r>
            <a:r>
              <a:rPr lang="en-US" sz="1600" dirty="0">
                <a:latin typeface="Times New Roman" pitchFamily="18" charset="0"/>
                <a:cs typeface="Times New Roman" pitchFamily="18" charset="0"/>
              </a:rPr>
              <a:t>in mid 90’s for Title V program because we had to account for ALL emissions.  </a:t>
            </a:r>
            <a:r>
              <a:rPr lang="en-US" sz="1600" dirty="0" smtClean="0">
                <a:latin typeface="Times New Roman" pitchFamily="18" charset="0"/>
                <a:cs typeface="Times New Roman" pitchFamily="18" charset="0"/>
              </a:rPr>
              <a:t>The list includes examples like:</a:t>
            </a:r>
            <a:endParaRPr lang="en-US" sz="1600" dirty="0">
              <a:latin typeface="Times New Roman" pitchFamily="18" charset="0"/>
              <a:cs typeface="Times New Roman" pitchFamily="18" charset="0"/>
            </a:endParaRPr>
          </a:p>
          <a:p>
            <a:pPr marL="742950" lvl="3" indent="-285750">
              <a:buClr>
                <a:srgbClr val="00B0F0"/>
              </a:buClr>
              <a:buFont typeface="Arial" pitchFamily="34" charset="0"/>
              <a:buChar char="•"/>
            </a:pPr>
            <a:r>
              <a:rPr lang="en-US" sz="1600" dirty="0">
                <a:latin typeface="Times New Roman" pitchFamily="18" charset="0"/>
                <a:cs typeface="Times New Roman" pitchFamily="18" charset="0"/>
              </a:rPr>
              <a:t>Janitorial activities</a:t>
            </a:r>
          </a:p>
          <a:p>
            <a:pPr marL="742950" lvl="3" indent="-285750">
              <a:buClr>
                <a:srgbClr val="00B0F0"/>
              </a:buClr>
              <a:buFont typeface="Arial" pitchFamily="34" charset="0"/>
              <a:buChar char="•"/>
            </a:pPr>
            <a:r>
              <a:rPr lang="en-US" sz="1600" dirty="0">
                <a:latin typeface="Times New Roman" pitchFamily="18" charset="0"/>
                <a:cs typeface="Times New Roman" pitchFamily="18" charset="0"/>
              </a:rPr>
              <a:t>Groundskeeping activities including</a:t>
            </a:r>
          </a:p>
          <a:p>
            <a:pPr marL="742950" lvl="3" indent="-285750">
              <a:buClr>
                <a:srgbClr val="00B0F0"/>
              </a:buClr>
              <a:buFont typeface="Arial" pitchFamily="34" charset="0"/>
              <a:buChar char="•"/>
            </a:pPr>
            <a:r>
              <a:rPr lang="en-US" sz="1600" dirty="0" smtClean="0">
                <a:latin typeface="Times New Roman" pitchFamily="18" charset="0"/>
                <a:cs typeface="Times New Roman" pitchFamily="18" charset="0"/>
              </a:rPr>
              <a:t>Emergency generators</a:t>
            </a:r>
            <a:endParaRPr lang="en-US" sz="1600" dirty="0">
              <a:latin typeface="Times New Roman" pitchFamily="18" charset="0"/>
              <a:cs typeface="Times New Roman" pitchFamily="18" charset="0"/>
            </a:endParaRPr>
          </a:p>
          <a:p>
            <a:pPr marL="1200150" lvl="2" indent="-285750">
              <a:buClr>
                <a:srgbClr val="00B0F0"/>
              </a:buClr>
              <a:buFont typeface="Arial" pitchFamily="34" charset="0"/>
              <a:buChar char="•"/>
            </a:pPr>
            <a:endParaRPr lang="en-US" sz="1600" dirty="0">
              <a:latin typeface="Times New Roman" pitchFamily="18" charset="0"/>
              <a:cs typeface="Times New Roman" pitchFamily="18" charset="0"/>
            </a:endParaRPr>
          </a:p>
          <a:p>
            <a:pPr marL="285750" indent="-285750">
              <a:buClr>
                <a:srgbClr val="00B0F0"/>
              </a:buClr>
              <a:buFont typeface="Arial" pitchFamily="34" charset="0"/>
              <a:buChar char="•"/>
            </a:pPr>
            <a:r>
              <a:rPr lang="en-US" sz="1600" dirty="0" smtClean="0">
                <a:latin typeface="Times New Roman" pitchFamily="18" charset="0"/>
                <a:cs typeface="Times New Roman" pitchFamily="18" charset="0"/>
              </a:rPr>
              <a:t>Things have changed since then.  EPA adopted new standards for emergency generators</a:t>
            </a:r>
            <a:endParaRPr lang="en-US" sz="1600" dirty="0">
              <a:latin typeface="Times New Roman" pitchFamily="18" charset="0"/>
              <a:cs typeface="Times New Roman" pitchFamily="18" charset="0"/>
            </a:endParaRPr>
          </a:p>
          <a:p>
            <a:pPr marL="285750" indent="-285750">
              <a:buClr>
                <a:srgbClr val="00B0F0"/>
              </a:buClr>
              <a:buFont typeface="Arial" pitchFamily="34" charset="0"/>
              <a:buChar char="•"/>
            </a:pPr>
            <a:endParaRPr lang="en-US" sz="1600" dirty="0">
              <a:latin typeface="Times New Roman" pitchFamily="18" charset="0"/>
              <a:cs typeface="Times New Roman" pitchFamily="18" charset="0"/>
            </a:endParaRPr>
          </a:p>
          <a:p>
            <a:pPr marL="285750" lvl="0" indent="-285750">
              <a:lnSpc>
                <a:spcPct val="95000"/>
              </a:lnSpc>
              <a:buClr>
                <a:srgbClr val="00B0F0"/>
              </a:buClr>
              <a:buFont typeface="Arial" pitchFamily="34" charset="0"/>
              <a:buChar char="•"/>
            </a:pPr>
            <a:r>
              <a:rPr lang="en-US" sz="1600" dirty="0" smtClean="0">
                <a:latin typeface="Times New Roman" pitchFamily="18" charset="0"/>
                <a:cs typeface="Times New Roman" pitchFamily="18" charset="0"/>
              </a:rPr>
              <a:t>One source has about 20 small boilers and their aggregate emissions are definitely not insignificant</a:t>
            </a:r>
          </a:p>
          <a:p>
            <a:pPr marL="285750" lvl="0" indent="-285750">
              <a:lnSpc>
                <a:spcPct val="95000"/>
              </a:lnSpc>
              <a:buClr>
                <a:srgbClr val="00B0F0"/>
              </a:buClr>
              <a:buFont typeface="Arial" pitchFamily="34" charset="0"/>
              <a:buChar char="•"/>
            </a:pPr>
            <a:endParaRPr lang="en-US" sz="1600" dirty="0">
              <a:latin typeface="Times New Roman" pitchFamily="18" charset="0"/>
              <a:cs typeface="Times New Roman" pitchFamily="18" charset="0"/>
            </a:endParaRPr>
          </a:p>
          <a:p>
            <a:pPr marL="285750" lvl="0" indent="-285750">
              <a:lnSpc>
                <a:spcPct val="95000"/>
              </a:lnSpc>
              <a:buClr>
                <a:srgbClr val="00B0F0"/>
              </a:buClr>
              <a:buFont typeface="Arial" pitchFamily="34" charset="0"/>
              <a:buChar char="•"/>
            </a:pPr>
            <a:r>
              <a:rPr lang="en-US" sz="1600" dirty="0" smtClean="0">
                <a:latin typeface="Times New Roman" pitchFamily="18" charset="0"/>
                <a:cs typeface="Times New Roman" pitchFamily="18" charset="0"/>
              </a:rPr>
              <a:t>So for emergency generators and small boilers, we are going to require they be included in existing permits or on new permits.  They will also need construction approval for new units.  </a:t>
            </a:r>
          </a:p>
          <a:p>
            <a:pPr marL="285750" indent="-285750">
              <a:buClr>
                <a:srgbClr val="00B0F0"/>
              </a:buCl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What does this mean for businesses?</a:t>
            </a:r>
          </a:p>
          <a:p>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They will have to estimate emissions from these units, which will improve our emissions inventory</a:t>
            </a:r>
          </a:p>
          <a:p>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Some businesses will need a permit just for these units if the emissions are high enough</a:t>
            </a:r>
          </a:p>
          <a:p>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Some businesses may trigger our New Source Review program in the future because of these units</a:t>
            </a:r>
          </a:p>
          <a:p>
            <a:endParaRPr lang="en-US" dirty="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347210"/>
          </a:xfrm>
        </p:spPr>
        <p:txBody>
          <a:bodyPr>
            <a:normAutofit lnSpcReduction="10000"/>
          </a:bodyPr>
          <a:lstStyle/>
          <a:p>
            <a:r>
              <a:rPr lang="en-US" sz="1400" dirty="0" smtClean="0">
                <a:latin typeface="Times New Roman" panose="02020603050405020304" pitchFamily="18" charset="0"/>
                <a:cs typeface="Times New Roman" panose="02020603050405020304" pitchFamily="18" charset="0"/>
              </a:rPr>
              <a:t>The next topic is New Source Review.  This  is a nationwide regulatory program that ensures new or modified facilities install the latest control technologies and do not violate ambient air quality standards.  The New Source Review program is designed to prevent areas from becoming new nonattainment areas and also improve the air quality in nonattainment areas to get back into attainment. </a:t>
            </a: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The problem is that EPA designation of areas is slow. The ways our rules are set up, the modeling requirements create an unnecessary construction ban in areas like Lakeview that haven’t been redesignated as nonattainment.  </a:t>
            </a:r>
          </a:p>
          <a:p>
            <a:endParaRPr lang="en-US" sz="1400" dirty="0" smtClean="0">
              <a:latin typeface="Times New Roman" panose="02020603050405020304" pitchFamily="18" charset="0"/>
              <a:cs typeface="Times New Roman" panose="02020603050405020304" pitchFamily="18" charset="0"/>
            </a:endParaRPr>
          </a:p>
          <a:p>
            <a:pPr>
              <a:buClr>
                <a:srgbClr val="00B0F0"/>
              </a:buClr>
            </a:pPr>
            <a:r>
              <a:rPr lang="en-US" sz="1400" dirty="0" smtClean="0">
                <a:latin typeface="Times New Roman" panose="02020603050405020304" pitchFamily="18" charset="0"/>
                <a:cs typeface="Times New Roman" panose="02020603050405020304" pitchFamily="18" charset="0"/>
              </a:rPr>
              <a:t>To solve this problem, we are establishing two new transitional areas: sustainment and reattainment areas.   These will be designated by EQC, not EPA.  Sustainment areas are designed to prevent areas from becoming nonattainment areas. Reattainment areas help transition an area back to attainment more quickly before the EPA redesignation.  </a:t>
            </a:r>
          </a:p>
          <a:p>
            <a:pPr>
              <a:buClr>
                <a:srgbClr val="00B0F0"/>
              </a:buClr>
            </a:pPr>
            <a:endParaRPr lang="en-US" sz="1400" dirty="0" smtClean="0">
              <a:latin typeface="Times New Roman" panose="02020603050405020304" pitchFamily="18" charset="0"/>
              <a:cs typeface="Times New Roman" panose="02020603050405020304" pitchFamily="18" charset="0"/>
            </a:endParaRPr>
          </a:p>
          <a:p>
            <a:pPr>
              <a:buClr>
                <a:srgbClr val="00B0F0"/>
              </a:buClr>
            </a:pPr>
            <a:r>
              <a:rPr lang="en-US" sz="1400" dirty="0" smtClean="0">
                <a:latin typeface="Times New Roman" panose="02020603050405020304" pitchFamily="18" charset="0"/>
                <a:cs typeface="Times New Roman" panose="02020603050405020304" pitchFamily="18" charset="0"/>
              </a:rPr>
              <a:t>We are changing our definition of a major source to match EPA’s definition. This change, along with the designation of  sustainment and reattainment areas will give us more flexibility in permitting smaller sources.  This will also help us allow construction that was previously prohibited but still be protective of air quality. </a:t>
            </a:r>
          </a:p>
          <a:p>
            <a:pPr lvl="1">
              <a:buClr>
                <a:srgbClr val="00B0F0"/>
              </a:buClr>
            </a:pPr>
            <a:endParaRPr lang="en-US" sz="1600" dirty="0" smtClean="0">
              <a:latin typeface="Times New Roman" panose="02020603050405020304" pitchFamily="18" charset="0"/>
              <a:cs typeface="Times New Roman" panose="02020603050405020304" pitchFamily="18" charset="0"/>
            </a:endParaRPr>
          </a:p>
          <a:p>
            <a:pPr>
              <a:buClr>
                <a:srgbClr val="00B0F0"/>
              </a:buClr>
            </a:pPr>
            <a:endParaRPr lang="en-US" sz="16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
        <p:nvSpPr>
          <p:cNvPr id="5" name="Content Placeholder 2"/>
          <p:cNvSpPr>
            <a:spLocks noGrp="1"/>
          </p:cNvSpPr>
          <p:nvPr>
            <p:ph type="body" idx="1"/>
          </p:nvPr>
        </p:nvSpPr>
        <p:spPr/>
        <p:txBody>
          <a:bodyPr>
            <a:normAutofit fontScale="92500" lnSpcReduction="20000"/>
          </a:bodyPr>
          <a:lstStyle/>
          <a:p>
            <a:pPr lvl="1">
              <a:buClr>
                <a:srgbClr val="00B0F0"/>
              </a:buClr>
            </a:pPr>
            <a:endParaRPr lang="en-US" sz="1800" dirty="0">
              <a:latin typeface="Times New Roman" panose="02020603050405020304" pitchFamily="18" charset="0"/>
              <a:cs typeface="Times New Roman" panose="02020603050405020304" pitchFamily="18" charset="0"/>
            </a:endParaRPr>
          </a:p>
          <a:p>
            <a:pPr>
              <a:buClr>
                <a:srgbClr val="00B0F0"/>
              </a:buClr>
            </a:pPr>
            <a:r>
              <a:rPr lang="en-US" sz="1800" dirty="0" smtClean="0">
                <a:latin typeface="Times New Roman" pitchFamily="18" charset="0"/>
                <a:cs typeface="Times New Roman" pitchFamily="18" charset="0"/>
              </a:rPr>
              <a:t>These proposed changes will have a direct impact on both businesses and the environment.  We are raising the offset ratios in most areas but at the same time, creating an incentive to address priority sources by reducing the offset ratio if the business gets offsets from the priority sources. This will increase permitting flexibility for smaller sources. </a:t>
            </a:r>
          </a:p>
          <a:p>
            <a:endParaRPr lang="en-US" sz="1800" dirty="0" smtClean="0">
              <a:latin typeface="Times New Roman" pitchFamily="18" charset="0"/>
              <a:cs typeface="Times New Roman" pitchFamily="18" charset="0"/>
            </a:endParaRPr>
          </a:p>
          <a:p>
            <a:pPr>
              <a:buClr>
                <a:srgbClr val="00B0F0"/>
              </a:buClr>
            </a:pPr>
            <a:r>
              <a:rPr lang="en-US" sz="1800" dirty="0" smtClean="0">
                <a:latin typeface="Times New Roman" pitchFamily="18" charset="0"/>
                <a:cs typeface="Times New Roman" pitchFamily="18" charset="0"/>
              </a:rPr>
              <a:t>This approach lets us focus on addressing local air quality problems. </a:t>
            </a:r>
          </a:p>
          <a:p>
            <a:pPr>
              <a:buClr>
                <a:srgbClr val="00B0F0"/>
              </a:buClr>
            </a:pP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We are allowing less stringent controls requirements for smaller sources in nonattainment areas.  This won’t really make much of a difference because the stringent control technology for PM2.5 is the same </a:t>
            </a:r>
            <a:r>
              <a:rPr lang="en-US" sz="1800" dirty="0">
                <a:latin typeface="Times New Roman" pitchFamily="18" charset="0"/>
                <a:cs typeface="Times New Roman" pitchFamily="18" charset="0"/>
              </a:rPr>
              <a:t>a</a:t>
            </a:r>
            <a:r>
              <a:rPr lang="en-US" sz="1800" dirty="0" smtClean="0">
                <a:latin typeface="Times New Roman" pitchFamily="18" charset="0"/>
                <a:cs typeface="Times New Roman" pitchFamily="18" charset="0"/>
              </a:rPr>
              <a:t>s the less stringent control technology. If there happened to be more emissions from this less stringent control, that would be that much more emissions the business would have to offset.  </a:t>
            </a:r>
            <a:endParaRPr lang="en-US" sz="1800" dirty="0">
              <a:latin typeface="Times New Roman" pitchFamily="18" charset="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This slide shows how the different areas interact with each other. Again, the sustainment area was developed to prevent an area from becoming a nonattainment area and the reattainment area will help a nonattainment area transition more quickly back to attainment.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As I mentioned earlier, there is a construction ban Lakeview because the monitoring data shows they are nonattainment but they are still officially designated as attainment.  As such, larger businesses cannot build or expand in Lakeview so a sustainment area designation is just what they need.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In this rule package, we are going to specify how we will designate new sustainment and reattainment areas.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We’ll gather ambient monitoring data, define a boundary.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Identify priority sources and work with local governments. </a:t>
            </a:r>
            <a:br>
              <a:rPr lang="en-US" sz="1800" dirty="0" smtClean="0">
                <a:latin typeface="Times New Roman" pitchFamily="18" charset="0"/>
                <a:cs typeface="Times New Roman" pitchFamily="18" charset="0"/>
              </a:rPr>
            </a:b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This is exactly what we have done in Lakeview.  Staff met with their town council, the city commissioners, and the PM Advance advisory committee last week. They explained this permitting limbo and all of these groups agreed that it would be good for them to be designated as a sustainment area.  They will submit a letter at the EQC March 14 meeting requesting the designation.   </a:t>
            </a:r>
          </a:p>
          <a:p>
            <a:endParaRPr lang="en-US" sz="18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Clr>
                <a:srgbClr val="00B0F0"/>
              </a:buClr>
            </a:pPr>
            <a:r>
              <a:rPr lang="en-US" sz="1800" dirty="0" smtClean="0">
                <a:latin typeface="Times New Roman" panose="02020603050405020304" pitchFamily="18" charset="0"/>
                <a:cs typeface="Times New Roman" panose="02020603050405020304" pitchFamily="18" charset="0"/>
              </a:rPr>
              <a:t>The last topic we’re covering today is Net Air Quality Benefit.  When a business triggers our New Source Review program, one thing they have to do is show that that will be providing a net air quality benefit in the area they are building or expanding.  </a:t>
            </a:r>
          </a:p>
          <a:p>
            <a:pPr>
              <a:buClr>
                <a:srgbClr val="00B0F0"/>
              </a:buClr>
            </a:pPr>
            <a:endParaRPr lang="en-US" sz="1800" dirty="0" smtClean="0">
              <a:latin typeface="Times New Roman" panose="02020603050405020304" pitchFamily="18" charset="0"/>
              <a:cs typeface="Times New Roman" panose="02020603050405020304" pitchFamily="18" charset="0"/>
            </a:endParaRPr>
          </a:p>
          <a:p>
            <a:pPr>
              <a:buClr>
                <a:srgbClr val="00B0F0"/>
              </a:buClr>
            </a:pPr>
            <a:r>
              <a:rPr lang="en-US" sz="1800" dirty="0" smtClean="0">
                <a:latin typeface="Times New Roman" panose="02020603050405020304" pitchFamily="18" charset="0"/>
                <a:cs typeface="Times New Roman" panose="02020603050405020304" pitchFamily="18" charset="0"/>
              </a:rPr>
              <a:t>Right now, our rules for showing that benefit are impossible to meet using modeling unless the increasing and offsetting businesses are co-located. The lower PM2.5 standard has revealed this problem. </a:t>
            </a:r>
          </a:p>
          <a:p>
            <a:pPr>
              <a:buClr>
                <a:srgbClr val="00B0F0"/>
              </a:buClr>
            </a:pPr>
            <a:endParaRPr lang="en-US" sz="1800" dirty="0" smtClean="0">
              <a:latin typeface="Times New Roman" panose="02020603050405020304" pitchFamily="18" charset="0"/>
              <a:cs typeface="Times New Roman" panose="02020603050405020304" pitchFamily="18" charset="0"/>
            </a:endParaRPr>
          </a:p>
          <a:p>
            <a:pPr>
              <a:buClr>
                <a:srgbClr val="00B0F0"/>
              </a:buClr>
            </a:pPr>
            <a:r>
              <a:rPr lang="en-US" sz="1800" dirty="0" smtClean="0">
                <a:latin typeface="Times New Roman" panose="02020603050405020304" pitchFamily="18" charset="0"/>
                <a:cs typeface="Times New Roman" panose="02020603050405020304" pitchFamily="18" charset="0"/>
              </a:rPr>
              <a:t>We are proposing to revise this modeling criteria.  We will make sure that we continue to protect air quality but we will eliminate near impossibility of meeting the modeling criteria. Another part of the net air quality benefit package is to increase the offset ratios as I mentioned before with the opportunity to reduce the ratio if offsets from priority sources are used. </a:t>
            </a:r>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normAutofit lnSpcReduction="10000"/>
          </a:bodyPr>
          <a:lstStyle/>
          <a:p>
            <a:r>
              <a:rPr lang="en-US" sz="1800" dirty="0" smtClean="0">
                <a:latin typeface="Times New Roman" pitchFamily="18" charset="0"/>
                <a:cs typeface="Times New Roman" pitchFamily="18" charset="0"/>
              </a:rPr>
              <a:t>These changes will make our the net air quality benefit portion of our New Source Review program workable.  I don’t know if you remember House Bill 2952 that was passed in 2009 for small scale local energy projects?  Well that bill was a result of the problem we have in our rules regarding Net Air Quality Benefit. By fixing our rules, we’ll eliminate the need for bills like 2952 to amend our rules.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general public should also like this proposed rule change because we are addressing the cause of the problem in areas with marginal air quality and will ensure that the ambient air quality standards are protected. One thing </a:t>
            </a:r>
            <a:r>
              <a:rPr lang="en-US" sz="1800" smtClean="0">
                <a:latin typeface="Times New Roman" pitchFamily="18" charset="0"/>
                <a:cs typeface="Times New Roman" pitchFamily="18" charset="0"/>
              </a:rPr>
              <a:t>that they </a:t>
            </a:r>
            <a:r>
              <a:rPr lang="en-US" sz="1800" dirty="0" smtClean="0">
                <a:latin typeface="Times New Roman" pitchFamily="18" charset="0"/>
                <a:cs typeface="Times New Roman" pitchFamily="18" charset="0"/>
              </a:rPr>
              <a:t>might not like is that some projects would be able to go forward whereas now, they can’t. </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latin typeface="Times New Roman" pitchFamily="18" charset="0"/>
                <a:cs typeface="Times New Roman" pitchFamily="18" charset="0"/>
              </a:rPr>
              <a:t>We have been working with EPA on the proposed changes along the way.  They have provided thoughtful suggestions and have told us that the changes we are proposing will be approvable</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so that’s good news.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Do you have any questions?</a:t>
            </a: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p14="http://schemas.microsoft.com/office/powerpoint/2010/main" xmlns="" val="220321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extLst>
      <p:ext uri="{BB962C8B-B14F-4D97-AF65-F5344CB8AC3E}">
        <p14:creationId xmlns:p14="http://schemas.microsoft.com/office/powerpoint/2010/main" xmlns="" val="148633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
        <p:nvSpPr>
          <p:cNvPr id="5"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particulate matter standards</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topics will be explained in more detail later in this presentation.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7" name="Notes Placeholder 5"/>
          <p:cNvSpPr>
            <a:spLocks noGrp="1"/>
          </p:cNvSpPr>
          <p:nvPr>
            <p:ph type="body" sz="quarter" idx="11"/>
          </p:nvPr>
        </p:nvSpPr>
        <p:spPr>
          <a:xfrm>
            <a:off x="762000" y="4191000"/>
            <a:ext cx="5608320" cy="4499610"/>
          </a:xfrm>
        </p:spPr>
        <p:txBody>
          <a:bodyPr>
            <a:noAutofit/>
          </a:bodyPr>
          <a:lstStyle/>
          <a:p>
            <a:r>
              <a:rPr lang="en-US" dirty="0" smtClean="0">
                <a:latin typeface="Times New Roman" pitchFamily="18" charset="0"/>
                <a:cs typeface="Times New Roman" pitchFamily="18" charset="0"/>
              </a:rPr>
              <a:t>The first part of this presentation covers rule clean-up.  To give you some background, some of our rules are missing important details.  These elements of our program have created problems in the past.  EPA has made changes to their rules so we need to catch up with those changes.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are recommending that we clarify our rules whenever necessary. For example, we are clarifying: </a:t>
            </a:r>
          </a:p>
          <a:p>
            <a:pPr lvl="1">
              <a:buFont typeface="Arial" pitchFamily="34" charset="0"/>
              <a:buChar char="•"/>
            </a:pPr>
            <a:r>
              <a:rPr lang="en-US" dirty="0" smtClean="0">
                <a:latin typeface="Times New Roman" pitchFamily="18" charset="0"/>
                <a:cs typeface="Times New Roman" pitchFamily="18" charset="0"/>
              </a:rPr>
              <a:t>H</a:t>
            </a:r>
            <a:r>
              <a:rPr lang="en-US" kern="0" dirty="0" smtClean="0">
                <a:latin typeface="Times New Roman"/>
                <a:ea typeface="Calibri"/>
                <a:cs typeface="Times New Roman"/>
              </a:rPr>
              <a:t>ow emissions are divided when a business splits into two or more businesses </a:t>
            </a:r>
          </a:p>
          <a:p>
            <a:pPr lvl="1">
              <a:buFont typeface="Arial" pitchFamily="34" charset="0"/>
              <a:buChar char="•"/>
            </a:pPr>
            <a:r>
              <a:rPr lang="en-US" kern="0" dirty="0" smtClean="0">
                <a:latin typeface="Times New Roman"/>
                <a:ea typeface="Calibri"/>
                <a:cs typeface="Times New Roman"/>
              </a:rPr>
              <a:t>If construction is delayed, how a business an get an extensions for their NSR permit</a:t>
            </a:r>
          </a:p>
          <a:p>
            <a:pPr lvl="0">
              <a:buFont typeface="Arial" pitchFamily="34" charset="0"/>
              <a:buChar char="•"/>
            </a:pPr>
            <a:endParaRPr lang="en-US" dirty="0" smtClean="0">
              <a:solidFill>
                <a:sysClr val="windowText" lastClr="000000"/>
              </a:solidFill>
              <a:latin typeface="Times New Roman"/>
              <a:ea typeface="Calibri"/>
              <a:cs typeface="Times New Roman"/>
            </a:endParaRPr>
          </a:p>
          <a:p>
            <a:pPr lvl="0">
              <a:buFont typeface="Arial" pitchFamily="34" charset="0"/>
              <a:buChar char="•"/>
            </a:pPr>
            <a:r>
              <a:rPr lang="en-US" dirty="0" smtClean="0">
                <a:solidFill>
                  <a:sysClr val="windowText" lastClr="000000"/>
                </a:solidFill>
                <a:latin typeface="Times New Roman"/>
                <a:ea typeface="Calibri"/>
                <a:cs typeface="Times New Roman"/>
              </a:rPr>
              <a:t>EPA adopted national rules that apply to manufacturers of consumer spray paint rules so we are repealing our state rules. These rules were part of plan to reduce ozone from consumer products.  </a:t>
            </a:r>
          </a:p>
          <a:p>
            <a:pPr>
              <a:buFont typeface="Arial" pitchFamily="34" charset="0"/>
              <a:buChar char="•"/>
            </a:pPr>
            <a:endParaRPr lang="en-US" dirty="0" smtClean="0">
              <a:latin typeface="Times New Roman" pitchFamily="18" charset="0"/>
              <a:cs typeface="Times New Roman" pitchFamily="18" charset="0"/>
            </a:endParaRPr>
          </a:p>
          <a:p>
            <a:pPr lvl="0">
              <a:buFont typeface="Arial" pitchFamily="34" charset="0"/>
              <a:buChar char="•"/>
            </a:pPr>
            <a:r>
              <a:rPr lang="en-US" dirty="0" smtClean="0">
                <a:solidFill>
                  <a:sysClr val="windowText" lastClr="000000"/>
                </a:solidFill>
                <a:latin typeface="Times New Roman"/>
                <a:ea typeface="Calibri"/>
                <a:cs typeface="Times New Roman"/>
              </a:rPr>
              <a:t>Unfortunately many businesses have shut down in Oregon so we plan to repeal those industry specific rules.  If one of those sources wants to locate in Oregon, they would have to comply with current federal rules which are more stringent than our existing state rules.  </a:t>
            </a: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We will need to do some work to incorporate the changes into our permits but eventually will improve permit timeliness.  </a:t>
            </a:r>
            <a:endParaRPr lang="en-US" sz="14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None of the changes on the cleanup part of the rules will affect the stringency of our program.</a:t>
            </a:r>
            <a:endParaRPr lang="en-US" sz="1600"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Autofit/>
          </a:bodyPr>
          <a:lstStyle/>
          <a:p>
            <a:pPr>
              <a:buClr>
                <a:srgbClr val="00B0F0"/>
              </a:buClr>
              <a:buFont typeface="Arial" pitchFamily="34" charset="0"/>
              <a:buChar char="•"/>
            </a:pPr>
            <a:r>
              <a:rPr lang="en-US" sz="1400" dirty="0" smtClean="0">
                <a:latin typeface="Times New Roman" pitchFamily="18" charset="0"/>
                <a:cs typeface="Times New Roman" pitchFamily="18" charset="0"/>
              </a:rPr>
              <a:t>To give you some background on why we want to change our particulate matter standards, work on the Klamath Falls attainment plan showed impacts from a single source could be up to 75% of standard.  That puts us in danger of  violating the standard. This is a huge risk for public health and economic development.  If the majority of the airshed is taken up already from a single source, new sources aren’t able to come into the area. This change allows economic expansion in the airshed.  </a:t>
            </a:r>
          </a:p>
          <a:p>
            <a:pPr>
              <a:buClr>
                <a:srgbClr val="00B0F0"/>
              </a:buClr>
              <a:buFont typeface="Arial" pitchFamily="34" charset="0"/>
              <a:buChar char="•"/>
            </a:pPr>
            <a:endParaRPr lang="en-US" sz="1400" dirty="0" smtClean="0">
              <a:latin typeface="Times New Roman" pitchFamily="18" charset="0"/>
              <a:cs typeface="Times New Roman" pitchFamily="18" charset="0"/>
            </a:endParaRPr>
          </a:p>
          <a:p>
            <a:pPr lvl="0">
              <a:buClr>
                <a:srgbClr val="00B0F0"/>
              </a:buClr>
              <a:buFont typeface="Arial" pitchFamily="34" charset="0"/>
              <a:buChar char="•"/>
            </a:pPr>
            <a:r>
              <a:rPr lang="en-US" sz="1400" dirty="0" smtClean="0">
                <a:solidFill>
                  <a:prstClr val="black"/>
                </a:solidFill>
                <a:latin typeface="Times New Roman" pitchFamily="18" charset="0"/>
                <a:cs typeface="Times New Roman" pitchFamily="18" charset="0"/>
              </a:rPr>
              <a:t>Today’s PM2.5 ambient air quality standard is much more stringent than the standard that was in place when these old 1970 limits were adopted.</a:t>
            </a:r>
            <a:endParaRPr lang="en-US" sz="1400" dirty="0">
              <a:solidFill>
                <a:prstClr val="black"/>
              </a:solidFill>
              <a:latin typeface="Times New Roman" pitchFamily="18" charset="0"/>
              <a:cs typeface="Times New Roman" pitchFamily="18" charset="0"/>
            </a:endParaRPr>
          </a:p>
          <a:p>
            <a:pPr>
              <a:buClr>
                <a:srgbClr val="00B0F0"/>
              </a:buClr>
              <a:buFont typeface="Arial" pitchFamily="34" charset="0"/>
              <a:buChar char="•"/>
            </a:pPr>
            <a:endParaRPr lang="en-US" sz="1400" dirty="0" smtClean="0">
              <a:latin typeface="Times New Roman" pitchFamily="18" charset="0"/>
              <a:cs typeface="Times New Roman" pitchFamily="18" charset="0"/>
            </a:endParaRPr>
          </a:p>
          <a:p>
            <a:pPr>
              <a:buClr>
                <a:srgbClr val="00B0F0"/>
              </a:buClr>
              <a:buFont typeface="Arial" pitchFamily="34" charset="0"/>
              <a:buChar char="•"/>
            </a:pPr>
            <a:r>
              <a:rPr lang="en-US" sz="1400" dirty="0" smtClean="0">
                <a:latin typeface="Times New Roman" pitchFamily="18" charset="0"/>
                <a:cs typeface="Times New Roman" pitchFamily="18" charset="0"/>
              </a:rPr>
              <a:t>In going from 40% down to 20% opacity (our limits on visible emissions) and 0.2 to 0.10 gr/dscf (a measurement of particulate matter), we are making standards for the 43 year old sources comply with standards for 42 year old sources.  We are leveling the playing field.  </a:t>
            </a:r>
          </a:p>
          <a:p>
            <a:endParaRPr lang="en-US" sz="1400" dirty="0" smtClean="0">
              <a:latin typeface="Times New Roman" pitchFamily="18" charset="0"/>
              <a:cs typeface="Times New Roman" pitchFamily="18" charset="0"/>
            </a:endParaRPr>
          </a:p>
          <a:p>
            <a:pPr lvl="0">
              <a:buClr>
                <a:srgbClr val="00B0F0"/>
              </a:buClr>
              <a:buFont typeface="Arial" pitchFamily="34" charset="0"/>
              <a:buChar char="•"/>
            </a:pPr>
            <a:r>
              <a:rPr lang="en-US" sz="1400" dirty="0" smtClean="0">
                <a:latin typeface="Times New Roman" pitchFamily="18" charset="0"/>
                <a:cs typeface="Times New Roman" pitchFamily="18" charset="0"/>
              </a:rPr>
              <a:t>We didn’t think old boilers would still be around this long. It’s time for them to take measures to control their particulate matter emissions. </a:t>
            </a:r>
          </a:p>
          <a:p>
            <a:pPr lvl="0">
              <a:buClr>
                <a:srgbClr val="00B0F0"/>
              </a:buClr>
              <a:buFont typeface="Arial" pitchFamily="34" charset="0"/>
              <a:buChar char="•"/>
            </a:pPr>
            <a:endParaRPr lang="en-US" sz="1400" dirty="0" smtClean="0">
              <a:latin typeface="Times New Roman" pitchFamily="18" charset="0"/>
              <a:cs typeface="Times New Roman" pitchFamily="18" charset="0"/>
            </a:endParaRPr>
          </a:p>
          <a:p>
            <a:pPr lvl="0">
              <a:buClr>
                <a:srgbClr val="00B0F0"/>
              </a:buClr>
              <a:buFont typeface="Arial" pitchFamily="34" charset="0"/>
              <a:buChar char="•"/>
            </a:pPr>
            <a:r>
              <a:rPr lang="en-US" sz="1400" dirty="0" smtClean="0">
                <a:latin typeface="Times New Roman" pitchFamily="18" charset="0"/>
                <a:cs typeface="Times New Roman" pitchFamily="18" charset="0"/>
              </a:rPr>
              <a:t>We made a similar change in our rules for PM10 nonattainment areas as reactive measures that were included the attainment plans, like Medford for example.</a:t>
            </a:r>
          </a:p>
          <a:p>
            <a:pPr>
              <a:buFont typeface="Arial" pitchFamily="34" charset="0"/>
              <a:buChar char="•"/>
            </a:pPr>
            <a:endParaRPr lang="en-US" sz="1400" dirty="0" smtClean="0">
              <a:latin typeface="Times New Roman" pitchFamily="18" charset="0"/>
              <a:cs typeface="Times New Roman" pitchFamily="18" charset="0"/>
            </a:endParaRP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From what we know about our sources, the only businesses that will have problems meeting the lower opacity limit are wood fired boilers.  </a:t>
            </a:r>
            <a:r>
              <a:rPr lang="en-US" sz="1600" dirty="0" smtClean="0">
                <a:solidFill>
                  <a:srgbClr val="FF0000"/>
                </a:solidFill>
                <a:latin typeface="Times New Roman" pitchFamily="18" charset="0"/>
                <a:cs typeface="Times New Roman" pitchFamily="18" charset="0"/>
              </a:rPr>
              <a:t>This happens during grate cleaning and soot blowing so we made an exception for those times.  </a:t>
            </a:r>
            <a:r>
              <a:rPr lang="en-US" sz="1600" dirty="0" smtClean="0">
                <a:latin typeface="Times New Roman" pitchFamily="18" charset="0"/>
                <a:cs typeface="Times New Roman" pitchFamily="18" charset="0"/>
              </a:rPr>
              <a:t>We are requiring operation and maintenance plans that will minimize emissions during grate cleaning or soot blowing</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There are 13 businesses that will have problems meeting the lower grain loading standards.  I will talk with you shortly about our outreach to those businesses.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Businesses will have until January 1, 2015 to develop the O&amp;M plans.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 course tightening these standards will improve air quality.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8210"/>
          </a:xfrm>
        </p:spPr>
        <p:txBody>
          <a:bodyPr>
            <a:normAutofit fontScale="92500" lnSpcReduction="20000"/>
          </a:bodyPr>
          <a:lstStyle/>
          <a:p>
            <a:pPr marL="285750" indent="-285750">
              <a:spcBef>
                <a:spcPct val="20000"/>
              </a:spcBef>
              <a:buClr>
                <a:srgbClr val="00B0F0"/>
              </a:buClr>
              <a:buFont typeface="Arial" pitchFamily="34" charset="0"/>
              <a:buChar char="•"/>
            </a:pPr>
            <a:r>
              <a:rPr lang="en-US" sz="1700" dirty="0" smtClean="0">
                <a:latin typeface="Times New Roman" pitchFamily="18" charset="0"/>
                <a:cs typeface="Times New Roman" pitchFamily="18" charset="0"/>
              </a:rPr>
              <a:t>This slide shows the businesses that we believe will have trouble meeting the lower grain loading standard.  You can see there is a range of source test data and the black numbers indicate that these units have met the lower standards. </a:t>
            </a:r>
          </a:p>
          <a:p>
            <a:pPr marL="285750" indent="-285750">
              <a:spcBef>
                <a:spcPct val="20000"/>
              </a:spcBef>
              <a:buClr>
                <a:srgbClr val="00B0F0"/>
              </a:buClr>
              <a:buFont typeface="Arial" pitchFamily="34" charset="0"/>
              <a:buChar char="•"/>
            </a:pPr>
            <a:endParaRPr lang="en-US" sz="1700" dirty="0" smtClean="0">
              <a:latin typeface="Times New Roman" pitchFamily="18" charset="0"/>
              <a:cs typeface="Times New Roman" pitchFamily="18" charset="0"/>
            </a:endParaRPr>
          </a:p>
          <a:p>
            <a:pPr marL="285750" indent="-285750">
              <a:spcBef>
                <a:spcPct val="20000"/>
              </a:spcBef>
              <a:buClr>
                <a:srgbClr val="00B0F0"/>
              </a:buClr>
              <a:buFont typeface="Arial" pitchFamily="34" charset="0"/>
              <a:buChar char="•"/>
            </a:pPr>
            <a:r>
              <a:rPr lang="en-US" sz="1700" dirty="0" smtClean="0">
                <a:latin typeface="Times New Roman" pitchFamily="18" charset="0"/>
                <a:cs typeface="Times New Roman" pitchFamily="18" charset="0"/>
              </a:rPr>
              <a:t>One of our sources, a </a:t>
            </a:r>
            <a:r>
              <a:rPr lang="en-US" sz="1700" dirty="0" smtClean="0">
                <a:solidFill>
                  <a:prstClr val="black"/>
                </a:solidFill>
                <a:latin typeface="Times New Roman" pitchFamily="18" charset="0"/>
                <a:cs typeface="Times New Roman" pitchFamily="18" charset="0"/>
              </a:rPr>
              <a:t>1977 wood </a:t>
            </a:r>
            <a:r>
              <a:rPr lang="en-US" sz="1700" dirty="0">
                <a:solidFill>
                  <a:prstClr val="black"/>
                </a:solidFill>
                <a:latin typeface="Times New Roman" pitchFamily="18" charset="0"/>
                <a:cs typeface="Times New Roman" pitchFamily="18" charset="0"/>
              </a:rPr>
              <a:t>fired </a:t>
            </a:r>
            <a:r>
              <a:rPr lang="en-US" sz="1700" dirty="0" smtClean="0">
                <a:solidFill>
                  <a:prstClr val="black"/>
                </a:solidFill>
                <a:latin typeface="Times New Roman" pitchFamily="18" charset="0"/>
                <a:cs typeface="Times New Roman" pitchFamily="18" charset="0"/>
              </a:rPr>
              <a:t>boiler did a pre-test and was out </a:t>
            </a:r>
            <a:r>
              <a:rPr lang="en-US" sz="1700" dirty="0">
                <a:solidFill>
                  <a:prstClr val="black"/>
                </a:solidFill>
                <a:latin typeface="Times New Roman" pitchFamily="18" charset="0"/>
                <a:cs typeface="Times New Roman" pitchFamily="18" charset="0"/>
              </a:rPr>
              <a:t>of </a:t>
            </a:r>
            <a:r>
              <a:rPr lang="en-US" sz="1700" dirty="0" smtClean="0">
                <a:solidFill>
                  <a:prstClr val="black"/>
                </a:solidFill>
                <a:latin typeface="Times New Roman" pitchFamily="18" charset="0"/>
                <a:cs typeface="Times New Roman" pitchFamily="18" charset="0"/>
              </a:rPr>
              <a:t>compliance. They did some tuning and maintenance and the post-test resulted in less </a:t>
            </a:r>
            <a:r>
              <a:rPr lang="en-US" sz="1700" dirty="0">
                <a:solidFill>
                  <a:prstClr val="black"/>
                </a:solidFill>
                <a:latin typeface="Times New Roman" pitchFamily="18" charset="0"/>
                <a:cs typeface="Times New Roman" pitchFamily="18" charset="0"/>
              </a:rPr>
              <a:t>than 0.1 </a:t>
            </a:r>
            <a:r>
              <a:rPr lang="en-US" sz="1700" dirty="0" smtClean="0">
                <a:solidFill>
                  <a:prstClr val="black"/>
                </a:solidFill>
                <a:latin typeface="Times New Roman" pitchFamily="18" charset="0"/>
                <a:cs typeface="Times New Roman" pitchFamily="18" charset="0"/>
              </a:rPr>
              <a:t>gr/dscf.</a:t>
            </a:r>
          </a:p>
          <a:p>
            <a:pPr marL="285750" indent="-285750">
              <a:spcBef>
                <a:spcPct val="20000"/>
              </a:spcBef>
              <a:buClr>
                <a:srgbClr val="00B0F0"/>
              </a:buClr>
              <a:buFont typeface="Arial" pitchFamily="34" charset="0"/>
              <a:buChar char="•"/>
            </a:pPr>
            <a:endParaRPr lang="en-US" sz="1700" dirty="0" smtClean="0">
              <a:solidFill>
                <a:prstClr val="black"/>
              </a:solidFill>
              <a:latin typeface="Times New Roman" pitchFamily="18" charset="0"/>
              <a:cs typeface="Times New Roman" pitchFamily="18" charset="0"/>
            </a:endParaRPr>
          </a:p>
          <a:p>
            <a:pPr marL="285750" indent="-285750">
              <a:spcBef>
                <a:spcPct val="20000"/>
              </a:spcBef>
              <a:buClr>
                <a:srgbClr val="00B0F0"/>
              </a:buClr>
              <a:buFont typeface="Arial" pitchFamily="34" charset="0"/>
              <a:buChar char="•"/>
            </a:pPr>
            <a:r>
              <a:rPr lang="en-US" sz="1700" dirty="0" smtClean="0">
                <a:solidFill>
                  <a:prstClr val="black"/>
                </a:solidFill>
                <a:latin typeface="Times New Roman" pitchFamily="18" charset="0"/>
                <a:cs typeface="Times New Roman" pitchFamily="18" charset="0"/>
              </a:rPr>
              <a:t>As far as the asphalt plants go, we’re not sure why these plants aren’t meeting the lower grain loading.  Everyone else in the state is able to meet the lower standards. </a:t>
            </a:r>
            <a:endParaRPr lang="en-US" sz="1700" dirty="0">
              <a:solidFill>
                <a:prstClr val="black"/>
              </a:solidFill>
              <a:latin typeface="Times New Roman" pitchFamily="18" charset="0"/>
              <a:cs typeface="Times New Roman" pitchFamily="18" charset="0"/>
            </a:endParaRPr>
          </a:p>
          <a:p>
            <a:pPr marL="285750" indent="-285750">
              <a:buClr>
                <a:srgbClr val="00B0F0"/>
              </a:buClr>
              <a:buFont typeface="Arial" pitchFamily="34" charset="0"/>
              <a:buChar char="•"/>
            </a:pPr>
            <a:endParaRPr lang="en-US" sz="1700" dirty="0">
              <a:latin typeface="Times New Roman" pitchFamily="18" charset="0"/>
              <a:cs typeface="Times New Roman" pitchFamily="18" charset="0"/>
            </a:endParaRPr>
          </a:p>
          <a:p>
            <a:pPr marL="285750" indent="-285750">
              <a:buClr>
                <a:srgbClr val="00B0F0"/>
              </a:buClr>
              <a:buFont typeface="Arial" pitchFamily="34" charset="0"/>
              <a:buChar char="•"/>
            </a:pPr>
            <a:r>
              <a:rPr lang="en-US" sz="1700" dirty="0" smtClean="0">
                <a:latin typeface="Times New Roman" pitchFamily="18" charset="0"/>
                <a:cs typeface="Times New Roman" pitchFamily="18" charset="0"/>
              </a:rPr>
              <a:t>We’ll be doing individual outreach for all sources that may not be able to comply</a:t>
            </a:r>
          </a:p>
          <a:p>
            <a:pPr marL="285750" indent="-285750">
              <a:buClr>
                <a:srgbClr val="00B0F0"/>
              </a:buClr>
              <a:buFont typeface="Arial" pitchFamily="34" charset="0"/>
              <a:buChar char="•"/>
            </a:pPr>
            <a:endParaRPr lang="en-US" sz="1700" dirty="0" smtClean="0">
              <a:latin typeface="Times New Roman" pitchFamily="18" charset="0"/>
              <a:cs typeface="Times New Roman" pitchFamily="18" charset="0"/>
            </a:endParaRPr>
          </a:p>
          <a:p>
            <a:pPr marL="285750" indent="-285750">
              <a:buClr>
                <a:srgbClr val="00B0F0"/>
              </a:buClr>
              <a:buFont typeface="Arial" pitchFamily="34" charset="0"/>
              <a:buChar char="•"/>
            </a:pPr>
            <a:r>
              <a:rPr lang="en-US" sz="1700" dirty="0" smtClean="0">
                <a:latin typeface="Times New Roman" pitchFamily="18" charset="0"/>
                <a:cs typeface="Times New Roman" pitchFamily="18" charset="0"/>
              </a:rPr>
              <a:t>The RMT will call all businesses to invite them to the August stakeholder meetings. We are also asking them if they want one-on-one meetings after the stakeholder meetings to talk </a:t>
            </a:r>
            <a:r>
              <a:rPr lang="en-US" sz="1700" dirty="0">
                <a:latin typeface="Times New Roman" pitchFamily="18" charset="0"/>
                <a:cs typeface="Times New Roman" pitchFamily="18" charset="0"/>
              </a:rPr>
              <a:t>about</a:t>
            </a:r>
            <a:r>
              <a:rPr lang="en-US" sz="1700" dirty="0" smtClean="0">
                <a:latin typeface="Times New Roman" pitchFamily="18" charset="0"/>
                <a:cs typeface="Times New Roman" pitchFamily="18" charset="0"/>
              </a:rPr>
              <a:t> issues and compliance options. We’ll send follow-up letters to them also.  </a:t>
            </a: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p14="http://schemas.microsoft.com/office/powerpoint/2010/main" xmlns=""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7/31/2013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7/31/2013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7/31/2013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7/31/2013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6.png"/><Relationship Id="rId5" Type="http://schemas.openxmlformats.org/officeDocument/2006/relationships/diagramQuickStyle" Target="../diagrams/quickStyle9.xml"/><Relationship Id="rId10" Type="http://schemas.openxmlformats.org/officeDocument/2006/relationships/image" Target="../media/image5.png"/><Relationship Id="rId4" Type="http://schemas.openxmlformats.org/officeDocument/2006/relationships/diagramLayout" Target="../diagrams/layout9.xml"/><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7" name="TextBox 6"/>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xmlns=""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956576327"/>
              </p:ext>
            </p:extLst>
          </p:nvPr>
        </p:nvGraphicFramePr>
        <p:xfrm>
          <a:off x="457200" y="10668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10</a:t>
            </a:fld>
            <a:endParaRPr lang="en-US" dirty="0"/>
          </a:p>
        </p:txBody>
      </p:sp>
      <p:sp>
        <p:nvSpPr>
          <p:cNvPr id="8"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Permitting Small Sources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11</a:t>
            </a:fld>
            <a:endParaRPr lang="en-US"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Permitting Small Sources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0668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12</a:t>
            </a:fld>
            <a:endParaRPr lang="en-US" dirty="0"/>
          </a:p>
        </p:txBody>
      </p:sp>
      <p:sp>
        <p:nvSpPr>
          <p:cNvPr id="9"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13</a:t>
            </a:fld>
            <a:endParaRPr lang="en-US" dirty="0"/>
          </a:p>
        </p:txBody>
      </p:sp>
      <p:graphicFrame>
        <p:nvGraphicFramePr>
          <p:cNvPr id="6" name="Diagram 5"/>
          <p:cNvGraphicFramePr/>
          <p:nvPr/>
        </p:nvGraphicFramePr>
        <p:xfrm>
          <a:off x="1524000" y="1397000"/>
          <a:ext cx="6096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2"/>
          </a:xfrm>
        </p:spPr>
        <p:txBody>
          <a:bodyPr/>
          <a:lstStyle/>
          <a:p>
            <a:r>
              <a:rPr lang="en-US" sz="3600" dirty="0" smtClean="0">
                <a:latin typeface="Times New Roman" pitchFamily="18" charset="0"/>
                <a:cs typeface="Times New Roman" pitchFamily="18" charset="0"/>
              </a:rPr>
              <a:t>Designated Areas</a:t>
            </a:r>
            <a:endParaRPr lang="en-US" sz="3600"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129858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14</a:t>
            </a:fld>
            <a:endParaRPr lang="en-US"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3113716" flipH="1">
            <a:off x="2196219" y="4339335"/>
            <a:ext cx="775156" cy="663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0800000" flipV="1">
            <a:off x="4343401" y="5731672"/>
            <a:ext cx="463545" cy="115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2276849">
            <a:off x="6280561" y="4003070"/>
            <a:ext cx="1023937" cy="903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17834184">
            <a:off x="5278587" y="1714501"/>
            <a:ext cx="1311275" cy="1255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rot="16724056">
            <a:off x="2374106" y="1588293"/>
            <a:ext cx="1725613"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7183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207" y="762000"/>
            <a:ext cx="7924800" cy="609600"/>
          </a:xfrm>
        </p:spPr>
        <p:txBody>
          <a:bodyPr>
            <a:normAutofit fontScale="92500" lnSpcReduction="20000"/>
          </a:bodyPr>
          <a:lstStyle/>
          <a:p>
            <a:pPr marL="0" indent="0">
              <a:spcAft>
                <a:spcPts val="600"/>
              </a:spcAft>
              <a:buClr>
                <a:srgbClr val="00B0F0"/>
              </a:buClr>
              <a:buNone/>
            </a:pPr>
            <a:r>
              <a:rPr lang="en-US" sz="3900"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Designating a “Sustainment</a:t>
            </a:r>
            <a:r>
              <a:rPr lang="en-US" sz="3900" b="1"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Area</a:t>
            </a:r>
            <a:endParaRPr lang="en-US" sz="3900" b="1" dirty="0">
              <a:latin typeface="Times New Roman" pitchFamily="18" charset="0"/>
              <a:cs typeface="Times New Roman" pitchFamily="18" charset="0"/>
            </a:endParaRPr>
          </a:p>
          <a:p>
            <a:pPr lvl="1">
              <a:spcAft>
                <a:spcPts val="600"/>
              </a:spcAft>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15</a:t>
            </a:fld>
            <a:endParaRPr lang="en-US" dirty="0">
              <a:solidFill>
                <a:prstClr val="black">
                  <a:tint val="75000"/>
                </a:prstClr>
              </a:solidFill>
            </a:endParaRPr>
          </a:p>
        </p:txBody>
      </p:sp>
      <p:grpSp>
        <p:nvGrpSpPr>
          <p:cNvPr id="2" name="Group 7"/>
          <p:cNvGrpSpPr/>
          <p:nvPr/>
        </p:nvGrpSpPr>
        <p:grpSpPr>
          <a:xfrm>
            <a:off x="990600" y="4495800"/>
            <a:ext cx="6612255" cy="2131572"/>
            <a:chOff x="2634562" y="3517825"/>
            <a:chExt cx="7461439" cy="2436372"/>
          </a:xfrm>
        </p:grpSpPr>
        <p:grpSp>
          <p:nvGrpSpPr>
            <p:cNvPr id="5" name="Group 11"/>
            <p:cNvGrpSpPr/>
            <p:nvPr/>
          </p:nvGrpSpPr>
          <p:grpSpPr>
            <a:xfrm>
              <a:off x="2634562" y="3517825"/>
              <a:ext cx="3995156" cy="2436372"/>
              <a:chOff x="2634562" y="3517825"/>
              <a:chExt cx="3995156" cy="2436372"/>
            </a:xfrm>
          </p:grpSpPr>
          <p:pic>
            <p:nvPicPr>
              <p:cNvPr id="11" name="Picture 2" descr="http://0.tqn.com/d/gonw/1/0/U/w/-/-/oregonstatetopo.gif"/>
              <p:cNvPicPr>
                <a:picLocks noChangeAspect="1" noChangeArrowheads="1"/>
              </p:cNvPicPr>
              <p:nvPr/>
            </p:nvPicPr>
            <p:blipFill>
              <a:blip r:embed="rId3" cstate="print"/>
              <a:srcRect/>
              <a:stretch>
                <a:fillRect/>
              </a:stretch>
            </p:blipFill>
            <p:spPr bwMode="auto">
              <a:xfrm>
                <a:off x="2634562" y="3517825"/>
                <a:ext cx="3848100" cy="2436372"/>
              </a:xfrm>
              <a:prstGeom prst="rect">
                <a:avLst/>
              </a:prstGeom>
              <a:noFill/>
            </p:spPr>
          </p:pic>
          <p:sp>
            <p:nvSpPr>
              <p:cNvPr id="12" name="Snip Same Side Corner Rectangle 11"/>
              <p:cNvSpPr/>
              <p:nvPr/>
            </p:nvSpPr>
            <p:spPr>
              <a:xfrm>
                <a:off x="4526255" y="5695227"/>
                <a:ext cx="304800" cy="228600"/>
              </a:xfrm>
              <a:prstGeom prst="snip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3" name="Straight Arrow Connector 12"/>
              <p:cNvCxnSpPr/>
              <p:nvPr/>
            </p:nvCxnSpPr>
            <p:spPr>
              <a:xfrm flipH="1">
                <a:off x="5300129" y="5085554"/>
                <a:ext cx="1329589" cy="488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6761892" y="4475882"/>
              <a:ext cx="3334109" cy="668394"/>
            </a:xfrm>
            <a:prstGeom prst="rect">
              <a:avLst/>
            </a:prstGeom>
            <a:noFill/>
          </p:spPr>
          <p:txBody>
            <a:bodyPr wrap="none" rtlCol="0">
              <a:spAutoFit/>
            </a:bodyPr>
            <a:lstStyle/>
            <a:p>
              <a:r>
                <a:rPr lang="en-US" sz="3200" dirty="0" smtClean="0">
                  <a:solidFill>
                    <a:prstClr val="black"/>
                  </a:solidFill>
                  <a:latin typeface="Times New Roman" pitchFamily="18" charset="0"/>
                  <a:cs typeface="Times New Roman" pitchFamily="18" charset="0"/>
                </a:rPr>
                <a:t>Define boundary</a:t>
              </a:r>
              <a:endParaRPr lang="en-US" sz="3200" dirty="0">
                <a:solidFill>
                  <a:prstClr val="black"/>
                </a:solidFill>
                <a:latin typeface="Times New Roman" pitchFamily="18" charset="0"/>
                <a:cs typeface="Times New Roman" pitchFamily="18" charset="0"/>
              </a:endParaRPr>
            </a:p>
          </p:txBody>
        </p:sp>
      </p:gr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13353" y="1740884"/>
            <a:ext cx="2025447" cy="26263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457200" y="2286000"/>
            <a:ext cx="2861422"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Gather ambient monitoring data</a:t>
            </a:r>
          </a:p>
        </p:txBody>
      </p:sp>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69975" y="2057400"/>
            <a:ext cx="2769209" cy="18110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69261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924800" cy="609600"/>
          </a:xfrm>
        </p:spPr>
        <p:txBody>
          <a:bodyPr>
            <a:normAutofit fontScale="92500" lnSpcReduction="20000"/>
          </a:bodyPr>
          <a:lstStyle/>
          <a:p>
            <a:pPr marL="0" indent="0">
              <a:spcAft>
                <a:spcPts val="600"/>
              </a:spcAft>
              <a:buClr>
                <a:srgbClr val="00B0F0"/>
              </a:buClr>
              <a:buNone/>
            </a:pPr>
            <a:r>
              <a:rPr lang="en-US"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Designating a “Sustainment</a:t>
            </a:r>
            <a:r>
              <a:rPr lang="en-US" sz="3900" b="1"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Area</a:t>
            </a:r>
            <a:endParaRPr lang="en-US" sz="3900" b="1" dirty="0">
              <a:latin typeface="Times New Roman" pitchFamily="18" charset="0"/>
              <a:cs typeface="Times New Roman" pitchFamily="18" charset="0"/>
            </a:endParaRPr>
          </a:p>
          <a:p>
            <a:pPr lvl="1">
              <a:spcAft>
                <a:spcPts val="600"/>
              </a:spcAft>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16</a:t>
            </a:fld>
            <a:endParaRPr lang="en-US" dirty="0"/>
          </a:p>
        </p:txBody>
      </p:sp>
      <p:sp>
        <p:nvSpPr>
          <p:cNvPr id="22" name="TextBox 21"/>
          <p:cNvSpPr txBox="1"/>
          <p:nvPr/>
        </p:nvSpPr>
        <p:spPr>
          <a:xfrm>
            <a:off x="762000" y="1600200"/>
            <a:ext cx="6781800" cy="1723549"/>
          </a:xfrm>
          <a:prstGeom prst="rect">
            <a:avLst/>
          </a:prstGeom>
          <a:noFill/>
        </p:spPr>
        <p:txBody>
          <a:bodyPr wrap="square" rtlCol="0">
            <a:spAutoFit/>
          </a:bodyPr>
          <a:lstStyle/>
          <a:p>
            <a:r>
              <a:rPr lang="en-US" sz="3200" dirty="0" smtClean="0">
                <a:latin typeface="Times New Roman" pitchFamily="18" charset="0"/>
                <a:cs typeface="Times New Roman" pitchFamily="18" charset="0"/>
              </a:rPr>
              <a:t>Identify priority sources:</a:t>
            </a:r>
          </a:p>
          <a:p>
            <a:endParaRPr lang="en-US" sz="1400" dirty="0" smtClean="0">
              <a:latin typeface="Times New Roman" pitchFamily="18" charset="0"/>
              <a:cs typeface="Times New Roman" pitchFamily="18" charset="0"/>
            </a:endParaRPr>
          </a:p>
          <a:p>
            <a:pPr>
              <a:buClr>
                <a:srgbClr val="00B0F0"/>
              </a:buClr>
              <a:buFont typeface="Arial" pitchFamily="34" charset="0"/>
              <a:buChar char="•"/>
            </a:pPr>
            <a:r>
              <a:rPr lang="en-US" sz="3200" dirty="0" smtClean="0">
                <a:latin typeface="Times New Roman" pitchFamily="18" charset="0"/>
                <a:cs typeface="Times New Roman" pitchFamily="18" charset="0"/>
              </a:rPr>
              <a:t>Woodstoves</a:t>
            </a:r>
            <a:endParaRPr lang="en-US" sz="1000" dirty="0" smtClean="0">
              <a:latin typeface="Times New Roman" pitchFamily="18" charset="0"/>
              <a:cs typeface="Times New Roman" pitchFamily="18" charset="0"/>
            </a:endParaRPr>
          </a:p>
          <a:p>
            <a:pPr>
              <a:buClr>
                <a:srgbClr val="00B0F0"/>
              </a:buClr>
              <a:buFont typeface="Arial" pitchFamily="34" charset="0"/>
              <a:buChar char="•"/>
            </a:pPr>
            <a:endParaRPr lang="en-US" sz="1000" dirty="0" smtClean="0">
              <a:latin typeface="Times New Roman" pitchFamily="18" charset="0"/>
              <a:cs typeface="Times New Roman" pitchFamily="18" charset="0"/>
            </a:endParaRPr>
          </a:p>
          <a:p>
            <a:pPr>
              <a:buClr>
                <a:srgbClr val="00B0F0"/>
              </a:buClr>
            </a:pP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3733800"/>
            <a:ext cx="3324225" cy="21655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4343400" y="3810000"/>
            <a:ext cx="4448175"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Work with local government/businesses to reduce emissions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0668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17</a:t>
            </a:fld>
            <a:endParaRPr lang="en-US" dirty="0"/>
          </a:p>
        </p:txBody>
      </p:sp>
      <p:sp>
        <p:nvSpPr>
          <p:cNvPr id="8"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18</a:t>
            </a:fld>
            <a:endParaRPr lang="en-US" dirty="0"/>
          </a:p>
        </p:txBody>
      </p:sp>
      <p:graphicFrame>
        <p:nvGraphicFramePr>
          <p:cNvPr id="6" name="Diagram 5"/>
          <p:cNvGraphicFramePr/>
          <p:nvPr/>
        </p:nvGraphicFramePr>
        <p:xfrm>
          <a:off x="1524000" y="1397000"/>
          <a:ext cx="60960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noGrp="1"/>
          </p:cNvSpPr>
          <p:nvPr>
            <p:ph type="title"/>
          </p:nvPr>
        </p:nvSpPr>
        <p:spPr bwMode="auto">
          <a:xfrm>
            <a:off x="6096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Net Air Quality Benefit (NAQB)</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7/31/2013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19</a:t>
            </a:fld>
            <a:endParaRPr lang="en-US" dirty="0">
              <a:solidFill>
                <a:prstClr val="black">
                  <a:tint val="75000"/>
                </a:prstClr>
              </a:solidFill>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599" y="762000"/>
            <a:ext cx="6685221" cy="4791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2666999" y="2648908"/>
            <a:ext cx="4433047" cy="707886"/>
          </a:xfrm>
          <a:prstGeom prst="rect">
            <a:avLst/>
          </a:prstGeom>
          <a:noFill/>
        </p:spPr>
        <p:txBody>
          <a:bodyPr wrap="square" rtlCol="0">
            <a:spAutoFit/>
          </a:bodyPr>
          <a:lstStyle/>
          <a:p>
            <a:r>
              <a:rPr lang="en-US" sz="4000" dirty="0">
                <a:solidFill>
                  <a:prstClr val="black"/>
                </a:solidFill>
                <a:latin typeface="Verdana"/>
              </a:rPr>
              <a:t>Any Questions?</a:t>
            </a:r>
          </a:p>
        </p:txBody>
      </p:sp>
    </p:spTree>
    <p:extLst>
      <p:ext uri="{BB962C8B-B14F-4D97-AF65-F5344CB8AC3E}">
        <p14:creationId xmlns:p14="http://schemas.microsoft.com/office/powerpoint/2010/main" xmlns="" val="2191826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Stakeholder meetings: August</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Notice: October –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March 2014</a:t>
            </a:r>
          </a:p>
          <a:p>
            <a:pPr>
              <a:buClr>
                <a:srgbClr val="00B0F0"/>
              </a:buClr>
            </a:pPr>
            <a:endParaRPr lang="en-US"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9144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1143000" y="1676400"/>
            <a:ext cx="7010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and update</a:t>
            </a: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endParaRPr kumimoji="0" lang="en-US" sz="3200" b="0" i="0" u="none" strike="noStrike" kern="0" cap="none" spc="0" normalizeH="0" baseline="0" noProof="0" dirty="0" smtClean="0">
              <a:ln>
                <a:noFill/>
              </a:ln>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a:t>
            </a: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endParaRPr kumimoji="0" lang="en-US" sz="3200" b="0" i="0" u="none" strike="noStrike" kern="0" cap="none" spc="0" normalizeH="0" baseline="0" noProof="0" dirty="0" smtClean="0">
              <a:ln>
                <a:noFill/>
              </a:ln>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Permitting small</a:t>
            </a:r>
            <a:r>
              <a:rPr kumimoji="0" lang="en-US" sz="3200" b="0" i="0" u="none" strike="noStrike" kern="0" cap="none" spc="0" normalizeH="0" noProof="0" dirty="0" smtClean="0">
                <a:ln>
                  <a:noFill/>
                </a:ln>
                <a:effectLst/>
                <a:uLnTx/>
                <a:uFillTx/>
                <a:latin typeface="Times New Roman"/>
                <a:ea typeface="Calibri"/>
                <a:cs typeface="Times New Roman"/>
              </a:rPr>
              <a:t> sources</a:t>
            </a: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endParaRPr kumimoji="0" lang="en-US" sz="3200" b="0" i="0" u="none" strike="noStrike" kern="0" cap="none" spc="0" normalizeH="0" baseline="0" noProof="0" dirty="0" smtClean="0">
              <a:ln>
                <a:noFill/>
              </a:ln>
              <a:effectLst/>
              <a:uLnTx/>
              <a:uFillTx/>
              <a:latin typeface="Calibri"/>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a:t>
            </a:r>
          </a:p>
          <a:p>
            <a:pPr marL="342900" marR="0" lvl="0" indent="-342900" algn="l" defTabSz="914400" rtl="0" eaLnBrk="1" fontAlgn="base" latinLnBrk="0" hangingPunct="1">
              <a:lnSpc>
                <a:spcPct val="115000"/>
              </a:lnSpc>
              <a:spcBef>
                <a:spcPts val="0"/>
              </a:spcBef>
              <a:spcAft>
                <a:spcPct val="0"/>
              </a:spcAft>
              <a:buClr>
                <a:srgbClr val="00B0F0"/>
              </a:buClr>
              <a:buSzTx/>
              <a:buFontTx/>
              <a:buChar char="•"/>
              <a:tabLst/>
              <a:defRPr/>
            </a:pPr>
            <a:endParaRPr kumimoji="0" lang="en-US" sz="3200" b="0" i="0" u="none" strike="noStrike" kern="0" cap="none" spc="0" normalizeH="0" baseline="0" noProof="0" dirty="0" smtClean="0">
              <a:ln>
                <a:noFill/>
              </a:ln>
              <a:effectLst/>
              <a:uLnTx/>
              <a:uFillTx/>
              <a:latin typeface="Times New Roman"/>
              <a:ea typeface="Calibri"/>
              <a:cs typeface="Times New Roman"/>
            </a:endParaRPr>
          </a:p>
          <a:p>
            <a:pPr>
              <a:lnSpc>
                <a:spcPct val="115000"/>
              </a:lnSpc>
              <a:spcBef>
                <a:spcPts val="0"/>
              </a:spcBef>
              <a:buClr>
                <a:srgbClr val="00B0F0"/>
              </a:buClr>
              <a:defRPr/>
            </a:pPr>
            <a:r>
              <a:rPr lang="en-US" sz="3200" kern="0" dirty="0" smtClean="0">
                <a:latin typeface="Times New Roman"/>
                <a:ea typeface="Calibri"/>
                <a:cs typeface="Times New Roman"/>
              </a:rPr>
              <a:t>Net air quality benefit</a:t>
            </a: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142646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9144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a:t>
            </a:fld>
            <a:endParaRPr lang="en-US" dirty="0"/>
          </a:p>
        </p:txBody>
      </p:sp>
      <p:sp>
        <p:nvSpPr>
          <p:cNvPr id="8" name="Title 1"/>
          <p:cNvSpPr txBox="1">
            <a:spLocks noGrp="1"/>
          </p:cNvSpPr>
          <p:nvPr>
            <p:ph type="title"/>
          </p:nvPr>
        </p:nvSpPr>
        <p:spPr bwMode="auto">
          <a:xfrm>
            <a:off x="4572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 &amp; Update</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a:t>
            </a:fld>
            <a:endParaRPr lang="en-US" dirty="0"/>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noGrp="1"/>
          </p:cNvSpPr>
          <p:nvPr>
            <p:ph type="title"/>
          </p:nvPr>
        </p:nvSpPr>
        <p:spPr bwMode="auto">
          <a:xfrm>
            <a:off x="4572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 &amp; Update</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46586613"/>
              </p:ext>
            </p:extLst>
          </p:nvPr>
        </p:nvGraphicFramePr>
        <p:xfrm>
          <a:off x="457200" y="1066800"/>
          <a:ext cx="8229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a:t>
            </a:fld>
            <a:endParaRPr lang="en-US" dirty="0"/>
          </a:p>
        </p:txBody>
      </p:sp>
      <p:sp>
        <p:nvSpPr>
          <p:cNvPr id="9"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Update PM Standards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7/31/2013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a:t>
            </a:fld>
            <a:endParaRPr lang="en-US" dirty="0"/>
          </a:p>
        </p:txBody>
      </p:sp>
      <p:graphicFrame>
        <p:nvGraphicFramePr>
          <p:cNvPr id="6" name="Diagram 5"/>
          <p:cNvGraphicFramePr/>
          <p:nvPr>
            <p:extLst>
              <p:ext uri="{D42A27DB-BD31-4B8C-83A1-F6EECF244321}">
                <p14:modId xmlns:p14="http://schemas.microsoft.com/office/powerpoint/2010/main" xmlns="" val="3505059393"/>
              </p:ext>
            </p:extLst>
          </p:nvPr>
        </p:nvGraphicFramePr>
        <p:xfrm>
          <a:off x="1524000" y="1397000"/>
          <a:ext cx="60960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Update PM Standards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9</a:t>
            </a:fld>
            <a:endParaRPr lang="en-US" dirty="0">
              <a:solidFill>
                <a:srgbClr val="E3DED1">
                  <a:shade val="50000"/>
                </a:srgbClr>
              </a:solidFill>
            </a:endParaRPr>
          </a:p>
        </p:txBody>
      </p:sp>
      <p:sp>
        <p:nvSpPr>
          <p:cNvPr id="5" name="Title 1"/>
          <p:cNvSpPr>
            <a:spLocks noGrp="1"/>
          </p:cNvSpPr>
          <p:nvPr>
            <p:ph type="title"/>
          </p:nvPr>
        </p:nvSpPr>
        <p:spPr>
          <a:xfrm>
            <a:off x="152400" y="1219200"/>
            <a:ext cx="8915400" cy="1051560"/>
          </a:xfrm>
        </p:spPr>
        <p:txBody>
          <a:bodyPr/>
          <a:lstStyle/>
          <a:p>
            <a:r>
              <a:rPr lang="en-US" sz="3600" b="1" dirty="0" smtClean="0">
                <a:latin typeface="Times New Roman" pitchFamily="18" charset="0"/>
                <a:cs typeface="Times New Roman" pitchFamily="18" charset="0"/>
              </a:rPr>
              <a:t>Grain loading – </a:t>
            </a:r>
            <a:r>
              <a:rPr lang="en-US" sz="2800" b="1" dirty="0" smtClean="0">
                <a:latin typeface="Times New Roman" pitchFamily="18" charset="0"/>
                <a:cs typeface="Times New Roman" pitchFamily="18" charset="0"/>
              </a:rPr>
              <a:t>sources may not meet 0.10 gr/dscf</a:t>
            </a:r>
            <a:endParaRPr lang="en-US" sz="2800" b="1"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550234297"/>
              </p:ext>
            </p:extLst>
          </p:nvPr>
        </p:nvGraphicFramePr>
        <p:xfrm>
          <a:off x="304799" y="1905000"/>
          <a:ext cx="8534401" cy="4114800"/>
        </p:xfrm>
        <a:graphic>
          <a:graphicData uri="http://schemas.openxmlformats.org/drawingml/2006/table">
            <a:tbl>
              <a:tblPr/>
              <a:tblGrid>
                <a:gridCol w="2133600"/>
                <a:gridCol w="882869"/>
                <a:gridCol w="2074227"/>
                <a:gridCol w="3443705"/>
              </a:tblGrid>
              <a:tr h="457200">
                <a:tc>
                  <a:txBody>
                    <a:bodyPr/>
                    <a:lstStyle/>
                    <a:p>
                      <a:pPr marL="0" marR="0" algn="ctr">
                        <a:spcBef>
                          <a:spcPts val="0"/>
                        </a:spcBef>
                        <a:spcAft>
                          <a:spcPts val="0"/>
                        </a:spcAft>
                      </a:pPr>
                      <a:r>
                        <a:rPr lang="en-US" sz="1400" b="1" dirty="0">
                          <a:latin typeface="Times New Roman"/>
                          <a:ea typeface="Times New Roman"/>
                        </a:rPr>
                        <a:t>Source</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Permit No.</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Emissions Unit</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Times New Roman"/>
                          <a:ea typeface="Times New Roman"/>
                        </a:rPr>
                        <a:t>Source Test Data</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Boise Cascade (Pilot Rock)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30-0016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3 wood-fired boilers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Times New Roman"/>
                          <a:ea typeface="Times New Roman"/>
                        </a:rPr>
                        <a:t>0.06</a:t>
                      </a:r>
                      <a:r>
                        <a:rPr lang="en-US" sz="1400" dirty="0" smtClean="0">
                          <a:latin typeface="Times New Roman"/>
                          <a:ea typeface="Times New Roman"/>
                        </a:rPr>
                        <a:t>-</a:t>
                      </a:r>
                      <a:r>
                        <a:rPr lang="en-US" sz="1400" dirty="0" smtClean="0">
                          <a:solidFill>
                            <a:srgbClr val="FF0000"/>
                          </a:solidFill>
                          <a:latin typeface="Times New Roman"/>
                          <a:ea typeface="Times New Roman"/>
                        </a:rPr>
                        <a:t>0</a:t>
                      </a:r>
                      <a:r>
                        <a:rPr lang="en-US" sz="1400" b="1" u="none" dirty="0" smtClean="0">
                          <a:solidFill>
                            <a:srgbClr val="FF0000"/>
                          </a:solidFill>
                          <a:latin typeface="Times New Roman"/>
                          <a:ea typeface="Times New Roman"/>
                        </a:rPr>
                        <a:t>.19</a:t>
                      </a:r>
                      <a:endParaRPr lang="en-US" sz="1400" u="none"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Collins (Fremont Sawmill)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19-0002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latin typeface="Times New Roman"/>
                          <a:ea typeface="Times New Roman"/>
                        </a:rPr>
                        <a:t>2 </a:t>
                      </a:r>
                      <a:r>
                        <a:rPr lang="en-US" sz="1400" dirty="0">
                          <a:latin typeface="Times New Roman"/>
                          <a:ea typeface="Times New Roman"/>
                        </a:rPr>
                        <a:t>wood-fired boilers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none" dirty="0" smtClean="0">
                          <a:latin typeface="Times New Roman"/>
                          <a:ea typeface="Times New Roman"/>
                        </a:rPr>
                        <a:t>0.08 - </a:t>
                      </a:r>
                      <a:r>
                        <a:rPr lang="en-US" sz="1400" b="1" u="none" dirty="0" smtClean="0">
                          <a:solidFill>
                            <a:srgbClr val="FF0000"/>
                          </a:solidFill>
                          <a:latin typeface="Times New Roman"/>
                          <a:ea typeface="Times New Roman"/>
                        </a:rPr>
                        <a:t>0.13</a:t>
                      </a:r>
                      <a:endParaRPr lang="en-US" sz="1400" u="none"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Columbia Forest Products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18-0014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2 wood-fired </a:t>
                      </a:r>
                      <a:r>
                        <a:rPr lang="en-US" sz="1400" dirty="0" smtClean="0">
                          <a:latin typeface="Times New Roman"/>
                          <a:ea typeface="Times New Roman"/>
                        </a:rPr>
                        <a:t>boilers</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Times New Roman"/>
                          <a:ea typeface="Times New Roman"/>
                        </a:rPr>
                        <a:t>0.08</a:t>
                      </a:r>
                      <a:r>
                        <a:rPr lang="en-US" sz="1400" dirty="0" smtClean="0">
                          <a:latin typeface="Times New Roman"/>
                          <a:ea typeface="Times New Roman"/>
                        </a:rPr>
                        <a:t> </a:t>
                      </a:r>
                      <a:r>
                        <a:rPr lang="en-US" sz="1400" dirty="0">
                          <a:latin typeface="Times New Roman"/>
                          <a:ea typeface="Times New Roman"/>
                        </a:rPr>
                        <a:t>– </a:t>
                      </a:r>
                      <a:r>
                        <a:rPr lang="en-US" sz="1400" b="1" u="none" dirty="0" smtClean="0">
                          <a:solidFill>
                            <a:srgbClr val="FF0000"/>
                          </a:solidFill>
                          <a:latin typeface="Times New Roman"/>
                          <a:ea typeface="Times New Roman"/>
                        </a:rPr>
                        <a:t>0.19</a:t>
                      </a:r>
                      <a:endParaRPr lang="en-US" sz="1400" u="none"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smtClean="0">
                          <a:solidFill>
                            <a:schemeClr val="tx1"/>
                          </a:solidFill>
                          <a:latin typeface="Times New Roman"/>
                          <a:ea typeface="Times New Roman"/>
                        </a:rPr>
                        <a:t>Interfor</a:t>
                      </a:r>
                      <a:r>
                        <a:rPr lang="en-US" sz="1400" baseline="0" dirty="0" smtClean="0">
                          <a:solidFill>
                            <a:schemeClr val="tx1"/>
                          </a:solidFill>
                          <a:latin typeface="Times New Roman"/>
                          <a:ea typeface="Times New Roman"/>
                        </a:rPr>
                        <a:t> Pacific</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smtClean="0">
                          <a:solidFill>
                            <a:schemeClr val="tx1"/>
                          </a:solidFill>
                          <a:latin typeface="Times New Roman"/>
                          <a:ea typeface="Times New Roman"/>
                        </a:rPr>
                        <a:t>18-0005</a:t>
                      </a:r>
                      <a:endParaRPr lang="en-US" sz="1400" dirty="0">
                        <a:solidFill>
                          <a:schemeClr val="tx1"/>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400" kern="1200" dirty="0" smtClean="0">
                          <a:solidFill>
                            <a:schemeClr val="tx1"/>
                          </a:solidFill>
                          <a:latin typeface="Times New Roman"/>
                          <a:ea typeface="Times New Roman"/>
                          <a:cs typeface="+mn-cs"/>
                        </a:rPr>
                        <a:t>2</a:t>
                      </a:r>
                      <a:r>
                        <a:rPr lang="en-US" sz="1400" kern="1200" baseline="0" dirty="0" smtClean="0">
                          <a:solidFill>
                            <a:schemeClr val="tx1"/>
                          </a:solidFill>
                          <a:latin typeface="Times New Roman"/>
                          <a:ea typeface="Times New Roman"/>
                          <a:cs typeface="+mn-cs"/>
                        </a:rPr>
                        <a:t> wood-fired boilers</a:t>
                      </a:r>
                      <a:endParaRPr lang="en-US" sz="1400" kern="1200" dirty="0">
                        <a:solidFill>
                          <a:schemeClr val="tx1"/>
                        </a:solidFill>
                        <a:latin typeface="Times New Roman"/>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solidFill>
                            <a:schemeClr val="tx1"/>
                          </a:solidFill>
                          <a:latin typeface="Times New Roman"/>
                          <a:ea typeface="Times New Roman"/>
                        </a:rPr>
                        <a:t>0.086</a:t>
                      </a:r>
                      <a:r>
                        <a:rPr lang="en-US" sz="1400" baseline="0" dirty="0" smtClean="0">
                          <a:solidFill>
                            <a:srgbClr val="FF0000"/>
                          </a:solidFill>
                          <a:latin typeface="Times New Roman"/>
                          <a:ea typeface="Times New Roman"/>
                        </a:rPr>
                        <a:t> </a:t>
                      </a:r>
                      <a:r>
                        <a:rPr lang="en-US" sz="1400" baseline="0" dirty="0" smtClean="0">
                          <a:solidFill>
                            <a:schemeClr val="tx1"/>
                          </a:solidFill>
                          <a:latin typeface="Times New Roman"/>
                          <a:ea typeface="Times New Roman"/>
                        </a:rPr>
                        <a:t>-</a:t>
                      </a:r>
                      <a:r>
                        <a:rPr lang="en-US" sz="1400" baseline="0" dirty="0" smtClean="0">
                          <a:solidFill>
                            <a:srgbClr val="FF0000"/>
                          </a:solidFill>
                          <a:latin typeface="Times New Roman"/>
                          <a:ea typeface="Times New Roman"/>
                        </a:rPr>
                        <a:t> </a:t>
                      </a:r>
                      <a:r>
                        <a:rPr lang="en-US" sz="1400" b="1" baseline="0" dirty="0" smtClean="0">
                          <a:solidFill>
                            <a:srgbClr val="FF0000"/>
                          </a:solidFill>
                          <a:latin typeface="Times New Roman"/>
                          <a:ea typeface="Times New Roman"/>
                        </a:rPr>
                        <a:t>0.21</a:t>
                      </a:r>
                      <a:endParaRPr lang="en-US" sz="1400" b="1" dirty="0">
                        <a:solidFill>
                          <a:srgbClr val="FF0000"/>
                        </a:solidFill>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Frank Lumber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22-2525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400" kern="1200" dirty="0" smtClean="0">
                          <a:solidFill>
                            <a:schemeClr val="tx1"/>
                          </a:solidFill>
                          <a:latin typeface="Times New Roman"/>
                          <a:ea typeface="Times New Roman"/>
                          <a:cs typeface="+mn-cs"/>
                        </a:rPr>
                        <a:t>Wood fired boiler </a:t>
                      </a:r>
                      <a:endParaRPr lang="en-US" sz="1400" kern="1200" dirty="0">
                        <a:solidFill>
                          <a:schemeClr val="tx1"/>
                        </a:solidFill>
                        <a:latin typeface="Times New Roman"/>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solidFill>
                            <a:srgbClr val="FF0000"/>
                          </a:solidFill>
                          <a:latin typeface="Times New Roman"/>
                          <a:ea typeface="Times New Roman"/>
                        </a:rPr>
                        <a:t>0.137</a:t>
                      </a:r>
                      <a:r>
                        <a:rPr lang="en-US" sz="1400" dirty="0">
                          <a:latin typeface="Times New Roman"/>
                          <a:ea typeface="Times New Roman"/>
                        </a:rPr>
                        <a:t> </a:t>
                      </a:r>
                      <a:r>
                        <a:rPr lang="en-US" sz="1400" dirty="0" smtClean="0">
                          <a:latin typeface="Times New Roman"/>
                          <a:ea typeface="Times New Roman"/>
                        </a:rPr>
                        <a:t>, multiclone</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Swanson Group </a:t>
                      </a:r>
                      <a:r>
                        <a:rPr lang="en-US" sz="1400" dirty="0" smtClean="0">
                          <a:latin typeface="Times New Roman"/>
                          <a:ea typeface="Times New Roman"/>
                        </a:rPr>
                        <a:t>(Roseburg)</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10-0030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Wood fired boiler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none" dirty="0">
                          <a:solidFill>
                            <a:srgbClr val="FF0000"/>
                          </a:solidFill>
                          <a:latin typeface="Times New Roman"/>
                          <a:ea typeface="Times New Roman"/>
                        </a:rPr>
                        <a:t>0.17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Harney Rock and Paving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13-0010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Times New Roman"/>
                        </a:rPr>
                        <a:t>Asphalt plant</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u="none" dirty="0">
                          <a:solidFill>
                            <a:srgbClr val="FF0000"/>
                          </a:solidFill>
                          <a:latin typeface="Times New Roman"/>
                          <a:ea typeface="Times New Roman"/>
                        </a:rPr>
                        <a:t>0.22</a:t>
                      </a:r>
                      <a:r>
                        <a:rPr lang="en-US" sz="1400" u="none" dirty="0">
                          <a:solidFill>
                            <a:srgbClr val="FF0000"/>
                          </a:solidFill>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400" dirty="0">
                          <a:latin typeface="Times New Roman"/>
                          <a:ea typeface="Times New Roman"/>
                        </a:rPr>
                        <a:t>Rogers Asphalt Paving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31-0001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Times New Roman"/>
                        </a:rPr>
                        <a:t>Asphalt plant</a:t>
                      </a:r>
                      <a:endParaRPr lang="en-US" sz="1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latin typeface="Times New Roman"/>
                          <a:ea typeface="Times New Roman"/>
                        </a:rPr>
                        <a:t>0.11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106806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4194</TotalTime>
  <Words>2598</Words>
  <Application>Microsoft Office PowerPoint</Application>
  <PresentationFormat>On-screen Show (4:3)</PresentationFormat>
  <Paragraphs>326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Rulemaking Goals</vt:lpstr>
      <vt:lpstr>Rulemaking Schedule</vt:lpstr>
      <vt:lpstr>Slide 4</vt:lpstr>
      <vt:lpstr>Rule Clean-Up &amp; Update</vt:lpstr>
      <vt:lpstr>Rule Clean-Up &amp; Update</vt:lpstr>
      <vt:lpstr>Update PM Standards</vt:lpstr>
      <vt:lpstr>Update PM Standards</vt:lpstr>
      <vt:lpstr>Grain loading – sources may not meet 0.10 gr/dscf</vt:lpstr>
      <vt:lpstr>Permitting Small Sources</vt:lpstr>
      <vt:lpstr>Permitting Small Sources</vt:lpstr>
      <vt:lpstr>New Source Review (NSR)</vt:lpstr>
      <vt:lpstr>New Source Review (NSR)</vt:lpstr>
      <vt:lpstr>Designated Areas</vt:lpstr>
      <vt:lpstr>Slide 15</vt:lpstr>
      <vt:lpstr>Slide 16</vt:lpstr>
      <vt:lpstr>Net Air Quality Benefit (NAQB)</vt:lpstr>
      <vt:lpstr>Net Air Quality Benefit (NAQB)</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519</cp:revision>
  <dcterms:created xsi:type="dcterms:W3CDTF">2013-06-02T20:44:18Z</dcterms:created>
  <dcterms:modified xsi:type="dcterms:W3CDTF">2013-07-31T16:36:19Z</dcterms:modified>
</cp:coreProperties>
</file>