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14"/>
  </p:notesMasterIdLst>
  <p:sldIdLst>
    <p:sldId id="277" r:id="rId2"/>
    <p:sldId id="257" r:id="rId3"/>
    <p:sldId id="259" r:id="rId4"/>
    <p:sldId id="260" r:id="rId5"/>
    <p:sldId id="274" r:id="rId6"/>
    <p:sldId id="262" r:id="rId7"/>
    <p:sldId id="263" r:id="rId8"/>
    <p:sldId id="275" r:id="rId9"/>
    <p:sldId id="276" r:id="rId10"/>
    <p:sldId id="264" r:id="rId11"/>
    <p:sldId id="273" r:id="rId12"/>
    <p:sldId id="268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1" autoAdjust="0"/>
    <p:restoredTop sz="94628" autoAdjust="0"/>
  </p:normalViewPr>
  <p:slideViewPr>
    <p:cSldViewPr>
      <p:cViewPr varScale="1">
        <p:scale>
          <a:sx n="83" d="100"/>
          <a:sy n="83" d="100"/>
        </p:scale>
        <p:origin x="-115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5" d="100"/>
          <a:sy n="65" d="100"/>
        </p:scale>
        <p:origin x="-1589" y="-77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E6611A7-E5CE-48F7-BBD1-A9B52B7A83CC}" type="datetimeFigureOut">
              <a:rPr lang="en-US" smtClean="0"/>
              <a:pPr/>
              <a:t>8/1/2013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2F5086C-73A6-4EAA-A2E8-3070125D94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F5086C-73A6-4EAA-A2E8-3070125D942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Cite examples of what those areas are – attainment area is Bend, nonattainment area is Klamath Falls, maintenance area is Lakeview (for PM10)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F5086C-73A6-4EAA-A2E8-3070125D942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Maybe just say up front here, what is the bottom line of what the existing area designation means for Lakeview.  Basically, no large facility can get a permit in Lakeview.  Then you can explain what that means with the second bullet on the slide.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F5086C-73A6-4EAA-A2E8-3070125D942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Slide 6: Maybe after the problem bullet, include a solution bullet that says, “Solution: DEQ is considering proposing rules to provide permitting options for Lakeview”.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F5086C-73A6-4EAA-A2E8-3070125D942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4B0B6-9E93-4E0D-B0F1-38A05DEFF9EE}" type="datetime1">
              <a:rPr lang="en-US" smtClean="0"/>
              <a:pPr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BA7C1-478C-435A-8C70-B56F481F8F4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048000" y="609600"/>
            <a:ext cx="361278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Lakeview Area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91B35-D727-43BC-A347-08649638DFE2}" type="datetime1">
              <a:rPr lang="en-US" smtClean="0"/>
              <a:pPr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BA7C1-478C-435A-8C70-B56F481F8F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998C2-A2CC-428A-9DFE-6DD707D62EE8}" type="datetime1">
              <a:rPr lang="en-US" smtClean="0"/>
              <a:pPr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BA7C1-478C-435A-8C70-B56F481F8F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Lakeview 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444B2-A7A8-4296-BBBC-A363D35E6851}" type="datetime1">
              <a:rPr lang="en-US" smtClean="0"/>
              <a:pPr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BA7C1-478C-435A-8C70-B56F481F8F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2ADFD-E2BD-4257-AB2E-8588A3129471}" type="datetime1">
              <a:rPr lang="en-US" smtClean="0"/>
              <a:pPr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BA7C1-478C-435A-8C70-B56F481F8F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36C2F-11B2-41FD-9888-377679F1DFBD}" type="datetime1">
              <a:rPr lang="en-US" smtClean="0"/>
              <a:pPr/>
              <a:t>8/1/2013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BA7C1-478C-435A-8C70-B56F481F8F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7DF6-F82F-4EEF-AFF6-3335B9309A98}" type="datetime1">
              <a:rPr lang="en-US" smtClean="0"/>
              <a:pPr/>
              <a:t>8/1/2013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BA7C1-478C-435A-8C70-B56F481F8F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4D027-080C-4208-82E8-49A25730421A}" type="datetime1">
              <a:rPr lang="en-US" smtClean="0"/>
              <a:pPr/>
              <a:t>8/1/2013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BA7C1-478C-435A-8C70-B56F481F8F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CB0D5-ACD6-4A09-B618-AE858B6AB782}" type="datetime1">
              <a:rPr lang="en-US" smtClean="0"/>
              <a:pPr/>
              <a:t>8/1/2013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BA7C1-478C-435A-8C70-B56F481F8F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2367C-F3B6-4189-B3E7-C15EE06D8D83}" type="datetime1">
              <a:rPr lang="en-US" smtClean="0"/>
              <a:pPr/>
              <a:t>8/1/2013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BA7C1-478C-435A-8C70-B56F481F8F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FAAAB-0A77-4BA3-9E38-B9BAC875E0D5}" type="datetime1">
              <a:rPr lang="en-US" smtClean="0"/>
              <a:pPr/>
              <a:t>8/1/2013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BA7C1-478C-435A-8C70-B56F481F8F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Lakeview Area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58BAE-9129-43E9-807C-4A85310B1C07}" type="datetime1">
              <a:rPr lang="en-US" smtClean="0"/>
              <a:pPr/>
              <a:t>8/1/2013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BA7C1-478C-435A-8C70-B56F481F8F4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560387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Sustainment Area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05200"/>
            <a:ext cx="8229600" cy="2620963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Oregon DEQ</a:t>
            </a:r>
          </a:p>
          <a:p>
            <a:pPr algn="ctr">
              <a:buNone/>
            </a:pPr>
            <a:r>
              <a:rPr lang="en-US" dirty="0" smtClean="0"/>
              <a:t>July 25, 2013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BA7C1-478C-435A-8C70-B56F481F8F4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Cautions and Caveats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Proposed requirements seem harder to meet than existing requirements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reality: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Some requirements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are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more stringent, but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Currently it’s nearly impossible to get a permit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Trade-off: make permitting possible and help meet NAAQS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Won’t solve whole problem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Sustainment area designation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914400" y="1531875"/>
            <a:ext cx="7772400" cy="4807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Requirements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for designation: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342900" lvl="1" indent="-3429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onitoring 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data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showing that an area is exceeding an ambient air quality standard</a:t>
            </a:r>
          </a:p>
          <a:p>
            <a:pPr marL="342900" lvl="1" indent="-3429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Boundary of sustainment area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based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on the monitoring data</a:t>
            </a:r>
          </a:p>
          <a:p>
            <a:pPr marL="342900" lvl="1" indent="-3429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Identification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the 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priority 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sources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explain why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342900" lvl="1" indent="-34290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discussion of the </a:t>
            </a:r>
            <a:r>
              <a:rPr lang="en-US" sz="2800" u="sng" dirty="0">
                <a:latin typeface="Times New Roman" pitchFamily="18" charset="0"/>
                <a:cs typeface="Times New Roman" pitchFamily="18" charset="0"/>
              </a:rPr>
              <a:t>reasons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for the proposed designation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Must be adopted by EQC in a rulemaking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BA7C1-478C-435A-8C70-B56F481F8F4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Solve a problem with existing rules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Create sustainment area designation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Revise permitting requirements for intermediate sources, make permitting possible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sustainment area doesn’t solve the problem, but may be another tool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With local agreement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, could designate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Lakeview a sustainment area in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current rulemaking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Questions/discussion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DEQ is proposing significant rule changes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One element is designed to help communities like Lakeview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Proposed rule adoption in March, 2014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Focus today on the changes of interest to Lakeview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Air permit requirements depend on: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Level of emissions (large, intermediate or small)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How area is designated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Area designations: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Air quality below NAAQS = Attainment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Air quality at or over NAAQS = Nonattainment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Area designation by EPA</a:t>
            </a: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r>
              <a:rPr lang="en-US" dirty="0" smtClean="0"/>
              <a:t>Problem with Attainment Area Requirement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Attainment area permit requirement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Show that facility impacts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plus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ambient monitoring concentration will not exceed NAAQS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If ambient monitoring concentration alone is over NAAQS, can’t meet requirement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Area is in permitting limbo (Lakeview for PM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2.5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9812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10287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Emissions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Tons per year of PM2.5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Ease of getting an</a:t>
                      </a:r>
                      <a:r>
                        <a:rPr lang="en-US" sz="2800" baseline="0" dirty="0" smtClean="0"/>
                        <a:t> air permit</a:t>
                      </a:r>
                      <a:endParaRPr lang="en-US" sz="2800" dirty="0"/>
                    </a:p>
                  </a:txBody>
                  <a:tcPr/>
                </a:tc>
              </a:tr>
              <a:tr h="10287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Large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100 tons or more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Nearly</a:t>
                      </a:r>
                      <a:r>
                        <a:rPr lang="en-US" sz="2800" baseline="0" dirty="0" smtClean="0"/>
                        <a:t> impossible</a:t>
                      </a:r>
                      <a:endParaRPr lang="en-US" sz="2800" dirty="0"/>
                    </a:p>
                  </a:txBody>
                  <a:tcPr/>
                </a:tc>
              </a:tr>
              <a:tr h="10287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Intermediate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10 to 99 tons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Nearly</a:t>
                      </a:r>
                      <a:r>
                        <a:rPr lang="en-US" sz="2800" baseline="0" dirty="0" smtClean="0"/>
                        <a:t> impossible</a:t>
                      </a:r>
                      <a:endParaRPr lang="en-US" sz="2800" dirty="0"/>
                    </a:p>
                  </a:txBody>
                  <a:tcPr/>
                </a:tc>
              </a:tr>
              <a:tr h="10287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Small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Less</a:t>
                      </a:r>
                      <a:r>
                        <a:rPr lang="en-US" sz="2800" baseline="0" dirty="0" smtClean="0"/>
                        <a:t> than </a:t>
                      </a:r>
                      <a:r>
                        <a:rPr lang="en-US" sz="2800" dirty="0" smtClean="0"/>
                        <a:t>10 tons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 Easy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BA7C1-478C-435A-8C70-B56F481F8F4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DEQ </a:t>
            </a:r>
            <a:r>
              <a:rPr lang="en-US" dirty="0"/>
              <a:t>P</a:t>
            </a:r>
            <a:r>
              <a:rPr lang="en-US" dirty="0" smtClean="0"/>
              <a:t>roposal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7"/>
            <a:ext cx="8229600" cy="498316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Create a new “area”</a:t>
            </a:r>
          </a:p>
          <a:p>
            <a:pPr lvl="1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		 </a:t>
            </a:r>
            <a:r>
              <a:rPr lang="en-US" b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Sustainment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Attainment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Nonattainment</a:t>
            </a:r>
            <a:endParaRPr lang="en-US" b="1" u="sng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Intermediate permit requirements 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Designation by EQC, no EPA action required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Goals of Sustainment: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Help improve air quality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Allow some development to be permitted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Down Arrow 5"/>
          <p:cNvSpPr/>
          <p:nvPr/>
        </p:nvSpPr>
        <p:spPr>
          <a:xfrm>
            <a:off x="4191000" y="2362200"/>
            <a:ext cx="2286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900" dirty="0" smtClean="0"/>
              <a:t>DEQ Proposal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(intermediate size businesses)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Provide permitting alternatives in sustainment areas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Either: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Show that facility impacts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plus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ambient monitoring concentration will not exceed NAAQS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Or: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Install emission controls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Obtain emission offsets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Demonstrate emission increases along with offsets will not further degrade air quality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Still protective, easier to get a permit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Incentive for “priority” source offsets (woodstoves)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DEQ Proposal</a:t>
            </a:r>
            <a:br>
              <a:rPr lang="en-US" dirty="0" smtClean="0"/>
            </a:br>
            <a:r>
              <a:rPr lang="en-US" dirty="0" smtClean="0"/>
              <a:t>(Large Size Businesses)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EPA won’t allow relaxation of requirements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Permitting remains very difficult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BA7C1-478C-435A-8C70-B56F481F8F4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981200"/>
          <a:ext cx="8229600" cy="4457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10287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Size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Tons per year of PM2.5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Ease of getting an</a:t>
                      </a:r>
                      <a:r>
                        <a:rPr lang="en-US" sz="2800" baseline="0" dirty="0" smtClean="0"/>
                        <a:t> air permit</a:t>
                      </a:r>
                      <a:endParaRPr lang="en-US" sz="2800" dirty="0"/>
                    </a:p>
                  </a:txBody>
                  <a:tcPr/>
                </a:tc>
              </a:tr>
              <a:tr h="10287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Large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100 tons or more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Nearly</a:t>
                      </a:r>
                      <a:r>
                        <a:rPr lang="en-US" sz="2800" baseline="0" dirty="0" smtClean="0"/>
                        <a:t> impossible</a:t>
                      </a:r>
                      <a:endParaRPr lang="en-US" sz="2800" dirty="0"/>
                    </a:p>
                  </a:txBody>
                  <a:tcPr/>
                </a:tc>
              </a:tr>
              <a:tr h="10287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Intermediate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10 to 99 tons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Effort</a:t>
                      </a:r>
                      <a:r>
                        <a:rPr lang="en-US" sz="2800" baseline="0" dirty="0" smtClean="0"/>
                        <a:t> required, but not impossible</a:t>
                      </a:r>
                      <a:endParaRPr lang="en-US" sz="2800" dirty="0"/>
                    </a:p>
                  </a:txBody>
                  <a:tcPr/>
                </a:tc>
              </a:tr>
              <a:tr h="102870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Small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Less</a:t>
                      </a:r>
                      <a:r>
                        <a:rPr lang="en-US" sz="2800" baseline="0" dirty="0" smtClean="0"/>
                        <a:t> than </a:t>
                      </a:r>
                      <a:r>
                        <a:rPr lang="en-US" sz="2800" dirty="0" smtClean="0"/>
                        <a:t>10 tons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 Easy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BA7C1-478C-435A-8C70-B56F481F8F4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789</TotalTime>
  <Words>523</Words>
  <Application>Microsoft Office PowerPoint</Application>
  <PresentationFormat>On-screen Show (4:3)</PresentationFormat>
  <Paragraphs>115</Paragraphs>
  <Slides>12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Sustainment Area Presentation</vt:lpstr>
      <vt:lpstr>Introduction</vt:lpstr>
      <vt:lpstr>Background</vt:lpstr>
      <vt:lpstr>Problem with Attainment Area Requirement</vt:lpstr>
      <vt:lpstr>Slide 5</vt:lpstr>
      <vt:lpstr>DEQ Proposal </vt:lpstr>
      <vt:lpstr>DEQ Proposal  (intermediate size businesses)</vt:lpstr>
      <vt:lpstr>DEQ Proposal (Large Size Businesses)</vt:lpstr>
      <vt:lpstr>Slide 9</vt:lpstr>
      <vt:lpstr>Cautions and Caveats</vt:lpstr>
      <vt:lpstr>Sustainment area designation</vt:lpstr>
      <vt:lpstr>Conclusion</vt:lpstr>
    </vt:vector>
  </TitlesOfParts>
  <Company>State of Oregon Department of Environmental Quality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pcuser</dc:creator>
  <cp:lastModifiedBy>jinahar</cp:lastModifiedBy>
  <cp:revision>74</cp:revision>
  <dcterms:created xsi:type="dcterms:W3CDTF">2013-07-10T16:23:09Z</dcterms:created>
  <dcterms:modified xsi:type="dcterms:W3CDTF">2013-08-01T17:56:08Z</dcterms:modified>
</cp:coreProperties>
</file>