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4.xml" ContentType="application/vnd.openxmlformats-officedocument.theme+xml"/>
  <Default Extension="png" ContentType="image/png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  <p:sldMasterId id="2147483684" r:id="rId3"/>
  </p:sldMasterIdLst>
  <p:notesMasterIdLst>
    <p:notesMasterId r:id="rId9"/>
  </p:notesMasterIdLst>
  <p:sldIdLst>
    <p:sldId id="256" r:id="rId4"/>
    <p:sldId id="257" r:id="rId5"/>
    <p:sldId id="260" r:id="rId6"/>
    <p:sldId id="258" r:id="rId7"/>
    <p:sldId id="259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8" autoAdjust="0"/>
  </p:normalViewPr>
  <p:slideViewPr>
    <p:cSldViewPr>
      <p:cViewPr varScale="1">
        <p:scale>
          <a:sx n="83" d="100"/>
          <a:sy n="83" d="100"/>
        </p:scale>
        <p:origin x="-130" y="-8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viewProps" Target="viewProps.xml"/><Relationship Id="rId5" Type="http://schemas.openxmlformats.org/officeDocument/2006/relationships/slide" Target="slides/slide2.xml"/><Relationship Id="rId10" Type="http://schemas.openxmlformats.org/officeDocument/2006/relationships/presProps" Target="presProps.xml"/><Relationship Id="rId4" Type="http://schemas.openxmlformats.org/officeDocument/2006/relationships/slide" Target="slides/slide1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FA5491E-0F47-4863-9C19-1407046C8796}" type="datetimeFigureOut">
              <a:rPr lang="en-US" smtClean="0"/>
              <a:t>10/24/2013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D3EBB91-A40D-431B-A6D4-56F75498981F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922073-0507-4909-86FD-51FAF8B9186E}" type="slidenum">
              <a:rPr lang="en-US" smtClean="0"/>
              <a:pPr/>
              <a:t>3</a:t>
            </a:fld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630702"/>
          </a:xfrm>
        </p:spPr>
        <p:txBody>
          <a:bodyPr anchor="b">
            <a:normAutofit/>
          </a:bodyPr>
          <a:lstStyle>
            <a:lvl1pPr algn="ctr">
              <a:defRPr sz="3600" baseline="0">
                <a:latin typeface="Times New Roman" pitchFamily="18" charset="0"/>
                <a:cs typeface="Times New Roman" pitchFamily="18" charset="0"/>
              </a:defRPr>
            </a:lvl1pPr>
            <a:extLst/>
          </a:lstStyle>
          <a:p>
            <a:endParaRPr kumimoji="0" lang="en-US" dirty="0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  <a:prstGeom prst="rect">
            <a:avLst/>
          </a:prstGeo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dirty="0" smtClean="0"/>
              <a:t>Click to edit Master subtitle style</a:t>
            </a:r>
            <a:endParaRPr kumimoji="0"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9B79EF8-E4A7-4206-B9CE-1D0C866EA912}" type="datetimeFigureOut">
              <a:rPr lang="en-US" smtClean="0"/>
              <a:t>10/24/2013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2B160A7-6F16-4B15-B9E1-BA75C527AA26}" type="slidenum">
              <a:rPr lang="en-US" smtClean="0"/>
              <a:t>‹#›</a:t>
            </a:fld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9B79EF8-E4A7-4206-B9CE-1D0C866EA912}" type="datetimeFigureOut">
              <a:rPr lang="en-US" smtClean="0"/>
              <a:t>10/24/2013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2B160A7-6F16-4B15-B9E1-BA75C527AA2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  <a:prstGeom prst="rect">
            <a:avLst/>
          </a:prstGeo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9B79EF8-E4A7-4206-B9CE-1D0C866EA912}" type="datetimeFigureOut">
              <a:rPr lang="en-US" smtClean="0"/>
              <a:t>10/24/2013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2B160A7-6F16-4B15-B9E1-BA75C527AA2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D8920-2B7A-4135-843F-117874944222}" type="datetimeFigureOut">
              <a:rPr lang="en-US" smtClean="0"/>
              <a:t>10/24/2013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8E8499-1E9F-4559-88BB-C56F220D5CE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D8920-2B7A-4135-843F-117874944222}" type="datetimeFigureOut">
              <a:rPr lang="en-US" smtClean="0"/>
              <a:t>10/24/2013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8E8499-1E9F-4559-88BB-C56F220D5CE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D8920-2B7A-4135-843F-117874944222}" type="datetimeFigureOut">
              <a:rPr lang="en-US" smtClean="0"/>
              <a:t>10/24/2013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8E8499-1E9F-4559-88BB-C56F220D5CE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D8920-2B7A-4135-843F-117874944222}" type="datetimeFigureOut">
              <a:rPr lang="en-US" smtClean="0"/>
              <a:t>10/24/2013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8E8499-1E9F-4559-88BB-C56F220D5CE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D8920-2B7A-4135-843F-117874944222}" type="datetimeFigureOut">
              <a:rPr lang="en-US" smtClean="0"/>
              <a:t>10/24/2013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8E8499-1E9F-4559-88BB-C56F220D5CE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D8920-2B7A-4135-843F-117874944222}" type="datetimeFigureOut">
              <a:rPr lang="en-US" smtClean="0"/>
              <a:t>10/24/2013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8E8499-1E9F-4559-88BB-C56F220D5CE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D8920-2B7A-4135-843F-117874944222}" type="datetimeFigureOut">
              <a:rPr lang="en-US" smtClean="0"/>
              <a:t>10/24/2013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8E8499-1E9F-4559-88BB-C56F220D5CE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D8920-2B7A-4135-843F-117874944222}" type="datetimeFigureOut">
              <a:rPr lang="en-US" smtClean="0"/>
              <a:t>10/24/2013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8E8499-1E9F-4559-88BB-C56F220D5CE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9B79EF8-E4A7-4206-B9CE-1D0C866EA912}" type="datetimeFigureOut">
              <a:rPr lang="en-US" smtClean="0"/>
              <a:t>10/24/2013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2B160A7-6F16-4B15-B9E1-BA75C527AA2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D8920-2B7A-4135-843F-117874944222}" type="datetimeFigureOut">
              <a:rPr lang="en-US" smtClean="0"/>
              <a:t>10/24/2013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8E8499-1E9F-4559-88BB-C56F220D5CE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D8920-2B7A-4135-843F-117874944222}" type="datetimeFigureOut">
              <a:rPr lang="en-US" smtClean="0"/>
              <a:t>10/24/2013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8E8499-1E9F-4559-88BB-C56F220D5CE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D8920-2B7A-4135-843F-117874944222}" type="datetimeFigureOut">
              <a:rPr lang="en-US" smtClean="0"/>
              <a:t>10/24/2013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8E8499-1E9F-4559-88BB-C56F220D5CE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A5B378-7D02-4142-B208-5DFC5BF13369}" type="datetimeFigureOut">
              <a:rPr lang="en-US" smtClean="0"/>
              <a:t>10/24/2013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9B9994-1939-4481-B9F7-873F4B90053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A5B378-7D02-4142-B208-5DFC5BF13369}" type="datetimeFigureOut">
              <a:rPr lang="en-US" smtClean="0"/>
              <a:t>10/24/2013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9B9994-1939-4481-B9F7-873F4B90053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A5B378-7D02-4142-B208-5DFC5BF13369}" type="datetimeFigureOut">
              <a:rPr lang="en-US" smtClean="0"/>
              <a:t>10/24/2013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9B9994-1939-4481-B9F7-873F4B90053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A5B378-7D02-4142-B208-5DFC5BF13369}" type="datetimeFigureOut">
              <a:rPr lang="en-US" smtClean="0"/>
              <a:t>10/24/2013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9B9994-1939-4481-B9F7-873F4B90053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A5B378-7D02-4142-B208-5DFC5BF13369}" type="datetimeFigureOut">
              <a:rPr lang="en-US" smtClean="0"/>
              <a:t>10/24/2013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9B9994-1939-4481-B9F7-873F4B90053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A5B378-7D02-4142-B208-5DFC5BF13369}" type="datetimeFigureOut">
              <a:rPr lang="en-US" smtClean="0"/>
              <a:t>10/24/2013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9B9994-1939-4481-B9F7-873F4B90053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A5B378-7D02-4142-B208-5DFC5BF13369}" type="datetimeFigureOut">
              <a:rPr lang="en-US" smtClean="0"/>
              <a:t>10/24/2013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9B9994-1939-4481-B9F7-873F4B90053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  <a:prstGeom prst="rect">
            <a:avLst/>
          </a:prstGeo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9B79EF8-E4A7-4206-B9CE-1D0C866EA912}" type="datetimeFigureOut">
              <a:rPr lang="en-US" smtClean="0"/>
              <a:t>10/24/2013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2B160A7-6F16-4B15-B9E1-BA75C527AA26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A5B378-7D02-4142-B208-5DFC5BF13369}" type="datetimeFigureOut">
              <a:rPr lang="en-US" smtClean="0"/>
              <a:t>10/24/2013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9B9994-1939-4481-B9F7-873F4B90053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A5B378-7D02-4142-B208-5DFC5BF13369}" type="datetimeFigureOut">
              <a:rPr lang="en-US" smtClean="0"/>
              <a:t>10/24/2013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9B9994-1939-4481-B9F7-873F4B90053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A5B378-7D02-4142-B208-5DFC5BF13369}" type="datetimeFigureOut">
              <a:rPr lang="en-US" smtClean="0"/>
              <a:t>10/24/2013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9B9994-1939-4481-B9F7-873F4B90053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A5B378-7D02-4142-B208-5DFC5BF13369}" type="datetimeFigureOut">
              <a:rPr lang="en-US" smtClean="0"/>
              <a:t>10/24/2013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9B9994-1939-4481-B9F7-873F4B90053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9B79EF8-E4A7-4206-B9CE-1D0C866EA912}" type="datetimeFigureOut">
              <a:rPr lang="en-US" smtClean="0"/>
              <a:t>10/24/2013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2B160A7-6F16-4B15-B9E1-BA75C527AA2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prstGeom prst="rect">
            <a:avLst/>
          </a:prstGeo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prstGeom prst="rect">
            <a:avLst/>
          </a:prstGeo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prstGeom prst="rect">
            <a:avLst/>
          </a:prstGeo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prstGeom prst="rect">
            <a:avLst/>
          </a:prstGeo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9B79EF8-E4A7-4206-B9CE-1D0C866EA912}" type="datetimeFigureOut">
              <a:rPr lang="en-US" smtClean="0"/>
              <a:t>10/24/2013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2B160A7-6F16-4B15-B9E1-BA75C527AA2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9B79EF8-E4A7-4206-B9CE-1D0C866EA912}" type="datetimeFigureOut">
              <a:rPr lang="en-US" smtClean="0"/>
              <a:t>10/24/2013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2B160A7-6F16-4B15-B9E1-BA75C527AA2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9B79EF8-E4A7-4206-B9CE-1D0C866EA912}" type="datetimeFigureOut">
              <a:rPr lang="en-US" smtClean="0"/>
              <a:t>10/24/2013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2B160A7-6F16-4B15-B9E1-BA75C527AA26}" type="slidenum">
              <a:rPr lang="en-US" smtClean="0"/>
              <a:t>‹#›</a:t>
            </a:fld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  <a:prstGeom prst="rect">
            <a:avLst/>
          </a:prstGeo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9B79EF8-E4A7-4206-B9CE-1D0C866EA912}" type="datetimeFigureOut">
              <a:rPr lang="en-US" smtClean="0"/>
              <a:t>10/24/2013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2B160A7-6F16-4B15-B9E1-BA75C527AA2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9B79EF8-E4A7-4206-B9CE-1D0C866EA912}" type="datetimeFigureOut">
              <a:rPr lang="en-US" smtClean="0"/>
              <a:t>10/24/2013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2B160A7-6F16-4B15-B9E1-BA75C527AA26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  <a:prstGeom prst="rect">
            <a:avLst/>
          </a:prstGeo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Autofit/>
          </a:bodyPr>
          <a:lstStyle>
            <a:extLst/>
          </a:lstStyle>
          <a:p>
            <a:r>
              <a:rPr kumimoji="0" lang="en-US" dirty="0" smtClean="0"/>
              <a:t>The Continuing Saga of 0.2 and 40%</a:t>
            </a:r>
            <a:endParaRPr kumimoji="0" lang="en-US" dirty="0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49B79EF8-E4A7-4206-B9CE-1D0C866EA912}" type="datetimeFigureOut">
              <a:rPr lang="en-US" smtClean="0"/>
              <a:t>10/24/2013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C2B160A7-6F16-4B15-B9E1-BA75C527AA26}" type="slidenum">
              <a:rPr lang="en-US" smtClean="0"/>
              <a:t>‹#›</a:t>
            </a:fld>
            <a:endParaRPr lang="en-US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6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Times New Roman" pitchFamily="18" charset="0"/>
          <a:ea typeface="+mj-ea"/>
          <a:cs typeface="Times New Roman" pitchFamily="18" charset="0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5D8920-2B7A-4135-843F-117874944222}" type="datetimeFigureOut">
              <a:rPr lang="en-US" smtClean="0"/>
              <a:t>10/24/2013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8E8499-1E9F-4559-88BB-C56F220D5CE9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A5B378-7D02-4142-B208-5DFC5BF13369}" type="datetimeFigureOut">
              <a:rPr lang="en-US" smtClean="0"/>
              <a:t>10/24/2013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9B9994-1939-4481-B9F7-873F4B900538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ogle.com/url?sa=i&amp;source=images&amp;cd=&amp;docid=UePAA_W6d30SJM&amp;tbnid=osKyU7qjobMKgM:&amp;ved=0CAgQjRwwAA&amp;url=http%3A%2F%2Fflyersfaithful.com%2F2012%2F08%2F19%2Fthe-no-whining-hockey-league%2F&amp;ei=7GRpUu77GIKdigL9vYCIBw&amp;psig=AFQjCNGerUSxL6m9thBTPO5zyeqLZuFZHQ&amp;ust=1382725228444988" TargetMode="Externa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Relationship Id="rId6" Type="http://schemas.openxmlformats.org/officeDocument/2006/relationships/hyperlink" Target="http://www.google.com/url?sa=i&amp;rct=j&amp;q=&amp;esrc=s&amp;frm=1&amp;source=images&amp;cd=&amp;docid=41k84BoBPSr5kM&amp;tbnid=89UNvzc-9YA91M:&amp;ved=&amp;url=http%3A%2F%2Fwww.history.com%2Fphotos%2Foregon%2Fphoto1&amp;ei=oWVpUumFFonIiwKA8YCABg&amp;bvm=bv.55123115,d.cGE&amp;psig=AFQjCNGZpzxBDkUKyE-rMbSr0mXINgBeLg&amp;ust=1382725409815721" TargetMode="External"/><Relationship Id="rId5" Type="http://schemas.openxmlformats.org/officeDocument/2006/relationships/hyperlink" Target="http://www.google.com/url?sa=i&amp;rct=j&amp;q=&amp;esrc=s&amp;frm=1&amp;source=images&amp;cd=&amp;docid=5Dkuggo8Q92CWM&amp;tbnid=hWBqYKqkPzZ7kM:&amp;ved=&amp;url=http%3A%2F%2Fen.wikipedia.org%2Fwiki%2FOregon_State_Capitol&amp;ei=oWVpUumFFonIiwKA8YCABg&amp;bvm=bv.55123115,d.cGE&amp;psig=AFQjCNGZpzxBDkUKyE-rMbSr0mXINgBeLg&amp;ust=1382725409815721" TargetMode="External"/><Relationship Id="rId4" Type="http://schemas.openxmlformats.org/officeDocument/2006/relationships/image" Target="../media/image5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hyperlink" Target="http://www.google.com/url?sa=i&amp;source=images&amp;cd=&amp;docid=74s697Qy6leKGM&amp;tbnid=Nt_9TUocZBXkmM:&amp;ved=0CAgQjRwwAA&amp;url=http%3A%2F%2Fblog.themistrading.com%2Flucy-charlie-brown-football-yank-nyu-study%2F&amp;ei=42ZpUsicHYzbiwLDjIHABw&amp;psig=AFQjCNHIF7pReOhkaFAbjKtkMNT6gT7nFA&amp;ust=1382725731540110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8200" y="381000"/>
            <a:ext cx="7406640" cy="63070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The Continuing Saga of 0.2 and 40%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362200" y="1828800"/>
            <a:ext cx="2590800" cy="893136"/>
          </a:xfrm>
        </p:spPr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Pre 1970 units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0.2 gr/dscf / 40%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4343400" y="4876800"/>
            <a:ext cx="2971800" cy="893136"/>
          </a:xfrm>
          <a:prstGeom prst="rect">
            <a:avLst/>
          </a:prstGeom>
        </p:spPr>
        <p:txBody>
          <a:bodyPr tIns="0"/>
          <a:lstStyle/>
          <a:p>
            <a:pPr marL="27432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r>
              <a:rPr kumimoji="0" lang="en-US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shade val="30000"/>
                    <a:satMod val="150000"/>
                  </a:scheme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Post 1970 units</a:t>
            </a:r>
          </a:p>
          <a:p>
            <a:pPr marL="27432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r>
              <a:rPr kumimoji="0" lang="en-US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shade val="30000"/>
                    <a:satMod val="150000"/>
                  </a:scheme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0.1 gr/dscf / 20%</a:t>
            </a:r>
            <a:endParaRPr kumimoji="0" lang="en-US" sz="2600" b="0" i="0" u="none" strike="noStrike" kern="1200" cap="none" spc="0" normalizeH="0" baseline="0" noProof="0" dirty="0">
              <a:ln>
                <a:noFill/>
              </a:ln>
              <a:solidFill>
                <a:schemeClr val="tx2">
                  <a:shade val="30000"/>
                  <a:satMod val="150000"/>
                </a:schemeClr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6800" y="1295400"/>
            <a:ext cx="2667000" cy="22069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986" name="Picture 2" descr="Metso will supply a boiler for a biomass energy project in Rothschild, Wisconsin, USA, owned by We Energies. (Picture: Metso)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828800" y="4191000"/>
            <a:ext cx="2324100" cy="23241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381000"/>
            <a:ext cx="7406640" cy="63070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The Continuing Saga of 0.2 and 40%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90600" y="1905000"/>
            <a:ext cx="7406640" cy="3941136"/>
          </a:xfrm>
        </p:spPr>
        <p:txBody>
          <a:bodyPr/>
          <a:lstStyle/>
          <a:p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Attempts to lower statewide standards to 0.1 gr/dscf and 20%:</a:t>
            </a:r>
          </a:p>
          <a:p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Char char="•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SPPIT 1 – 1998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SPPIT 2 – 2007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PM2.5 rulemaking – 2011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Kitchen Sink rulemaking – 2014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1676400"/>
            <a:ext cx="7315200" cy="4191000"/>
          </a:xfrm>
        </p:spPr>
        <p:txBody>
          <a:bodyPr>
            <a:normAutofit/>
          </a:bodyPr>
          <a:lstStyle/>
          <a:p>
            <a:pPr lvl="0">
              <a:buClr>
                <a:srgbClr val="00B0F0"/>
              </a:buClr>
              <a:buFont typeface="Arial" pitchFamily="34" charset="0"/>
              <a:buChar char="•"/>
            </a:pPr>
            <a:r>
              <a:rPr lang="en-US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Changes are </a:t>
            </a:r>
            <a:r>
              <a:rPr lang="en-US" u="sng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proactive</a:t>
            </a:r>
            <a:r>
              <a:rPr lang="en-US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measures for helping to prevent violations of current PM2.5 standards and potentially more stringent standards in the </a:t>
            </a:r>
            <a:r>
              <a:rPr lang="en-US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future</a:t>
            </a:r>
          </a:p>
          <a:p>
            <a:pPr lvl="0">
              <a:buClr>
                <a:srgbClr val="00B0F0"/>
              </a:buClr>
              <a:buFont typeface="Arial" pitchFamily="34" charset="0"/>
              <a:buChar char="•"/>
            </a:pPr>
            <a:endParaRPr lang="en-US" dirty="0" smtClean="0">
              <a:solidFill>
                <a:schemeClr val="bg2">
                  <a:lumMod val="2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lvl="0">
              <a:buClr>
                <a:srgbClr val="00B0F0"/>
              </a:buClr>
              <a:buFont typeface="Arial" pitchFamily="34" charset="0"/>
              <a:buChar char="•"/>
            </a:pPr>
            <a:r>
              <a:rPr lang="en-US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Changes are similar to more stringent changes adopted for  PM10 nonattainment areas as </a:t>
            </a:r>
            <a:r>
              <a:rPr lang="en-US" u="sng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reactive</a:t>
            </a:r>
            <a:r>
              <a:rPr lang="en-US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measures </a:t>
            </a:r>
          </a:p>
          <a:p>
            <a:pPr lvl="1">
              <a:buClr>
                <a:srgbClr val="00B0F0"/>
              </a:buClr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54A28A-D49E-49FA-AA6C-AAFB5BCB984B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914400" y="381000"/>
            <a:ext cx="7406640" cy="630702"/>
          </a:xfrm>
          <a:prstGeom prst="rect">
            <a:avLst/>
          </a:prstGeom>
        </p:spPr>
        <p:txBody>
          <a:bodyPr anchor="ctr">
            <a:normAutofit fontScale="975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smtClean="0">
                <a:ln>
                  <a:noFill/>
                </a:ln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The Continuing Saga of 0.2 and 40%</a:t>
            </a:r>
            <a:endParaRPr kumimoji="0" lang="en-US" sz="3600" b="0" i="0" u="none" strike="noStrike" kern="1200" cap="none" spc="0" normalizeH="0" baseline="0" noProof="0" dirty="0">
              <a:ln>
                <a:noFill/>
              </a:ln>
              <a:solidFill>
                <a:schemeClr val="tx2">
                  <a:satMod val="130000"/>
                </a:schemeClr>
              </a:solidFill>
              <a:effectLst>
                <a:outerShdw blurRad="50000" dist="30000" dir="5400000" algn="tl" rotWithShape="0">
                  <a:srgbClr val="000000">
                    <a:alpha val="30000"/>
                  </a:srgbClr>
                </a:outerShdw>
              </a:effectLst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044" name="Picture 12" descr="http://www.history.com/images/media/slideshow/oregon/oregon-salem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76400" y="2819400"/>
            <a:ext cx="5259095" cy="3581400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381000"/>
            <a:ext cx="7406640" cy="63070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The Continuing Saga of 0.2 and 40%</a:t>
            </a:r>
            <a:endParaRPr lang="en-US" dirty="0"/>
          </a:p>
        </p:txBody>
      </p:sp>
      <p:pic>
        <p:nvPicPr>
          <p:cNvPr id="44034" name="Picture 2" descr="http://media.flyersfaithful.com.s3.amazonaws.com/wp-content/uploads/2012/08/babycry.jpg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410200" y="2209800"/>
            <a:ext cx="1893304" cy="2162176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2133600" y="1524000"/>
            <a:ext cx="453842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_ _ _ _ _ Lumber Co., Inc.</a:t>
            </a:r>
            <a:endParaRPr lang="en-US" sz="3200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4036" name="AutoShape 4" descr="data:image/jpeg;base64,/9j/4AAQSkZJRgABAQAAAQABAAD/2wCEAAkGBxQSEhQUEhQUFBUUFBQVFRcUFBQVFxQUFxcWFxQUFRQYHCggGBolHBQUITEhJSkrLi4uFx8zODMsNygtLisBCgoKDg0OGhAQGywkHCQsLCwsLCwsLCwsLCwsLCwsLCwsLCwsLCwsLCwsLCwsLCwsLCwsLCwsLCwsLCwsLCwsLP/AABEIAMMBAgMBIgACEQEDEQH/xAAcAAABBQEBAQAAAAAAAAAAAAACAAEDBAYHBQj/xABJEAABAwIDAwcJBAcGBgMAAAABAAIRAyEEEjEFQVEGEyJhcYGRFDJSkqGxwdHwByNy0kJTg5Oy4eIWYnOCovEVQ6OzwsMkM2P/xAAZAQADAQEBAAAAAAAAAAAAAAAAAQIDBAX/xAAsEQEBAAIBAwIDBwUAAAAAAAAAAQIREgMhMRRRBBNBIjJSYaGx8EJikdHx/9oADAMBAAIRAxEAPwDWpI2hA5e25CCOUARpwhBSMKjapGBMhsCAtUjQllSJYw40UtZQsMIs6ys77JEKakppFAHKvJLFNBXbBQsepCVHigmNT82gKlalQjDLpc1HepQ26MtS5BBzaQYpYRNYjkSq5ikp0VYyo2pXM9In2EeKiCmdcpmtRKVMhIkKYMTPM6JbLQGiE0I2sUtOii5SDVqMNRMpEq0yip8kLK9RpMEDKSE01cZTRc2FnzXwU+bPBJW0kuY4xiUO9SIcq9MgIk5anypg7QpJQAIgEyGxTBRhE1TUpAEoTCycOUkRKHKjRNS2AMCMNUmTgiaFNyJGAjmEbrJMU7BqaNOWomsU2mENUgakESm0zsanypgVK0qKYOb3JBiOUQS2NIw1E2kBdS2CWXep5K0jFOVO2nCTUZKm05DQia1KEYUWqESmASDUcKVBypIkktnpggjCIU0ZYvZ2wDARFtkTaScsIRstgDUTWpFSsRaR2BItSCkCi0ggA6oi0IoSyKdkYKRjU4pb07mKbQIp2tlC1mvYnbIUmJzEOVGRCCvWaxpe6zWgknqGtktjR2BOVDsnGivSbVbo6Qepw1EFWgFMyl7ncbOwGoijbTR5UWjQGhSQmyog1TacOGogUzmwkFBnaJUspslkwU1XhIAniE7QkpUNoTtCTE8KDEkk1KUlEkkkgMQx6kbUVSUQeva0519lUKUGV5zXKanUU3AlvIEzmoGuRB6jVI7WKQBM16NpCm2kWWyOm1PCJrSotMYZZNlRApFQZBsJnNlPN0QKATVV2vTHMvJEgQ4jqaQ4+5WwOC8jljjXUsK8tAJdDL7g6QT4SoqsfKvyJqF+FaS3Kczw4b5Dib9zgtA1iyf2e7SdUZUpuA6GUg7zIi/E21Wvao6e5hJfK+pq5WhLUgpgkGp7RpHKkahLboginDkSjY2FGSiLlJ7EU6AFOSEtDaSU4KjBTpaPaZpRZlXBUoCmxUo5SCjJTtclobSpk0pJK2wU9ifmyoQETSV7jnSQQjaUmVyOvtUnOg6hHciDlIHpNyo+bCi2JEKikFRRZEssKbIS3TeFOxwVBqfMs7hsbekIKPIqNKrCsNxAWNxsVMomDUJbF9OMpm1ws19oe2TSw2Rok1szZmMoaA423zp3qe6pqvTrco8Kyzq7P8sv/hBWX5Y8psPWw/N0XFzs7TdrmiBMmT3LBh0uAPog95mVCx8h3YU1602HITb1LDOq884jMG5YBOh3rc4TlVhahhtW54tePguLPbAN5uP9lJTxbmtYRrOsdcJWQ9bfQNNwIBFwdCFIGrIcidvvq/cva2GvLWkSDAYXSeMx1LZ5Vjadx0iATKbInyI2WkQCWWVJlSyJbGg5ITZFKEgIRsaRhhTtpqWUsyXKnqBmE4dKUBIJAubRBiQKeUu6pooSSlJIMAAihEGpwF7m3OEBEAjDUQajZbAAjaSnDUQCVpbE2oVI2oN4UYaihRdJTMyozTG4qABOAosJYFPrThigARgqbKE4pLE/afOSiP8AFP8ApHzWya5Yv7TDah2VvcxRlvS8L9qMO4kOj+6z4qrT0tvBVt13jra0dliq9JvRPUPesm58tjPEJOHQbPH/AMkv0CesIiIY3tOvagOi/Z9av+1P/aqfJdOXMOQxisf8X/01l0dlULDKbrS3WljKnIQNcOKIFQZZUWVVqOOY6pUpgy6lkzjhnBLfYFYlLuOxZE2RFmTyjdPUR5E2RTSkjY4RXyFLIp4ShPkn5aDKnhTZU2VHIuCPKkpEktnxY/mwn5gJBECvV3XIDydNzJUwKMFPlSVshThqsp8oS5krhqIBT82lzSXIkQanAUvNJZEuQAGogEWVOGpbIOVYT7TqoHNDeGVT4mmB7it+GrmX2g4hlbEZb/dNyGbdLNJ7f0VFvZfT+8zTT95HAN9yhonou/DKkyQZNydd31ZQ0LbpB3cAo06NjaIaZI1b7Uqr+gDwLkZpg7h2E/yRYagHHLA3/wA7IJveRVX74/jpu9Zj2j2vC6E0hc15O7RoUHg1WVJIbdkatMtkEgQuiYaqHta8TDmhwnWCJErOTyOpfBbW2rTw1F9ao5rWsaT0jALv0WzxJgDtU2xNqMxNCnWYRlqMa7WYJF2nrBsudfbHtYMpUsOWB4ql1R1zLRTiCLEfpHXhO5ZHk1y2GCwOLohx55zv/jFskNLhlc4z5oblDhNzmU2Q8d620v2ecpDV2zi5nLijUDJ3GiZYP3Ycuh7e5TUcJUayqQM1GvWkmIFJuaI3kwY7F837D2q6hXoVhVcBTqMJDSQQzN94Buu3N4rTfa9tJtfGvyvDm0m0KbY0MtdULs3+cadSnte7X8nTfsp5VHHUajapHPUnlzo0LajnFuW8mLjwW7yrhX2O7UYzH5H5S+tRcxr5I812bI2LOzZZmBp2z3QSoy87HY+VMQU8lKVJ9iunSlLMg5r3OklKSRmSTpJjTIJB44jxC57yx5X1C/m6DDSphrm1S6SXuIghp4Qe26w78UXRBN+1ehOpLNuS9Oy6d8DhxHiEQI4jxC4LTxJvrw1SNUyL7tJT5lwd8BHEeIRAjiPELgoqkgIw4j2I5Fwd5BHEeIUgauE0qxH13rcU/tFY3Dtp8y4VGUmsa8FsWAAJB10PiouVVOnPd0ANRhc1xH2jOcxopsIc3KajiW9KJzANi028FXwn2h4gOqEtY5rnlzA4H7tp0ZLSM3aUbLi6mGpOaACTYC5JtA6yucs+0Ssf+XR8H/mUWN5e1ntfTNOkA9jmEgPkBwIJHS60u44t9icfRyOitS813/MZw7VwyqXvMgTNySZJ75ug8iHpFWcH0AG6xPvTOTSEYc7xcaJ8rrdFeg1yF15QpSptdIsOvTRSOounot7+tGykY1CtByApsa8RIC6vyJxzG4aKlRjTndZzwDEN3E6arl9WuQR3KuZzE31+Z+KinqWPR+1LHsq7SGV0spUabXOvlnOXOyEedZ4E6TPBc7r1STruAtYQANB3LX7R2c2pBcTpFg3cZ3gwvNdsCnuc/wD0/JZ5YZWrxykjwqZm3Dr925C6oYAvrJE2njHYtDU5PMBjM7tMW7ouoqvJ0ATzv+j+pRcMovlFfYe0DQrUKwmKVRjzEaB1/iF9P7O2zSrUmVab25HtDhJAMHiDoV867HwNOiczhzjj5u5oGum8yN6sYjE5jOhJvCvDp78s877Pozy1nps9YJxjWem31h8182k6nghdUVfKx907r6W8sZ6TfWCXljPTb6wXzT5Tb66kZxeo3hL5WPufLJ9KDGM9NnrD5qSnVa4S0gjqIPuXzPzunXdaXk5ysxGHinRcwMcZyvaIzmAXZt1gOpTelPoqZV3aUlyM8ptom4Lr9TPyp1PD81d3m7Wwwex5INQtBLWAWm/nEGT3ELn9HD1fPcAKeaOB1dEDf5pXUxIjzjJ6rC/DRVMTgaIDTUawkZozDTNObXWZPj1pTKxtlhK5bVxDmvIGkjdxVnH1i0ty7+qeHzXQ6uycO9+Y0mF0hxsIk7xx75QYzY7XZ3Ma3OART6NmiACBpM3+ta+Z5R8pgH1yKbSNeziQNO9PhsQSxxOojdHApbRpPa1oqAAk3uPSb6Ogsq+H810ReONoyrTl3Zceyzs3FOc6HaRwjcPmr9QBePsp8O/y9fVxVsYxgJlw+iqwymu6cse6ejvjebqxhtTbePBUcPWAmHCCQNd5096s4V3n34fFVErNauGdKLDcPD4pUsQHjMAQCd6rlmdpaDE7+FwjoUubblnNc3R33+R9tLVRygpOvCPPY9hVanXg9sKkr2e3uVcYwek3xCkBEe5Y7Ei7/wAbv4ys+plxXhNtcMYPSb4hG3EWBmZ4eCxcdLdp8Vo9jXos6s38TlOGfK6PLHUelUM9yak4xxMqu6plEcd6Ok+O9ayIXy8GOO9ebgtpsqOIa0ty6zF/apmPuSqGEwIpEuzE5hwiN6Lvc0Jp6+KeMjj1FVBUlht+ifcnxDui6OC8Pa+IcGNh0X0mP90s+02Me/ZeZtNgtqQCYi/1dBiK0iWm8jS+vUsyahmZurWGqlsE+bO/fF493iub5tbfLj3qFUljpN+yNwIQYKsXEh026gOKDCiWmAXC/mzpA49hUnJ/B87UInKIknK4gXi/DVacvCePlDTqnPl3Sd27pb/8oRYqpD7SBbd9cF72E5HvkvqODCDawO90zDtIXtVMDTpOa4R5hBbILKm+OluF4O5TyXOnXlU9ilzqeUOykHNJAtaMpItN4JHCV6mG2DSEBz3EzoYBtGsW46cVPX2g3JbzQLRA7oDpAmV5OI2pEFhcQ7d13MSO231K5VpwxatggAACw+tUlmBylItOnWks+69NJTyODXQSNQdBwv1aocY5hac+Ww3nt3H6uvHZt1moaAwiSS4ACdJg3PUEWJ5QYUB3OVKZLSBDOkQ7fcXmZ8OpRtQ9j1WvBaA4tnffgYBO4L12uykdBx38Y7h8FnWcpaItmc1rvNcdLXJ0M6helQ2rSeAW16ZJgRna3NwA8PenDqHHcn6NR2eHCQdM1ydCC6wGtuzRY3bGG5l5ZPCDIMidTC6LWrtDZDmgn0jvkWInrXMOVWNdnOYsmAAKZkMBkwQQCDv03rXHNh1MI8rEbQLnBo0zCSN9/cqDH8UNLzh2j3oWqLlb3pSaexs+s+xDrNblsBoSTHtPivQw2IAm4HaD4217NbrwqeJytt1eN/kvTwj+iDvLZPgVrhdeEZR6GLnK7LfhGuqkwDzzYz6yZVDnnbuJ7hqp8NiJaZ9I+9bTVu2V3I9IvBHcVVplIPtbgo6RWiFsuWVxJu78bv4itIHrK139J/43fxFYdbxGvSPmkj63rR7IJ5lkf3v4iszqe6fitDsmp9y3v/iKjo/eV1PC5VJJ96kY9QF1ina+F0sloVV5mBDgXSCLWntVjnVUoYokAnfPxU5a3BN91nFVbG7RY/pdWkceAWfxVebOaJDg6ZPmgeb2HWdV6jnyb5dDqvFxbvvHdWngserdxrhEdV8ucQIkkgAm19JOqnwVNzy1oBcSbNzAT1Cd6qEqfBCXNFj0hYiZ0ssGrpexRTptvQfTdBa4PIlwI0MGCNdVcw20SOjTptYAIjzR7NdVlsTjCQAQCQDZziZGm830QUsTAs6DwAMiO6ArX2jbHaII6Qe0gi7AXQT5o0t3rPY/GvaSA+ZjzzqNLwLkXVKjtAkQ17p0ILotvyn1dQq1dwcIm0wAw5pI1k3nU6W1St0DYioXHpu03Xt2we2FTrVYm/EWkdhibpnYo5Q0CBHs430/mqzSSYFt4ETrH0EbKi8ocOKSqvcASCYIMEEOBB3ghJLZK9bEOFp0yjsAAiFCGAjXeB3kHd2gLaN2AxwbnuQ0Ns2BbfxTt5OUsxdcDokACA0t39crj9Z0/ctxi61NzC5r56M8YO6QvSxGxnBhc1pkQ4DMw9ANDnEQdRLVra+ymP8APGa83B14oHbGZBDQxpIgnJmMcL7rJT4zp/U5cWIxeJfVEuJdca3vGscb+1RswryxxyOgEGcro1I171tm7ELdK2WdzWNHuakdiv1GIfJ6kesw9/3/ANFticLQl4k5ekNdVPjaDKWUse2rIcD0SIkRPSGt7di2lPZVSRNYuAiQWi44THtUXKTBhwpODNKrJi5IM9fEq8fiunldbDJ1ME0S01IvaQdJIbpxF+5XsG3KGuGR7WzvkEtaXEOGosFr8Vs4PMkEdEgRDd4MyHa2VRmwY1qVjr+kzeInVOfG9KfUWRlWVRNvehG0YmIWtOweFWqO3mymOwj+tq+FNX6/p/Sp4RmPLzaYEie479epXaNBziAx7HExAnL0iYy75PUvadsHjVq+qw/BD/wSLirV9Rv5E/X9P3/cuEeGXmJz054An4gHhuXmYzBkAvJbBLdDqSNw7BJ7Qtadg/8A6v76bfyKF/J9xnLUvAjNTA6vR7NEZfG9LL6/uJjIyL2AQQZBA/mPGVdoYs5RDqYAAAmRMfFe9R5O1LB1RgaBHRZmPV5zfipf7NH9aP3VP8qmfGdPH+pVkrwa1aqzLnblD2Z2kg9JhkBzTvFiJ6lAMc4GeoiFpncnnfrha3/00/DRN/Zt361v7in8lXrun+IuMZ//AIg6dBv+ano0nPpPqADKwtDurMY+XivY/s6/dWZ30aaiOwagkc7SAOvQDQbg3aBB0HgnPjunfORcY8N1aNw65MWVWphw7M/MAc0RqLxvGmvDcVojsAgHNVpA/hbEdYhePhtnzUfDmtALXAuBDH3vAy/Uo9Rhn4pySPKxGHdTMOAkgOEEEEG4IIQ6DvWhqNYNfJD+zqT7GqlXINg7DD8LKvxYUTOVSlgsTUa4Oa9wLZAvMA6wDYI8dXq5pfVLiWg2doCNIFgeoJjRP61ndzn5EuYJ1qs7Cav5E+UGwUcY8NIBETMnzgdJB1+Ckw+0SxsQHX3zbwPWhGEbvqM7i/4sTOwo/WNPiPfCOUGyxGMLzIhs7mzHDQ6b1CHuMkuv1k7rBO/DxvB7CD7kPNHvT2Ernkky8E7yXPMnjKSj5k/UpJB0Dy13o1vVo/mRHGHhV9Sl+ZTtpjh7QnNMH/cLxNz2ZoGYwzpVHbTZ8HqTyn8ffS/qRZPqUxZ9Sldew2Y4wzHSH7Fx+Kc43tn/AAX/ADTtZbQ9xlEGdo7UuwMMb2j9lUTjHdZ/dVfkkGjj7k8do8EtQbLyzr/6VRP5eLXP7qr8rJg0Hj3wkI00jsRqHsZx44mP8Op8kHlwOjvGnV+SdrR1p8g4n2Jan8/4NmGO/vNj8NT5J/Lx6TfB/wAWpmsHH3FPA9L2BGp7A5xvWw+t8kDdoC92H1/kpGidHHwCFw6/Yjt7AIx/E0/Fw+CLy8elT9Z3ySyk7/YnbTPH/SjsAjaI9Kn65/KiOPHpUvXPyTil1+xLIfS3pXXsNoztAal1L95/SmO0RxpfvP6VO2lc/XxTOo7p8Qfoo+z7BVfjWndSP7T+SifXpHVlP159wV4UjpPsKTqJ+gVXKfyh5BFJ5tSo/vD7oVSthqXoUT+0qLQigd/uKc0gPoq51rPG/wDNJk6uDbqKTO6o8+8qpUwev3bB+0mPatwKVv5FCKHX7I9q0nxdn0/Wn3YI4B+5g9YfNReQVDo0dzgV0NuHHelzI4n3q/XZew7ubvwzhqPahNN3BdKFAcY7kzqQ4+9P19/Ce3NMjuB+u5JdJyN+pST9f/b+o2otceKnG7XfvKSS5agzm38FC9xjU6JJKsQDDvMC+9G4wNT4lJJO+Sp6eg1v19UoX1TOu8JJKZ5Cdicj4fFJJQaJjzfqhS7j3pJIyI1SwHaPioy66SSYp2PNu9G2qYifYE6SLBD5r9yMPPFMkoAW1CfoJVqhAEcTwSSTk7hG6qZ13dSNzzHd8Ukk5O5nLz7Pija8xrw+KSSKCzFRioeKSSmAqlZ0a8NwSp1CdT9WSSTs7ElDjmAQB54pJKTTDTfu3lMXnjvSSRFEap4pJJJE/9k=">
            <a:hlinkClick r:id="rId5"/>
          </p:cNvPr>
          <p:cNvSpPr>
            <a:spLocks noChangeAspect="1" noChangeArrowheads="1"/>
          </p:cNvSpPr>
          <p:nvPr/>
        </p:nvSpPr>
        <p:spPr bwMode="auto">
          <a:xfrm>
            <a:off x="155575" y="-1714500"/>
            <a:ext cx="4714875" cy="3571875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4038" name="AutoShape 6" descr="data:image/jpeg;base64,/9j/4AAQSkZJRgABAQAAAQABAAD/2wCEAAkGBxQSEhQUEhQUFBUUFBQVFRcUFBQVFxQUFxcWFxQUFRQYHCggGBolHBQUITEhJSkrLi4uFx8zODMsNygtLisBCgoKDg0OGhAQGywkHCQsLCwsLCwsLCwsLCwsLCwsLCwsLCwsLCwsLCwsLCwsLCwsLCwsLCwsLCwsLCwsLCwsLP/AABEIAMMBAgMBIgACEQEDEQH/xAAcAAABBQEBAQAAAAAAAAAAAAACAAEDBAYHBQj/xABJEAABAwIDAwcJBAcGBgMAAAABAAIRAyEEEjEFQVEGEyJhcYGRFDJSkqGxwdHwByNy0kJTg5Oy4eIWYnOCovEVQ6OzwsMkM2P/xAAZAQADAQEBAAAAAAAAAAAAAAAAAQIDBAX/xAAsEQEBAAIBAwIDBwUAAAAAAAAAAQIREgMhMRRRBBNBIjJSYaGx8EJikdHx/9oADAMBAAIRAxEAPwDWpI2hA5e25CCOUARpwhBSMKjapGBMhsCAtUjQllSJYw40UtZQsMIs6ys77JEKakppFAHKvJLFNBXbBQsepCVHigmNT82gKlalQjDLpc1HepQ26MtS5BBzaQYpYRNYjkSq5ikp0VYyo2pXM9In2EeKiCmdcpmtRKVMhIkKYMTPM6JbLQGiE0I2sUtOii5SDVqMNRMpEq0yip8kLK9RpMEDKSE01cZTRc2FnzXwU+bPBJW0kuY4xiUO9SIcq9MgIk5anypg7QpJQAIgEyGxTBRhE1TUpAEoTCycOUkRKHKjRNS2AMCMNUmTgiaFNyJGAjmEbrJMU7BqaNOWomsU2mENUgakESm0zsanypgVK0qKYOb3JBiOUQS2NIw1E2kBdS2CWXep5K0jFOVO2nCTUZKm05DQia1KEYUWqESmASDUcKVBypIkktnpggjCIU0ZYvZ2wDARFtkTaScsIRstgDUTWpFSsRaR2BItSCkCi0ggA6oi0IoSyKdkYKRjU4pb07mKbQIp2tlC1mvYnbIUmJzEOVGRCCvWaxpe6zWgknqGtktjR2BOVDsnGivSbVbo6Qepw1EFWgFMyl7ncbOwGoijbTR5UWjQGhSQmyog1TacOGogUzmwkFBnaJUspslkwU1XhIAniE7QkpUNoTtCTE8KDEkk1KUlEkkkgMQx6kbUVSUQeva0519lUKUGV5zXKanUU3AlvIEzmoGuRB6jVI7WKQBM16NpCm2kWWyOm1PCJrSotMYZZNlRApFQZBsJnNlPN0QKATVV2vTHMvJEgQ4jqaQ4+5WwOC8jljjXUsK8tAJdDL7g6QT4SoqsfKvyJqF+FaS3Kczw4b5Dib9zgtA1iyf2e7SdUZUpuA6GUg7zIi/E21Wvao6e5hJfK+pq5WhLUgpgkGp7RpHKkahLboginDkSjY2FGSiLlJ7EU6AFOSEtDaSU4KjBTpaPaZpRZlXBUoCmxUo5SCjJTtclobSpk0pJK2wU9ifmyoQETSV7jnSQQjaUmVyOvtUnOg6hHciDlIHpNyo+bCi2JEKikFRRZEssKbIS3TeFOxwVBqfMs7hsbekIKPIqNKrCsNxAWNxsVMomDUJbF9OMpm1ws19oe2TSw2Rok1szZmMoaA423zp3qe6pqvTrco8Kyzq7P8sv/hBWX5Y8psPWw/N0XFzs7TdrmiBMmT3LBh0uAPog95mVCx8h3YU1602HITb1LDOq884jMG5YBOh3rc4TlVhahhtW54tePguLPbAN5uP9lJTxbmtYRrOsdcJWQ9bfQNNwIBFwdCFIGrIcidvvq/cva2GvLWkSDAYXSeMx1LZ5Vjadx0iATKbInyI2WkQCWWVJlSyJbGg5ITZFKEgIRsaRhhTtpqWUsyXKnqBmE4dKUBIJAubRBiQKeUu6pooSSlJIMAAihEGpwF7m3OEBEAjDUQajZbAAjaSnDUQCVpbE2oVI2oN4UYaihRdJTMyozTG4qABOAosJYFPrThigARgqbKE4pLE/afOSiP8AFP8ApHzWya5Yv7TDah2VvcxRlvS8L9qMO4kOj+6z4qrT0tvBVt13jra0dliq9JvRPUPesm58tjPEJOHQbPH/AMkv0CesIiIY3tOvagOi/Z9av+1P/aqfJdOXMOQxisf8X/01l0dlULDKbrS3WljKnIQNcOKIFQZZUWVVqOOY6pUpgy6lkzjhnBLfYFYlLuOxZE2RFmTyjdPUR5E2RTSkjY4RXyFLIp4ShPkn5aDKnhTZU2VHIuCPKkpEktnxY/mwn5gJBECvV3XIDydNzJUwKMFPlSVshThqsp8oS5krhqIBT82lzSXIkQanAUvNJZEuQAGogEWVOGpbIOVYT7TqoHNDeGVT4mmB7it+GrmX2g4hlbEZb/dNyGbdLNJ7f0VFvZfT+8zTT95HAN9yhonou/DKkyQZNydd31ZQ0LbpB3cAo06NjaIaZI1b7Uqr+gDwLkZpg7h2E/yRYagHHLA3/wA7IJveRVX74/jpu9Zj2j2vC6E0hc15O7RoUHg1WVJIbdkatMtkEgQuiYaqHta8TDmhwnWCJErOTyOpfBbW2rTw1F9ao5rWsaT0jALv0WzxJgDtU2xNqMxNCnWYRlqMa7WYJF2nrBsudfbHtYMpUsOWB4ql1R1zLRTiCLEfpHXhO5ZHk1y2GCwOLohx55zv/jFskNLhlc4z5oblDhNzmU2Q8d620v2ecpDV2zi5nLijUDJ3GiZYP3Ycuh7e5TUcJUayqQM1GvWkmIFJuaI3kwY7F837D2q6hXoVhVcBTqMJDSQQzN94Buu3N4rTfa9tJtfGvyvDm0m0KbY0MtdULs3+cadSnte7X8nTfsp5VHHUajapHPUnlzo0LajnFuW8mLjwW7yrhX2O7UYzH5H5S+tRcxr5I812bI2LOzZZmBp2z3QSoy87HY+VMQU8lKVJ9iunSlLMg5r3OklKSRmSTpJjTIJB44jxC57yx5X1C/m6DDSphrm1S6SXuIghp4Qe26w78UXRBN+1ehOpLNuS9Oy6d8DhxHiEQI4jxC4LTxJvrw1SNUyL7tJT5lwd8BHEeIRAjiPELgoqkgIw4j2I5Fwd5BHEeIUgauE0qxH13rcU/tFY3Dtp8y4VGUmsa8FsWAAJB10PiouVVOnPd0ANRhc1xH2jOcxopsIc3KajiW9KJzANi028FXwn2h4gOqEtY5rnlzA4H7tp0ZLSM3aUbLi6mGpOaACTYC5JtA6yucs+0Ssf+XR8H/mUWN5e1ntfTNOkA9jmEgPkBwIJHS60u44t9icfRyOitS813/MZw7VwyqXvMgTNySZJ75ug8iHpFWcH0AG6xPvTOTSEYc7xcaJ8rrdFeg1yF15QpSptdIsOvTRSOounot7+tGykY1CtByApsa8RIC6vyJxzG4aKlRjTndZzwDEN3E6arl9WuQR3KuZzE31+Z+KinqWPR+1LHsq7SGV0spUabXOvlnOXOyEedZ4E6TPBc7r1STruAtYQANB3LX7R2c2pBcTpFg3cZ3gwvNdsCnuc/wD0/JZ5YZWrxykjwqZm3Dr925C6oYAvrJE2njHYtDU5PMBjM7tMW7ouoqvJ0ATzv+j+pRcMovlFfYe0DQrUKwmKVRjzEaB1/iF9P7O2zSrUmVab25HtDhJAMHiDoV867HwNOiczhzjj5u5oGum8yN6sYjE5jOhJvCvDp78s877Pozy1nps9YJxjWem31h8182k6nghdUVfKx907r6W8sZ6TfWCXljPTb6wXzT5Tb66kZxeo3hL5WPufLJ9KDGM9NnrD5qSnVa4S0gjqIPuXzPzunXdaXk5ysxGHinRcwMcZyvaIzmAXZt1gOpTelPoqZV3aUlyM8ptom4Lr9TPyp1PD81d3m7Wwwex5INQtBLWAWm/nEGT3ELn9HD1fPcAKeaOB1dEDf5pXUxIjzjJ6rC/DRVMTgaIDTUawkZozDTNObXWZPj1pTKxtlhK5bVxDmvIGkjdxVnH1i0ty7+qeHzXQ6uycO9+Y0mF0hxsIk7xx75QYzY7XZ3Ma3OART6NmiACBpM3+ta+Z5R8pgH1yKbSNeziQNO9PhsQSxxOojdHApbRpPa1oqAAk3uPSb6Ogsq+H810ReONoyrTl3Zceyzs3FOc6HaRwjcPmr9QBePsp8O/y9fVxVsYxgJlw+iqwymu6cse6ejvjebqxhtTbePBUcPWAmHCCQNd5096s4V3n34fFVErNauGdKLDcPD4pUsQHjMAQCd6rlmdpaDE7+FwjoUubblnNc3R33+R9tLVRygpOvCPPY9hVanXg9sKkr2e3uVcYwek3xCkBEe5Y7Ei7/wAbv4ys+plxXhNtcMYPSb4hG3EWBmZ4eCxcdLdp8Vo9jXos6s38TlOGfK6PLHUelUM9yak4xxMqu6plEcd6Ok+O9ayIXy8GOO9ebgtpsqOIa0ty6zF/apmPuSqGEwIpEuzE5hwiN6Lvc0Jp6+KeMjj1FVBUlht+ifcnxDui6OC8Pa+IcGNh0X0mP90s+02Me/ZeZtNgtqQCYi/1dBiK0iWm8jS+vUsyahmZurWGqlsE+bO/fF493iub5tbfLj3qFUljpN+yNwIQYKsXEh026gOKDCiWmAXC/mzpA49hUnJ/B87UInKIknK4gXi/DVacvCePlDTqnPl3Sd27pb/8oRYqpD7SBbd9cF72E5HvkvqODCDawO90zDtIXtVMDTpOa4R5hBbILKm+OluF4O5TyXOnXlU9ilzqeUOykHNJAtaMpItN4JHCV6mG2DSEBz3EzoYBtGsW46cVPX2g3JbzQLRA7oDpAmV5OI2pEFhcQ7d13MSO231K5VpwxatggAACw+tUlmBylItOnWks+69NJTyODXQSNQdBwv1aocY5hac+Ww3nt3H6uvHZt1moaAwiSS4ACdJg3PUEWJ5QYUB3OVKZLSBDOkQ7fcXmZ8OpRtQ9j1WvBaA4tnffgYBO4L12uykdBx38Y7h8FnWcpaItmc1rvNcdLXJ0M6helQ2rSeAW16ZJgRna3NwA8PenDqHHcn6NR2eHCQdM1ydCC6wGtuzRY3bGG5l5ZPCDIMidTC6LWrtDZDmgn0jvkWInrXMOVWNdnOYsmAAKZkMBkwQQCDv03rXHNh1MI8rEbQLnBo0zCSN9/cqDH8UNLzh2j3oWqLlb3pSaexs+s+xDrNblsBoSTHtPivQw2IAm4HaD4217NbrwqeJytt1eN/kvTwj+iDvLZPgVrhdeEZR6GLnK7LfhGuqkwDzzYz6yZVDnnbuJ7hqp8NiJaZ9I+9bTVu2V3I9IvBHcVVplIPtbgo6RWiFsuWVxJu78bv4itIHrK139J/43fxFYdbxGvSPmkj63rR7IJ5lkf3v4iszqe6fitDsmp9y3v/iKjo/eV1PC5VJJ96kY9QF1ina+F0sloVV5mBDgXSCLWntVjnVUoYokAnfPxU5a3BN91nFVbG7RY/pdWkceAWfxVebOaJDg6ZPmgeb2HWdV6jnyb5dDqvFxbvvHdWngserdxrhEdV8ucQIkkgAm19JOqnwVNzy1oBcSbNzAT1Cd6qEqfBCXNFj0hYiZ0ssGrpexRTptvQfTdBa4PIlwI0MGCNdVcw20SOjTptYAIjzR7NdVlsTjCQAQCQDZziZGm830QUsTAs6DwAMiO6ArX2jbHaII6Qe0gi7AXQT5o0t3rPY/GvaSA+ZjzzqNLwLkXVKjtAkQ17p0ILotvyn1dQq1dwcIm0wAw5pI1k3nU6W1St0DYioXHpu03Xt2we2FTrVYm/EWkdhibpnYo5Q0CBHs430/mqzSSYFt4ETrH0EbKi8ocOKSqvcASCYIMEEOBB3ghJLZK9bEOFp0yjsAAiFCGAjXeB3kHd2gLaN2AxwbnuQ0Ns2BbfxTt5OUsxdcDokACA0t39crj9Z0/ctxi61NzC5r56M8YO6QvSxGxnBhc1pkQ4DMw9ANDnEQdRLVra+ymP8APGa83B14oHbGZBDQxpIgnJmMcL7rJT4zp/U5cWIxeJfVEuJdca3vGscb+1RswryxxyOgEGcro1I171tm7ELdK2WdzWNHuakdiv1GIfJ6kesw9/3/ANFticLQl4k5ekNdVPjaDKWUse2rIcD0SIkRPSGt7di2lPZVSRNYuAiQWi44THtUXKTBhwpODNKrJi5IM9fEq8fiunldbDJ1ME0S01IvaQdJIbpxF+5XsG3KGuGR7WzvkEtaXEOGosFr8Vs4PMkEdEgRDd4MyHa2VRmwY1qVjr+kzeInVOfG9KfUWRlWVRNvehG0YmIWtOweFWqO3mymOwj+tq+FNX6/p/Sp4RmPLzaYEie479epXaNBziAx7HExAnL0iYy75PUvadsHjVq+qw/BD/wSLirV9Rv5E/X9P3/cuEeGXmJz054An4gHhuXmYzBkAvJbBLdDqSNw7BJ7Qtadg/8A6v76bfyKF/J9xnLUvAjNTA6vR7NEZfG9LL6/uJjIyL2AQQZBA/mPGVdoYs5RDqYAAAmRMfFe9R5O1LB1RgaBHRZmPV5zfipf7NH9aP3VP8qmfGdPH+pVkrwa1aqzLnblD2Z2kg9JhkBzTvFiJ6lAMc4GeoiFpncnnfrha3/00/DRN/Zt361v7in8lXrun+IuMZ//AIg6dBv+ano0nPpPqADKwtDurMY+XivY/s6/dWZ30aaiOwagkc7SAOvQDQbg3aBB0HgnPjunfORcY8N1aNw65MWVWphw7M/MAc0RqLxvGmvDcVojsAgHNVpA/hbEdYhePhtnzUfDmtALXAuBDH3vAy/Uo9Rhn4pySPKxGHdTMOAkgOEEEEG4IIQ6DvWhqNYNfJD+zqT7GqlXINg7DD8LKvxYUTOVSlgsTUa4Oa9wLZAvMA6wDYI8dXq5pfVLiWg2doCNIFgeoJjRP61ndzn5EuYJ1qs7Cav5E+UGwUcY8NIBETMnzgdJB1+Ckw+0SxsQHX3zbwPWhGEbvqM7i/4sTOwo/WNPiPfCOUGyxGMLzIhs7mzHDQ6b1CHuMkuv1k7rBO/DxvB7CD7kPNHvT2Ernkky8E7yXPMnjKSj5k/UpJB0Dy13o1vVo/mRHGHhV9Sl+ZTtpjh7QnNMH/cLxNz2ZoGYwzpVHbTZ8HqTyn8ffS/qRZPqUxZ9Sldew2Y4wzHSH7Fx+Kc43tn/AAX/ADTtZbQ9xlEGdo7UuwMMb2j9lUTjHdZ/dVfkkGjj7k8do8EtQbLyzr/6VRP5eLXP7qr8rJg0Hj3wkI00jsRqHsZx44mP8Op8kHlwOjvGnV+SdrR1p8g4n2Jan8/4NmGO/vNj8NT5J/Lx6TfB/wAWpmsHH3FPA9L2BGp7A5xvWw+t8kDdoC92H1/kpGidHHwCFw6/Yjt7AIx/E0/Fw+CLy8elT9Z3ySyk7/YnbTPH/SjsAjaI9Kn65/KiOPHpUvXPyTil1+xLIfS3pXXsNoztAal1L95/SmO0RxpfvP6VO2lc/XxTOo7p8Qfoo+z7BVfjWndSP7T+SifXpHVlP159wV4UjpPsKTqJ+gVXKfyh5BFJ5tSo/vD7oVSthqXoUT+0qLQigd/uKc0gPoq51rPG/wDNJk6uDbqKTO6o8+8qpUwev3bB+0mPatwKVv5FCKHX7I9q0nxdn0/Wn3YI4B+5g9YfNReQVDo0dzgV0NuHHelzI4n3q/XZew7ubvwzhqPahNN3BdKFAcY7kzqQ4+9P19/Ce3NMjuB+u5JdJyN+pST9f/b+o2otceKnG7XfvKSS5agzm38FC9xjU6JJKsQDDvMC+9G4wNT4lJJO+Sp6eg1v19UoX1TOu8JJKZ5Cdicj4fFJJQaJjzfqhS7j3pJIyI1SwHaPioy66SSYp2PNu9G2qYifYE6SLBD5r9yMPPFMkoAW1CfoJVqhAEcTwSSTk7hG6qZ13dSNzzHd8Ukk5O5nLz7Pija8xrw+KSSKCzFRioeKSSmAqlZ0a8NwSp1CdT9WSSTs7ElDjmAQB54pJKTTDTfu3lMXnjvSSRFEap4pJJJE/9k=">
            <a:hlinkClick r:id="rId5"/>
          </p:cNvPr>
          <p:cNvSpPr>
            <a:spLocks noChangeAspect="1" noChangeArrowheads="1"/>
          </p:cNvSpPr>
          <p:nvPr/>
        </p:nvSpPr>
        <p:spPr bwMode="auto">
          <a:xfrm>
            <a:off x="155575" y="-1714500"/>
            <a:ext cx="4714875" cy="3571875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4040" name="AutoShape 8" descr="data:image/jpeg;base64,/9j/4AAQSkZJRgABAQAAAQABAAD/2wCEAAkGBxQSDxQUEBQVFBUUFRcXFBUYFBUYFRcZGBUWGhsYFxgYHCggGBolGxgaIjEhJSkrLi4uFx8zODMsNygtLisBCgoKDg0OGhAQGiwkHyQ1LC0sLCwsLCwsLCwsLywsLCwsLCwsLCwsLCwtLCwsLCwsLCwsLCwsLCwsLCwsLCwsLP/AABEIALkBEAMBIgACEQEDEQH/xAAcAAABBQEBAQAAAAAAAAAAAAABAAQFBgcCAwj/xABPEAABAwIDBAUFCwgJAgcAAAABAAIRAyEEEjEFBkFREyIyYXEHcoGRsRUjM0KCobKzwdHwFCRDUmJ0wuEWJTRTc5KT0vE1o0RUY2SDorT/xAAZAQACAwEAAAAAAAAAAAAAAAAAAQIDBAX/xAApEQACAgEDAwQCAgMAAAAAAAAAAQIRAwQhMRITQRQyUWEigcHwIzOR/9oADAMBAAIRAxEAPwDIUkYShdUxghEBGEkxCSRShAhJIwlCYCRhJJOhCSRhGEwBCKMJQmICKMIwgABqMKy7k7GbiKjnOdDqbqYpNA7VRxc5od+zFN0xe4UPtLChjm3Mupse6YnM9ocdOF1nWpj3u15/v8Fvafb6xlCMJIwtVFQIRhGEk6AUJIwlCdCAiikgLBCMIpJisCKSSYrEklCMIoAJIwjCYiPRShGFkLgJQjCKYAhGEkUxWBJFGE6ECEYRShACSRARTAACMIpJgJKEQEUxWT26m0HUemLD1hTc8DvZQxAaZ4Q6oD4wojE04yn9Zod6SL/PKsW4+w6uINdzBlYKTmF5kDNmY7KCAZMN077xKbb5BnTMaxrmZKeVzXlhMl73yMhjLD40GneuXda/Zcrf/htavTX9lfhFJFdYw2BFJFMLAiklCYhJIwjCKEcowuoShMDmEYXUJQgDmEYXUJQmAIShdQlCBEckilCyFwEYRhGEwBCSKMJiAkuoSTAEIopBAgIowimAAEUkQExWBFWTZm4uOriW0SxvOoRT/wDqet8yl2+TDEAderSHc3O6PTlCg82OPLJrFN+Cf8kv/TcR/ju+ppqjb9N/PX+A+iFo+6uz/c/DVKTiKpfULy4AtF2tblgz+qfWqhvRsE1axqdJln4pbMekQud3I97q8Gx45drp8lHhJOsbgzTMEg+EprmXTWaD4ZhcJLlBShEBdAKxEDmEYXQCMJgcwjCKMJgBJdQlCYgQjCMJQgAJLqEYQI5ShdQjCYEXCKMJALIXARRhJMBQkilCYhJQjCMIECEYSSTQhJIogKQAAVv8nmELKzsZUYXUsMx7xBAJeMjYAPECpPqVSAWkblM/qjEk/wDqe3DqjVTccbot08VKe5oWPxzqdfCsAbGJNQPmZblphwgzztcJhvDtB9HFYNjSCzEVX03ggaZRlynUEEyvbbInF7O8+t9UFF77O/O9mkf+Zd7Grlo3sbb+4iph8OatFxBDmCDBbeoAQRxso3Fh1TBMrnqlzMwANgejcfTccU/8pjv6vfzzUj/3mhMMO8u2TS7mwLfsvBuhrYd/lX0UihVZWw2INQe+tpscxw0EVqTXH0tfHH0KIw/RllXOSH5W9EADBOcBwdb9SSNNFI7IHvVf93PzVqBUGB1/WrkjLJnpQq8+cJxCZ0xceePYU+hdDTSbjRmyKmCEYRhGFoKwQlC6hGEwOYRhGEYTEcwjC6hKECs5hGEYRhAWcwjC6hKECIpFGEYWU0HMIgIpJiFCSMJQmICSKMJiBCMIgIwmI5AXQCIC6ATAAC0vcds7Kr/L+nQWbhaXuSI2VV78/wBbRWXW/wCo06X3lx24PzrZ3DrVPq2qG35/tWzj/wC6/wBilN4qsV8A6Oy6rYmNGN4nh3qI8oFQ58BUA0xGYC/A07Wv8y5kWbXweXlKb+Y1J0mj9cEx2XfZVP5XtqqT8pIJ2e8mxmlPd7+OfFROwjOymzwe5seh7v4lJv8AES9/6KNsQzTrfuzvp0iob4/rUzsJssrfu9T+E/YogHr+kq5cmaXCPFgv8sfapCEwZr8tvtUjC3aXhmbL4AlC6hGFqKbOYRRhGEws5hGF0lCYrOYRhFKECBCKKSYWCEYRSQKyKRRhKFkNQIRRShMQAjCMIwmI5ARAXUIgIEcwugEYRhSECEQEQEYQAAFp+53/AEap8r69izIBaZsVuTYzQ0kZ3MnwfUeSPCWg+hZNa/8AHX2adL7yx7xmK2B86r9Fvh7fTxUX5R3jLg7z787WJ+LqL3/HcpfblJvurgWWjLVMa6MqXv4BRu/A/PdnQLNrEugWAlgvGggrmpG1vY48otRvuc+8Xp8RPw417/xfVQO7NZvuVGYfDm0ib01P+UVmfZ72U+u4upQ1nWcYqtJgNk2AnuUbsOq1mzmNqHK8Py5TZwaM0S03i+sJv2gvcUPd94isBf8AN61vCmT9ihQffD4lTG7ziHQQYdRxLDIMQcLWHtgelQWIEVNIvy8FeuTLLgLNT5zfapOFFOABdHAT6iFLBbtL5M2fwKEkYRhazNYEkYXL6gBaD8YwPQJQ5JchuzqEoRhGFIVghKEQEYRYrAkuoShFhZzCMLqEoRYiJSXUIwspqsEIowlCABCMIwjCYARARhGECBCICICICYAhEBGF0AixHrgsK6rUZTpiX1HNY0SBLnEACTYXK3Ld/d5tPCUadVmZzQzODDm5gDpwsXGFn/kt2VSrV6j6oJdQ6J9I5nCHZnmYB63ZFirviNt1GuI6R1iYhrbAHwWHVTt9PwbtLDbqJzFYSGueQCQCb6wBMSVXcbtLOy1IRDuOsR3J27H1njKajr2PZFvQJ0TPo2ts6TyhzvvWOma0eNMkQBTaPXaWyY9UJjjME57hZrZBJsT2Ygdr9r2KQqOubui8dZ33oEjU554dd/8Au/EIoZV8Zue15MuIzETDRxudTwVV3q3cbg+ihxf0mcmQB2CzSPOWs/k4c0GXR59Th6UwxmzqFUNNWmKgbOXOS6JiYk20ClF9LK5wUlsYo5gnxsVJ0tPBaf8A0fwZIjDU/wDIO5UXe2gyljjTpNDG5WHKBAktM28VrwZkp0jJnwPptkaAmeNxmQgASTBPhKfwoDadQOqm50y6aRK06nK4R25MuGClLcnGGQCNCJUTtStFQQexHrRwGOyMDIkhxnwJm3Pj6k0rvl5JvJ5LNn1CnBJfstxYXGTssNMy0HmAfWE1r4sZakatMeu3tn1LnY+ImkR/d29FyPuUNXqmPEmRz4/NKszah9Ma8kMeD8mn4JfY1WWlpNwZA45SpKFA7Gre/X+MI9OoVhhXaWfVjX0QzwqZwAjC6hEBaLKqOIRhdwlCLHQ5O5eL/Ub/AKjPvXTdysX+qweNRquew956OJkMlrxPUcQHEDiIPWHh8ye7V2j0FPO5mYQbZgCYHCy5D1MkdVaaBQRuRip0p/6g+5F24+KHCn/qfyV32Ntylimg0z1gLscYe22pHLhIspSuHDgD1dZ8e6+iPVSD00DFjhnAE5TA1MW9fq9Y5rzV2o7om4dWmxBinEi1u14epPnbpMfQZTs11Nznmq1nWeyOwb25g38LlTjrI+Sp6WXgzyF25kGFo7N16VPDvpEZ88dcgdI0ggy0xAPDTiV51d06NItpwakAnM89a5/ZgR6E/WR+A9JMzuF1C0pu7eHP6Fo8J15a/iU5G7GGAkUWnuN01q4/DF6SXyjLVbmbkk/p/wDtev46sH9G8Pm+BZHK/wB6kxQ8RfmdOPzKvJqpP2bFmPSpX17jDdXZTsAXkEVunDBoWZcpdf409ru0Uv8AkTS4k371StpbaxFKnhXMqmX0GudIaQSQ2SQQe/Rd7L35IdkxQBHCo0aec0ajvF+4qhuU22y+PTBUti6FnImedl4uoEm7iePD1aL2w9YPaHNIc03aQZBHcQg5+twD+P5KDLRpUpdUuk6W48V5UXl2vC2nd4J6RmblzDlwn8a+pN6GGAPbmT3KG9jO6Mv+MQBMRA4D7SnbMLDQL8zYfcvDC0w3R0zJ56p7RcSFNCYzNCNSb35exZ/5SRSpVaLyHZ3MqEEQQS0iA+bxLokaLTHUiXd0KTfsDDPax76NN72jquexry3NE5cwMX5Ii2naITSapmHbsYelimkOqZagJhgLZLYF4Iv6FA75bMbhcTka4kPYKkugGS54tHDqraTs1oLIp0/Qxo4AzovfE7PpkA5Gkjm0E/OpzyznyQjgjFbHzrRcJJkac+PBI1I4ieK+gxgKcR0bO/qN+5Gns5mZsMbFx2W8j3KFj7X2fPVLFubmgjrCD+PxquKtSYHL2r6Gr7PGYANaBPIXE96znZmI2c6o5uIw1Om4OIzHMabiCbkzLPTbvTtv9CcEih4Stkc12sGVfdhbNqYz+zjNYHuEzEn4vZNzaycb17PwWHNBxwrHU6hfJpvewwBTgtLXQ7U689QrLuZtSnTp9FgC1rJL3MN6gJFyQ6TwAkW1V2LPLGnSKp4FOStnnU3D6MN6Wr1i2XZWS0a2BJk6awF5/wBDG399daPij71POx1TpGtc4kODzJA1DmcY065t3qt7s70PxD3UqjYqAOOZuXKQHC8ES0ie+UepyPyT7GJUqOv6JNmOkd/lH3r0O6NP+9f/AJW/epDeV9SlhjWY7K5rahiGFpLGNc2QRPqIUbuxt52MY7VjmZcwhhF5gtMdxsdO9L1OSrtj7GK6oou721KWHxjH1iWtaXEw0nVjgLDvK0PbGPp4nAipSzFhbVyktI7LXNuDcXHFZVtDAEUW18wh1U0g2L9VrXZp+V8yv2y6kbFpjX3qsT6alT7oVWTdEsflEDujvDQwtd7qxf2C0ZWF1y5p4cIC1mjiRVp03sBy1KYLZEGHNJBI4WIXzvUPvhvFz7F9C7FluEw/7vS+qCclvYY3tQXUpIiLr2Z8YAfFPhoUMM4udHLinNJkF3h7QoNFtjdgk6ac7rwxTpIOhyge1SLaEHnKbV6UG/IR6ylW4WMCSBbnxHsXeHrEh4c8AtdlHZEjIx0me8otbJWQeVID3Sf3Uqf0VJEZOka9Ua4GxkTbT0L0qFwiDe3h3rnA0h+T0P8ACpfVtXsKYOvtRQzOdvz0GDv/AOHb9FqrFd3W9StO8TIoYH91Z7GqrVGdZWw5M+QlNhbdq4V3vZlpMuYZyn7j3j51etnb0065hrYcQCWudEniBHajKD4HxWYgaxqvPGYp1JgcNQ4Dj38lKcE1ZHHkadGx+6HAMGhvOmup+UfWeaNLHgucAxsMdEzaYExJvBEWnsrJsN5QcSxmUtpv5OdmzemDfx1Xq3yh4i5NOiYi2VwHIdkiwk2WemaeuJrNHEl8RTE2IB4cfWpJhjqnhZZpuVvvXxGPpUn06LW1C4EtD83wb3Wl0fFWmVW9Ynv+1PdDtPgcNapRrzlaO4exRuDvMqXZTEDwCZFlTxryMsE/G5dw+1dTMd4C9K9EEAnm77E3p04fc6IJDHG7Vw9GqW4ivTpOLWlofUy2MiQOIkFOcLXDxLHZmG7XAyC03aQeMjisu8sAjH0jzw7fmq1VoG69IfkOFI44ehP+m1JiT3aJ4NlfPm0HRiKw5VanzPK+gqbYP/KwHaVL85rz/fVfrHK6HJVm4PGtXdlaJOUOJDZsCYkgaAmL+C6pYkgggkOGhBIIPcRcFB1OYHALk1LSBMSDbT+eqcpqLooUbNio1C/8nJMzQcSeJJ/JzKy7A7ffg8ZUc1jXkOeyHEjV2tvBP9j73voZQ8mq1rS0NJ6zQcmj4NuqLGYVX2pVD6znjR7i6JuJMwVSuWaG7SNq2riHYjZLKjg0GrQquc1oNi6kLCTeFl+7m9dTBveGU6b85AOYuEZM3I960vDMPuJhcvGk8Ecuq5v2LFImr8o/alHyhyfDHWNrus3McocYaScoMMkgaSbX7lpmCon3FpftUahnlNV/3qC3H2ayrVPSMbUygRLQ5suIBMERoNe4q672UuiwVUMADej6oAholws0Cwvy5qMpXsOC2sxeqYqkEgdYi/qWtHfZlFraTctfI3KC12UMYxxY1znQQ/MzK6W/MDarbvYyjhsLVrVA01C4hmYSCWszBpgSJPHjPcqxj685nzmqF7gAb5GieyCDAAIaLyMttFKT3ojHZWahgd82twZdUyDEnpAygHSe0chdxaCSPxpaN2NpDE4YF0NqimOkYC0wcurYJtprcSJ1E4lsnA1Kr30uw7MLVX5DMwAJ4w887EngE+o7DqDI2i8Cs3M8sfUtlsZBEZoLW3Ehxe2CQ0lRsnbN4oEzfQJrjG9YTy+9MtqbUdQpUiB0hqVaLDJDLOPWdYawDbvXGOxx90HUIAaMO14dmvPSERl8CLzwUk1ZIAfcqCdu9h8VjsScRSFQtbQDZc8QCx09lw5BWB4GvrWV777Uq0tqvFKrUYHChmDaj2g9VuuUidUxSNarNygNbZrRlA5BthrfQLlpKVFs02SZORsk3JOUSV2GiEDM53k+BwP7qz6LFVMQ6HGFat5PgcF+60/otVYxLesrI8mfIctdeU3218D8oewr3am22PgPlj7VZLgrXJBFerOy70e1eRXrT7LvR7VSywtHk4P9Z4bznfU1FvT2XPisE8m8e6mG88/V1FvFV8Oj9pRZbDg9WiIhTmHbLWzyHsUI7gp3D9hvgPYkORUajYHGzncV5M1anGKdAEX6zgVyyrICESIavhKdTHu6SnTqfmzIzsa6PfqmmYGFLOY1rw1oDWiIaAA0AAWAFgFmnlcqBuLwznadARaOFRx4+KvW7BjA4aNOiaPRdF7iXJKiFg23WRjMQOVer9Y5btUdJtdYlvLQjaFZpBGaq88Ly93/ABdWRluV5Y/iR7iQzq3zDvnw9YTbCNdmAkiDMgTYgmNeS9nVJIGkaj7BwPL1LhgykOjQiNSb6kcOPBZnK27ILbY5YMxkk2abRcxbS3E816twIOCfWDpd07aQZYEtdTLs2vMRyXg2pk6xcZdmF73iTHpIXhhqZykgSQ5oHpD1NUSNJ3I24+thW4Oo0RQY5zTcOu51nQb9rXuCz/Zuzatet70xzwCHGI7M63Ks3k+fOLeBY9E61/1mX0iE+8mbW9JVaYghmoB0c4a8NfxCm3zX0CtpX9jDdDZdVzy4VnNLWNc0sAc25MEl7SwwW8AZvBsrZtKnVqt6A2ZUADqhc5zpOZ8372juGbwWdPxtWjig2jVrCHBgJztBBdpkdoJcbEak2C1V7+t1Dmy6AGSSJt4qmXyWwqqMd29s+pSrObUBAa4taTAkcDEnUEH0rz/JpqPLjkHXcDz6xEDkSeceor1q1XVsWemIzPqkPMhrQZg30ACdOxRp5KzKghrwRScCHPOXJVIGTJkgZZJOnOVZbKxzu3Sc/EN6OqWPeSGEhtTMcrGlryCA0ZXE35AFXTd/CflGHq0MT0lOtRY1jXNNMPex4jtP6zocHTE2eBeb5jjqjMrOiL4uDmDRcMpAwG2iZ+abp7/SOp0TWESWCnkfcOaaYhpAuCRAvxyidBCasadG4bQ6E4dhxNQMDH0qgqENJD2OaQQHtNzfUEwSobD7awrXmtVxQdUdTZTLntEw1zzALKY4u79FmFHeapVqYcYj3xtBrmN1lwc0tzOvdwBF+OUSvXD4lrpa4CAT3Exwnn3qUYXuEslM1Zu9mCkj8oaSP2an+1Rdb3MxmJmGVa7yAOrWl2VulwAIA+ZZvi3R0pkEu65tpLiOdp9gTRlI5g0uIzQC4agEgEi/BWdOxHuO90fQVVkMAHAABeVAmD6V4trRSaRygT3fyXrQr5mE+PhoFAuM/wB5D7zgv3Wn9Fqq1XtK17daCcG34oosaOJy2F/Qq9tunkxNRojtWjS/LuVkOSjINWJttv4D5TftUttPCNpVQxhkZWGSZuWifRMr132wjc1JgOVrugaSOFspPjZTk9iCjuUUr0pdl/o9qfbxMp/lJ6BobTLWZWjQdUDjqTE+JUtvhgqNNuHNBgYH0etBJzOa5ozGePMqpllHXk2P9a4bz/4HrfqsSfFYruvQY3HbLcwQXAiqZtnGcacDGvoWtMrZsS68gAwO+f5qJZBEphzJU5RPVb4BV7DVvfSyNGzP2e31J17oOFemwdn43qN/WR6kIGiOxAAzee72rzAEIbQq++ZR+u6fWfuTZ9fK5jeZA9c/j0pImDE0qL6jGVBRNRwPRtfkzkCScodcgdy98rWUnEZYptzFrcvZvJAHgfUVC7TwObaeDqkOiiyqbDqkuLWZSeFnk/JXG08QKWIe55BzN6F4sM2drcj4aD1c8tHLM5J7CHfu1SJ6snwLeU8+SzDezZj2162J6mVzy8CTmi+o0/4Vix9PCUWtDgHkPyVHgmJ6KYbFjFhPeOaru8+Mo9CBTaAKlMmJJIkloknjPDhCim7FKqK2TNMGxGhEX1sBHFNW0zMTE24I0askDg0W5+xe8gDTXWY0njCL6TOeFdpyNJ/Wdw5tZZe7sR1HRwLecCc3Argn3qY1c4X10bp6l1TqDo3TezfnJ+9BIsXk/puOIe4OA6lyCQ67gLEHwkHkOSvOFwNKgXFmWkHQXEENmCdT6de9ZVsPbD8KXOpRLhF78QbepHau2amKcw14cWAgWAsY+72okrexZCSS3I+vWIyxOk631K7p7Qc0gte8OBEOzOkRMQZtqfWV41ey3w/iK8CpUiFDkYgufJAOY3MCTLpJJ5oV6jnucSZk/Z9w+ZDC/a36QXg/U+n2pgeruw3znfwLzcwiJESJHeOac0ux8mp7GpY/9F/hN9rkDPPBjridFIUS6XlujgWkkA6mbSLG2oum+zPhGp9s/sHzx9FytiqKm7OHZco5iQb8JFvDX1pzu9tA0sQ2rqWB+p/WYRr6U1/TDzm/SC82dk+aVYRT3L7U3sqOhstaWuOvZOdokHlHBeuz9vuoVaoqO6lQCC4gyQwSG3kHrDgVSqnad5w+iE7238O3zj9GkqWi7q8k5idqNc/DAfEotDpMRYRPrC8tpbMFWsXmq1tm9UBzj2R6FHUvhvkM+jTVld+P8oUZNxWxKKUuSMrbLa54cahsG2yG9hxlOttYUVSwlxs0kw2bHMJ7olOnfd9iD+Hmj6Sh1yp7k+iJWqu79Nz2kvdoBw4eIUjtXZjKrKYJfDWEDLGheTxB5BOK3bZ6ftT13ZHmn6TlHqdD6UeOwntwjw9gLjlygO0HvjHzYC/VjwJU9Q3gyOzlo6xM3PCDw8VA1NB6UK3Zb8r+FFumNbFoZvTleXEAcD2uHDTvXo3ewB7ajgIaYMTMG6qeL0PnO9pQ/RfKH0URsbZZa+87TUL5BGcnQ6GSF51duhzs4+KRwI0kqtHs+r2OTlvZPo+1CbFZaae8AqVGwNM3BwmGknVNcc91WmxklobUFRxEkuLXh4E2yiwbx6ohRmB7bP8A5PosUl+kb4P/AIUk20SI07BDiC85wy7WxAJc9r3uNtTGWODY1heW3sG+pUzzmz06lCnTcB0dMVKNQCNTIMGY4Kwt4+CjcbrS/wAVv1b022LpRkGBZIsJPAAEk27vCfQuK77R9qk90v7Uz/BxP/5aqhaPHzT7FOvyM/TtY6aCaUC5Dxx/YP3IUWHI+RwHL9dv3rzHwR89v0Xr22Z8fzR9YxDG+DyLTGkcrhCD3esJ7ik0KSdlaZ//2Q==">
            <a:hlinkClick r:id="rId6"/>
          </p:cNvPr>
          <p:cNvSpPr>
            <a:spLocks noChangeAspect="1" noChangeArrowheads="1"/>
          </p:cNvSpPr>
          <p:nvPr/>
        </p:nvSpPr>
        <p:spPr bwMode="auto">
          <a:xfrm>
            <a:off x="155575" y="-1538288"/>
            <a:ext cx="4714875" cy="3209926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4042" name="AutoShape 10" descr="data:image/jpeg;base64,/9j/4AAQSkZJRgABAQAAAQABAAD/2wCEAAkGBxQSDxQUEBQVFBUUFRcXFBUYFBUYFRcZGBUWGhsYFxgYHCggGBolGxgaIjEhJSkrLi4uFx8zODMsNygtLisBCgoKDg0OGhAQGiwkHyQ1LC0sLCwsLCwsLCwsLywsLCwsLCwsLCwsLCwtLCwsLCwsLCwsLCwsLCwsLCwsLCwsLP/AABEIALkBEAMBIgACEQEDEQH/xAAcAAABBQEBAQAAAAAAAAAAAAABAAQFBgcCAwj/xABPEAABAwIDBAUFCwgJAgcAAAABAAIRAyEEEjEFBkFREyIyYXEHcoGRsRUjM0KCobKzwdHwFCRDUmJ0wuEWJTRTc5KT0vE1o0RUY2SDorT/xAAZAQACAwEAAAAAAAAAAAAAAAAAAQIDBAX/xAApEQACAgEDAwQCAgMAAAAAAAAAAQIRAwQhMRITQRQyUWEigcHwIzOR/9oADAMBAAIRAxEAPwDIUkYShdUxghEBGEkxCSRShAhJIwlCYCRhJJOhCSRhGEwBCKMJQmICKMIwgABqMKy7k7GbiKjnOdDqbqYpNA7VRxc5od+zFN0xe4UPtLChjm3Mupse6YnM9ocdOF1nWpj3u15/v8Fvafb6xlCMJIwtVFQIRhGEk6AUJIwlCdCAiikgLBCMIpJisCKSSYrEklCMIoAJIwjCYiPRShGFkLgJQjCKYAhGEkUxWBJFGE6ECEYRShACSRARTAACMIpJgJKEQEUxWT26m0HUemLD1hTc8DvZQxAaZ4Q6oD4wojE04yn9Zod6SL/PKsW4+w6uINdzBlYKTmF5kDNmY7KCAZMN077xKbb5BnTMaxrmZKeVzXlhMl73yMhjLD40GneuXda/Zcrf/htavTX9lfhFJFdYw2BFJFMLAiklCYhJIwjCKEcowuoShMDmEYXUJQgDmEYXUJQmAIShdQlCBEckilCyFwEYRhGEwBCSKMJiAkuoSTAEIopBAgIowimAAEUkQExWBFWTZm4uOriW0SxvOoRT/wDqet8yl2+TDEAderSHc3O6PTlCg82OPLJrFN+Cf8kv/TcR/ju+ppqjb9N/PX+A+iFo+6uz/c/DVKTiKpfULy4AtF2tblgz+qfWqhvRsE1axqdJln4pbMekQud3I97q8Gx45drp8lHhJOsbgzTMEg+EprmXTWaD4ZhcJLlBShEBdAKxEDmEYXQCMJgcwjCKMJgBJdQlCYgQjCMJQgAJLqEYQI5ShdQjCYEXCKMJALIXARRhJMBQkilCYhJQjCMIECEYSSTQhJIogKQAAVv8nmELKzsZUYXUsMx7xBAJeMjYAPECpPqVSAWkblM/qjEk/wDqe3DqjVTccbot08VKe5oWPxzqdfCsAbGJNQPmZblphwgzztcJhvDtB9HFYNjSCzEVX03ggaZRlynUEEyvbbInF7O8+t9UFF77O/O9mkf+Zd7Grlo3sbb+4iph8OatFxBDmCDBbeoAQRxso3Fh1TBMrnqlzMwANgejcfTccU/8pjv6vfzzUj/3mhMMO8u2TS7mwLfsvBuhrYd/lX0UihVZWw2INQe+tpscxw0EVqTXH0tfHH0KIw/RllXOSH5W9EADBOcBwdb9SSNNFI7IHvVf93PzVqBUGB1/WrkjLJnpQq8+cJxCZ0xceePYU+hdDTSbjRmyKmCEYRhGFoKwQlC6hGEwOYRhGEYTEcwjC6hKECs5hGEYRhAWcwjC6hKECIpFGEYWU0HMIgIpJiFCSMJQmICSKMJiBCMIgIwmI5AXQCIC6ATAAC0vcds7Kr/L+nQWbhaXuSI2VV78/wBbRWXW/wCo06X3lx24PzrZ3DrVPq2qG35/tWzj/wC6/wBilN4qsV8A6Oy6rYmNGN4nh3qI8oFQ58BUA0xGYC/A07Wv8y5kWbXweXlKb+Y1J0mj9cEx2XfZVP5XtqqT8pIJ2e8mxmlPd7+OfFROwjOymzwe5seh7v4lJv8AES9/6KNsQzTrfuzvp0iob4/rUzsJssrfu9T+E/YogHr+kq5cmaXCPFgv8sfapCEwZr8tvtUjC3aXhmbL4AlC6hGFqKbOYRRhGEws5hGF0lCYrOYRhFKECBCKKSYWCEYRSQKyKRRhKFkNQIRRShMQAjCMIwmI5ARAXUIgIEcwugEYRhSECEQEQEYQAAFp+53/AEap8r69izIBaZsVuTYzQ0kZ3MnwfUeSPCWg+hZNa/8AHX2adL7yx7xmK2B86r9Fvh7fTxUX5R3jLg7z787WJ+LqL3/HcpfblJvurgWWjLVMa6MqXv4BRu/A/PdnQLNrEugWAlgvGggrmpG1vY48otRvuc+8Xp8RPw417/xfVQO7NZvuVGYfDm0ib01P+UVmfZ72U+u4upQ1nWcYqtJgNk2AnuUbsOq1mzmNqHK8Py5TZwaM0S03i+sJv2gvcUPd94isBf8AN61vCmT9ihQffD4lTG7ziHQQYdRxLDIMQcLWHtgelQWIEVNIvy8FeuTLLgLNT5zfapOFFOABdHAT6iFLBbtL5M2fwKEkYRhazNYEkYXL6gBaD8YwPQJQ5JchuzqEoRhGFIVghKEQEYRYrAkuoShFhZzCMLqEoRYiJSXUIwspqsEIowlCABCMIwjCYARARhGECBCICICICYAhEBGF0AixHrgsK6rUZTpiX1HNY0SBLnEACTYXK3Ld/d5tPCUadVmZzQzODDm5gDpwsXGFn/kt2VSrV6j6oJdQ6J9I5nCHZnmYB63ZFirviNt1GuI6R1iYhrbAHwWHVTt9PwbtLDbqJzFYSGueQCQCb6wBMSVXcbtLOy1IRDuOsR3J27H1njKajr2PZFvQJ0TPo2ts6TyhzvvWOma0eNMkQBTaPXaWyY9UJjjME57hZrZBJsT2Ygdr9r2KQqOubui8dZ33oEjU554dd/8Au/EIoZV8Zue15MuIzETDRxudTwVV3q3cbg+ihxf0mcmQB2CzSPOWs/k4c0GXR59Th6UwxmzqFUNNWmKgbOXOS6JiYk20ClF9LK5wUlsYo5gnxsVJ0tPBaf8A0fwZIjDU/wDIO5UXe2gyljjTpNDG5WHKBAktM28VrwZkp0jJnwPptkaAmeNxmQgASTBPhKfwoDadQOqm50y6aRK06nK4R25MuGClLcnGGQCNCJUTtStFQQexHrRwGOyMDIkhxnwJm3Pj6k0rvl5JvJ5LNn1CnBJfstxYXGTssNMy0HmAfWE1r4sZakatMeu3tn1LnY+ImkR/d29FyPuUNXqmPEmRz4/NKszah9Ma8kMeD8mn4JfY1WWlpNwZA45SpKFA7Gre/X+MI9OoVhhXaWfVjX0QzwqZwAjC6hEBaLKqOIRhdwlCLHQ5O5eL/Ub/AKjPvXTdysX+qweNRquew956OJkMlrxPUcQHEDiIPWHh8ye7V2j0FPO5mYQbZgCYHCy5D1MkdVaaBQRuRip0p/6g+5F24+KHCn/qfyV32Ntylimg0z1gLscYe22pHLhIspSuHDgD1dZ8e6+iPVSD00DFjhnAE5TA1MW9fq9Y5rzV2o7om4dWmxBinEi1u14epPnbpMfQZTs11Nznmq1nWeyOwb25g38LlTjrI+Sp6WXgzyF25kGFo7N16VPDvpEZ88dcgdI0ggy0xAPDTiV51d06NItpwakAnM89a5/ZgR6E/WR+A9JMzuF1C0pu7eHP6Fo8J15a/iU5G7GGAkUWnuN01q4/DF6SXyjLVbmbkk/p/wDtev46sH9G8Pm+BZHK/wB6kxQ8RfmdOPzKvJqpP2bFmPSpX17jDdXZTsAXkEVunDBoWZcpdf409ru0Uv8AkTS4k371StpbaxFKnhXMqmX0GudIaQSQ2SQQe/Rd7L35IdkxQBHCo0aec0ajvF+4qhuU22y+PTBUti6FnImedl4uoEm7iePD1aL2w9YPaHNIc03aQZBHcQg5+twD+P5KDLRpUpdUuk6W48V5UXl2vC2nd4J6RmblzDlwn8a+pN6GGAPbmT3KG9jO6Mv+MQBMRA4D7SnbMLDQL8zYfcvDC0w3R0zJ56p7RcSFNCYzNCNSb35exZ/5SRSpVaLyHZ3MqEEQQS0iA+bxLokaLTHUiXd0KTfsDDPax76NN72jquexry3NE5cwMX5Ii2naITSapmHbsYelimkOqZagJhgLZLYF4Iv6FA75bMbhcTka4kPYKkugGS54tHDqraTs1oLIp0/Qxo4AzovfE7PpkA5Gkjm0E/OpzyznyQjgjFbHzrRcJJkac+PBI1I4ieK+gxgKcR0bO/qN+5Gns5mZsMbFx2W8j3KFj7X2fPVLFubmgjrCD+PxquKtSYHL2r6Gr7PGYANaBPIXE96znZmI2c6o5uIw1Om4OIzHMabiCbkzLPTbvTtv9CcEih4Stkc12sGVfdhbNqYz+zjNYHuEzEn4vZNzaycb17PwWHNBxwrHU6hfJpvewwBTgtLXQ7U689QrLuZtSnTp9FgC1rJL3MN6gJFyQ6TwAkW1V2LPLGnSKp4FOStnnU3D6MN6Wr1i2XZWS0a2BJk6awF5/wBDG399daPij71POx1TpGtc4kODzJA1DmcY065t3qt7s70PxD3UqjYqAOOZuXKQHC8ES0ie+UepyPyT7GJUqOv6JNmOkd/lH3r0O6NP+9f/AJW/epDeV9SlhjWY7K5rahiGFpLGNc2QRPqIUbuxt52MY7VjmZcwhhF5gtMdxsdO9L1OSrtj7GK6oou721KWHxjH1iWtaXEw0nVjgLDvK0PbGPp4nAipSzFhbVyktI7LXNuDcXHFZVtDAEUW18wh1U0g2L9VrXZp+V8yv2y6kbFpjX3qsT6alT7oVWTdEsflEDujvDQwtd7qxf2C0ZWF1y5p4cIC1mjiRVp03sBy1KYLZEGHNJBI4WIXzvUPvhvFz7F9C7FluEw/7vS+qCclvYY3tQXUpIiLr2Z8YAfFPhoUMM4udHLinNJkF3h7QoNFtjdgk6ac7rwxTpIOhyge1SLaEHnKbV6UG/IR6ylW4WMCSBbnxHsXeHrEh4c8AtdlHZEjIx0me8otbJWQeVID3Sf3Uqf0VJEZOka9Ua4GxkTbT0L0qFwiDe3h3rnA0h+T0P8ACpfVtXsKYOvtRQzOdvz0GDv/AOHb9FqrFd3W9StO8TIoYH91Z7GqrVGdZWw5M+QlNhbdq4V3vZlpMuYZyn7j3j51etnb0065hrYcQCWudEniBHajKD4HxWYgaxqvPGYp1JgcNQ4Dj38lKcE1ZHHkadGx+6HAMGhvOmup+UfWeaNLHgucAxsMdEzaYExJvBEWnsrJsN5QcSxmUtpv5OdmzemDfx1Xq3yh4i5NOiYi2VwHIdkiwk2WemaeuJrNHEl8RTE2IB4cfWpJhjqnhZZpuVvvXxGPpUn06LW1C4EtD83wb3Wl0fFWmVW9Ynv+1PdDtPgcNapRrzlaO4exRuDvMqXZTEDwCZFlTxryMsE/G5dw+1dTMd4C9K9EEAnm77E3p04fc6IJDHG7Vw9GqW4ivTpOLWlofUy2MiQOIkFOcLXDxLHZmG7XAyC03aQeMjisu8sAjH0jzw7fmq1VoG69IfkOFI44ehP+m1JiT3aJ4NlfPm0HRiKw5VanzPK+gqbYP/KwHaVL85rz/fVfrHK6HJVm4PGtXdlaJOUOJDZsCYkgaAmL+C6pYkgggkOGhBIIPcRcFB1OYHALk1LSBMSDbT+eqcpqLooUbNio1C/8nJMzQcSeJJ/JzKy7A7ffg8ZUc1jXkOeyHEjV2tvBP9j73voZQ8mq1rS0NJ6zQcmj4NuqLGYVX2pVD6znjR7i6JuJMwVSuWaG7SNq2riHYjZLKjg0GrQquc1oNi6kLCTeFl+7m9dTBveGU6b85AOYuEZM3I960vDMPuJhcvGk8Ecuq5v2LFImr8o/alHyhyfDHWNrus3McocYaScoMMkgaSbX7lpmCon3FpftUahnlNV/3qC3H2ayrVPSMbUygRLQ5suIBMERoNe4q672UuiwVUMADej6oAholws0Cwvy5qMpXsOC2sxeqYqkEgdYi/qWtHfZlFraTctfI3KC12UMYxxY1znQQ/MzK6W/MDarbvYyjhsLVrVA01C4hmYSCWszBpgSJPHjPcqxj685nzmqF7gAb5GieyCDAAIaLyMttFKT3ojHZWahgd82twZdUyDEnpAygHSe0chdxaCSPxpaN2NpDE4YF0NqimOkYC0wcurYJtprcSJ1E4lsnA1Kr30uw7MLVX5DMwAJ4w887EngE+o7DqDI2i8Cs3M8sfUtlsZBEZoLW3Ehxe2CQ0lRsnbN4oEzfQJrjG9YTy+9MtqbUdQpUiB0hqVaLDJDLOPWdYawDbvXGOxx90HUIAaMO14dmvPSERl8CLzwUk1ZIAfcqCdu9h8VjsScRSFQtbQDZc8QCx09lw5BWB4GvrWV777Uq0tqvFKrUYHChmDaj2g9VuuUidUxSNarNygNbZrRlA5BthrfQLlpKVFs02SZORsk3JOUSV2GiEDM53k+BwP7qz6LFVMQ6HGFat5PgcF+60/otVYxLesrI8mfIctdeU3218D8oewr3am22PgPlj7VZLgrXJBFerOy70e1eRXrT7LvR7VSywtHk4P9Z4bznfU1FvT2XPisE8m8e6mG88/V1FvFV8Oj9pRZbDg9WiIhTmHbLWzyHsUI7gp3D9hvgPYkORUajYHGzncV5M1anGKdAEX6zgVyyrICESIavhKdTHu6SnTqfmzIzsa6PfqmmYGFLOY1rw1oDWiIaAA0AAWAFgFmnlcqBuLwznadARaOFRx4+KvW7BjA4aNOiaPRdF7iXJKiFg23WRjMQOVer9Y5btUdJtdYlvLQjaFZpBGaq88Ly93/ABdWRluV5Y/iR7iQzq3zDvnw9YTbCNdmAkiDMgTYgmNeS9nVJIGkaj7BwPL1LhgykOjQiNSb6kcOPBZnK27ILbY5YMxkk2abRcxbS3E816twIOCfWDpd07aQZYEtdTLs2vMRyXg2pk6xcZdmF73iTHpIXhhqZykgSQ5oHpD1NUSNJ3I24+thW4Oo0RQY5zTcOu51nQb9rXuCz/Zuzatet70xzwCHGI7M63Ks3k+fOLeBY9E61/1mX0iE+8mbW9JVaYghmoB0c4a8NfxCm3zX0CtpX9jDdDZdVzy4VnNLWNc0sAc25MEl7SwwW8AZvBsrZtKnVqt6A2ZUADqhc5zpOZ8372juGbwWdPxtWjig2jVrCHBgJztBBdpkdoJcbEak2C1V7+t1Dmy6AGSSJt4qmXyWwqqMd29s+pSrObUBAa4taTAkcDEnUEH0rz/JpqPLjkHXcDz6xEDkSeceor1q1XVsWemIzPqkPMhrQZg30ACdOxRp5KzKghrwRScCHPOXJVIGTJkgZZJOnOVZbKxzu3Sc/EN6OqWPeSGEhtTMcrGlryCA0ZXE35AFXTd/CflGHq0MT0lOtRY1jXNNMPex4jtP6zocHTE2eBeb5jjqjMrOiL4uDmDRcMpAwG2iZ+abp7/SOp0TWESWCnkfcOaaYhpAuCRAvxyidBCasadG4bQ6E4dhxNQMDH0qgqENJD2OaQQHtNzfUEwSobD7awrXmtVxQdUdTZTLntEw1zzALKY4u79FmFHeapVqYcYj3xtBrmN1lwc0tzOvdwBF+OUSvXD4lrpa4CAT3Exwnn3qUYXuEslM1Zu9mCkj8oaSP2an+1Rdb3MxmJmGVa7yAOrWl2VulwAIA+ZZvi3R0pkEu65tpLiOdp9gTRlI5g0uIzQC4agEgEi/BWdOxHuO90fQVVkMAHAABeVAmD6V4trRSaRygT3fyXrQr5mE+PhoFAuM/wB5D7zgv3Wn9Fqq1XtK17daCcG34oosaOJy2F/Qq9tunkxNRojtWjS/LuVkOSjINWJttv4D5TftUttPCNpVQxhkZWGSZuWifRMr132wjc1JgOVrugaSOFspPjZTk9iCjuUUr0pdl/o9qfbxMp/lJ6BobTLWZWjQdUDjqTE+JUtvhgqNNuHNBgYH0etBJzOa5ozGePMqpllHXk2P9a4bz/4HrfqsSfFYruvQY3HbLcwQXAiqZtnGcacDGvoWtMrZsS68gAwO+f5qJZBEphzJU5RPVb4BV7DVvfSyNGzP2e31J17oOFemwdn43qN/WR6kIGiOxAAzee72rzAEIbQq++ZR+u6fWfuTZ9fK5jeZA9c/j0pImDE0qL6jGVBRNRwPRtfkzkCScodcgdy98rWUnEZYptzFrcvZvJAHgfUVC7TwObaeDqkOiiyqbDqkuLWZSeFnk/JXG08QKWIe55BzN6F4sM2drcj4aD1c8tHLM5J7CHfu1SJ6snwLeU8+SzDezZj2162J6mVzy8CTmi+o0/4Vix9PCUWtDgHkPyVHgmJ6KYbFjFhPeOaru8+Mo9CBTaAKlMmJJIkloknjPDhCim7FKqK2TNMGxGhEX1sBHFNW0zMTE24I0askDg0W5+xe8gDTXWY0njCL6TOeFdpyNJ/Wdw5tZZe7sR1HRwLecCc3Argn3qY1c4X10bp6l1TqDo3TezfnJ+9BIsXk/puOIe4OA6lyCQ67gLEHwkHkOSvOFwNKgXFmWkHQXEENmCdT6de9ZVsPbD8KXOpRLhF78QbepHau2amKcw14cWAgWAsY+72okrexZCSS3I+vWIyxOk631K7p7Qc0gte8OBEOzOkRMQZtqfWV41ey3w/iK8CpUiFDkYgufJAOY3MCTLpJJ5oV6jnucSZk/Z9w+ZDC/a36QXg/U+n2pgeruw3znfwLzcwiJESJHeOac0ux8mp7GpY/9F/hN9rkDPPBjridFIUS6XlujgWkkA6mbSLG2oum+zPhGp9s/sHzx9FytiqKm7OHZco5iQb8JFvDX1pzu9tA0sQ2rqWB+p/WYRr6U1/TDzm/SC82dk+aVYRT3L7U3sqOhstaWuOvZOdokHlHBeuz9vuoVaoqO6lQCC4gyQwSG3kHrDgVSqnad5w+iE7238O3zj9GkqWi7q8k5idqNc/DAfEotDpMRYRPrC8tpbMFWsXmq1tm9UBzj2R6FHUvhvkM+jTVld+P8oUZNxWxKKUuSMrbLa54cahsG2yG9hxlOttYUVSwlxs0kw2bHMJ7olOnfd9iD+Hmj6Sh1yp7k+iJWqu79Nz2kvdoBw4eIUjtXZjKrKYJfDWEDLGheTxB5BOK3bZ6ftT13ZHmn6TlHqdD6UeOwntwjw9gLjlygO0HvjHzYC/VjwJU9Q3gyOzlo6xM3PCDw8VA1NB6UK3Zb8r+FFumNbFoZvTleXEAcD2uHDTvXo3ewB7ajgIaYMTMG6qeL0PnO9pQ/RfKH0URsbZZa+87TUL5BGcnQ6GSF51duhzs4+KRwI0kqtHs+r2OTlvZPo+1CbFZaae8AqVGwNM3BwmGknVNcc91WmxklobUFRxEkuLXh4E2yiwbx6ohRmB7bP8A5PosUl+kb4P/AIUk20SI07BDiC85wy7WxAJc9r3uNtTGWODY1heW3sG+pUzzmz06lCnTcB0dMVKNQCNTIMGY4Kwt4+CjcbrS/wAVv1b022LpRkGBZIsJPAAEk27vCfQuK77R9qk90v7Uz/BxP/5aqhaPHzT7FOvyM/TtY6aCaUC5Dxx/YP3IUWHI+RwHL9dv3rzHwR89v0Xr22Z8fzR9YxDG+DyLTGkcrhCD3esJ7ik0KSdlaZ//2Q==">
            <a:hlinkClick r:id="rId6"/>
          </p:cNvPr>
          <p:cNvSpPr>
            <a:spLocks noChangeAspect="1" noChangeArrowheads="1"/>
          </p:cNvSpPr>
          <p:nvPr/>
        </p:nvSpPr>
        <p:spPr bwMode="auto">
          <a:xfrm>
            <a:off x="155575" y="-1538288"/>
            <a:ext cx="4714875" cy="3209926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381000"/>
            <a:ext cx="7406640" cy="63070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The Continuing Saga of 0.2 and 40%</a:t>
            </a:r>
            <a:endParaRPr lang="en-US" dirty="0"/>
          </a:p>
        </p:txBody>
      </p:sp>
      <p:pic>
        <p:nvPicPr>
          <p:cNvPr id="43010" name="Picture 2" descr="http://blog.themistrading.com/wp-content/uploads/2012/06/lucy.jp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057400" y="2667000"/>
            <a:ext cx="4829175" cy="3705225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1752600" y="1295400"/>
            <a:ext cx="54102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So we decided to do some computer modeling and that’s where Phil got involved……..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141</TotalTime>
  <Words>147</Words>
  <Application>Microsoft Office PowerPoint</Application>
  <PresentationFormat>On-screen Show (4:3)</PresentationFormat>
  <Paragraphs>22</Paragraphs>
  <Slides>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3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Solstice</vt:lpstr>
      <vt:lpstr>Custom Design</vt:lpstr>
      <vt:lpstr>1_Custom Design</vt:lpstr>
      <vt:lpstr>The Continuing Saga of 0.2 and 40%</vt:lpstr>
      <vt:lpstr>The Continuing Saga of 0.2 and 40%</vt:lpstr>
      <vt:lpstr>Slide 3</vt:lpstr>
      <vt:lpstr>The Continuing Saga of 0.2 and 40%</vt:lpstr>
      <vt:lpstr>The Continuing Saga of 0.2 and 40%</vt:lpstr>
    </vt:vector>
  </TitlesOfParts>
  <Company>State of Oregon Department of Environmental Quality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jinahar</dc:creator>
  <cp:lastModifiedBy>jinahar</cp:lastModifiedBy>
  <cp:revision>6</cp:revision>
  <dcterms:created xsi:type="dcterms:W3CDTF">2013-10-24T17:52:51Z</dcterms:created>
  <dcterms:modified xsi:type="dcterms:W3CDTF">2013-10-24T20:14:35Z</dcterms:modified>
</cp:coreProperties>
</file>