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4"/>
  </p:notesMasterIdLst>
  <p:handoutMasterIdLst>
    <p:handoutMasterId r:id="rId5"/>
  </p:handoutMasterIdLst>
  <p:sldIdLst>
    <p:sldId id="313" r:id="rId3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BD"/>
    <a:srgbClr val="0075BA"/>
    <a:srgbClr val="9CC9C4"/>
    <a:srgbClr val="008B7F"/>
    <a:srgbClr val="FFFFD9"/>
    <a:srgbClr val="EE96D7"/>
    <a:srgbClr val="A71A81"/>
    <a:srgbClr val="5F227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3" d="100"/>
          <a:sy n="83" d="100"/>
        </p:scale>
        <p:origin x="-1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8759825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fld id="{5C47C334-4E3F-44FE-8382-F3675411F9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7763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051584-BBFA-4B0F-AF6A-51FDF7070CF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Here is an overview of the topics we are going to cover today: 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Rule </a:t>
            </a: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clean-up 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Update statewide grain loading and opacity standards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We have a defined term:  Categorically Insignificant Activities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How emissions are divided when a business splits into two or more businesses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Our pre-construction program called New Source Review (NSR) 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If construction is delayed, how a business an get an extensions for their NSR permit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Another defined term:  Net air quality benefit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endParaRPr lang="en-US" sz="1600" kern="0" dirty="0" smtClean="0">
              <a:latin typeface="Times New Roman"/>
              <a:ea typeface="Calibri"/>
              <a:cs typeface="Times New Roman"/>
            </a:endParaRPr>
          </a:p>
          <a:p>
            <a:r>
              <a:rPr lang="en-US" sz="1600" dirty="0" smtClean="0">
                <a:cs typeface="Times New Roman" pitchFamily="18" charset="0"/>
              </a:rPr>
              <a:t>All of these topics will be explained in more detail later in this presentation.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914400"/>
            <a:ext cx="17526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914400"/>
            <a:ext cx="51054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752600" y="2362200"/>
            <a:ext cx="7010400" cy="3352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828800" y="0"/>
            <a:ext cx="7315200" cy="990600"/>
          </a:xfrm>
          <a:prstGeom prst="rect">
            <a:avLst/>
          </a:prstGeom>
          <a:solidFill>
            <a:srgbClr val="00AAB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3622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9144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905000" y="76200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Air Quality </a:t>
            </a:r>
            <a:r>
              <a:rPr lang="en-US" sz="2400" dirty="0" smtClean="0">
                <a:solidFill>
                  <a:schemeClr val="bg1"/>
                </a:solidFill>
              </a:rPr>
              <a:t>Rule Changes and Updates  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chemeClr val="bg1"/>
                </a:solidFill>
              </a:rPr>
              <a:t>Fiscal</a:t>
            </a:r>
            <a:r>
              <a:rPr lang="en-US" sz="2400" baseline="0" dirty="0" smtClean="0">
                <a:solidFill>
                  <a:schemeClr val="bg1"/>
                </a:solidFill>
              </a:rPr>
              <a:t> Advisory Committee</a:t>
            </a:r>
            <a:endParaRPr lang="en-US" sz="2400" dirty="0"/>
          </a:p>
        </p:txBody>
      </p:sp>
      <p:pic>
        <p:nvPicPr>
          <p:cNvPr id="1049" name="Picture 25" descr="P:\Logos\BW 300 dpi\bw6in.t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627827" cy="1447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838200"/>
            <a:ext cx="723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dirty="0" smtClean="0">
                <a:latin typeface="+mj-lt"/>
                <a:ea typeface="Times New Roman"/>
              </a:rPr>
              <a:t>Questions required by ORS 183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1752600"/>
            <a:ext cx="8305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dirty="0" smtClean="0">
                <a:latin typeface="+mn-lt"/>
                <a:ea typeface="Times New Roman"/>
              </a:rPr>
              <a:t>Will the rules have a fiscal impact?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 smtClean="0">
              <a:latin typeface="+mn-lt"/>
              <a:ea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dirty="0" smtClean="0">
                <a:latin typeface="+mn-lt"/>
                <a:ea typeface="Times New Roman"/>
              </a:rPr>
              <a:t>If so, what is the extent of the fiscal impact?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 smtClean="0">
              <a:latin typeface="+mn-lt"/>
              <a:ea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dirty="0" smtClean="0">
                <a:latin typeface="+mn-lt"/>
                <a:ea typeface="Times New Roman"/>
              </a:rPr>
              <a:t>Will the rules have a significant adverse impact on small businesses?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100" dirty="0" smtClean="0">
              <a:latin typeface="+mn-lt"/>
              <a:ea typeface="Times New Roman"/>
            </a:endParaRPr>
          </a:p>
          <a:p>
            <a:r>
              <a:rPr lang="en-US" dirty="0" smtClean="0">
                <a:latin typeface="+mn-lt"/>
                <a:ea typeface="Times New Roman"/>
              </a:rPr>
              <a:t>If so, how can DEQ reduce the economic impact of the rule on small business to the extent consistent with the public health and safety purpose of the </a:t>
            </a:r>
            <a:r>
              <a:rPr lang="en-US" dirty="0" smtClean="0">
                <a:latin typeface="+mn-lt"/>
                <a:ea typeface="Times New Roman"/>
              </a:rPr>
              <a:t>rule</a:t>
            </a:r>
          </a:p>
          <a:p>
            <a:endParaRPr lang="en-US" sz="1100" dirty="0" smtClean="0">
              <a:latin typeface="+mn-lt"/>
              <a:ea typeface="Times New Roman"/>
            </a:endParaRPr>
          </a:p>
          <a:p>
            <a:r>
              <a:rPr lang="en-US" dirty="0" smtClean="0">
                <a:latin typeface="+mn-lt"/>
              </a:rPr>
              <a:t>In addition to the fiscal impacts addressed by ORS 183, are there “secondary” fiscal impacts that DEQ should consider</a:t>
            </a:r>
            <a:endParaRPr lang="en-US" kern="0" dirty="0" smtClean="0">
              <a:latin typeface="+mn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None/>
              <a:defRPr/>
            </a:pPr>
            <a:endParaRPr lang="en-US" sz="3200" kern="0" dirty="0" smtClean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4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rQuality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00FF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75BA"/>
        </a:hlink>
        <a:folHlink>
          <a:srgbClr val="A71A8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AirQuality</Template>
  <TotalTime>598</TotalTime>
  <Words>184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AirQuality</vt:lpstr>
      <vt:lpstr>Custom Design</vt:lpstr>
      <vt:lpstr>Slide 1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Fonts and Sizes - Title is Arial 26 Bold</dc:title>
  <dc:creator>jinahar</dc:creator>
  <cp:lastModifiedBy>jinahar</cp:lastModifiedBy>
  <cp:revision>62</cp:revision>
  <cp:lastPrinted>2002-04-10T21:43:21Z</cp:lastPrinted>
  <dcterms:created xsi:type="dcterms:W3CDTF">2014-01-02T19:17:32Z</dcterms:created>
  <dcterms:modified xsi:type="dcterms:W3CDTF">2014-01-15T22:36:25Z</dcterms:modified>
</cp:coreProperties>
</file>