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1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88DA7-18B6-43C2-9478-CECD35B93A9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095ECB0-9F00-4C88-8E13-39082B0776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This is an overview of the proposed changes to the  grain loading standards.</a:t>
            </a:r>
          </a:p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“Sensitive  areas” are designated because of air quality problems</a:t>
            </a:r>
          </a:p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D281F-A475-46C1-8C39-6A219B02834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EB8DC-52A6-45A5-9914-9C055C2D4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00200" y="685800"/>
            <a:ext cx="63850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Sources other than wood-fired boilers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81000" y="1447800"/>
          <a:ext cx="8229600" cy="2651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24723"/>
                <a:gridCol w="2995717"/>
                <a:gridCol w="1370760"/>
                <a:gridCol w="24384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Source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Location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Limit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Compliance Date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endParaRPr lang="en-US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Pre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1970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Outside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special control area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Through 12/31/19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After 01/01/20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Pre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1970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Inside special control area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04/16/15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Post 1970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Statewide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04/16/15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001000" cy="838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Opacity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819400" y="457200"/>
            <a:ext cx="32856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Wood-fired boilers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2484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*as long as grate cleaning is performed in accordance with DEQ approved grate cleaning plan</a:t>
            </a:r>
            <a:br>
              <a:rPr lang="en-US" sz="1400" dirty="0" smtClean="0"/>
            </a:br>
            <a:r>
              <a:rPr lang="en-US" sz="1400" dirty="0" smtClean="0"/>
              <a:t>**Source can request boiler specific opacity between 20-40% measured during boiler specific grain loading source test</a:t>
            </a:r>
            <a:endParaRPr lang="en-US" sz="14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81000" y="990600"/>
          <a:ext cx="8382000" cy="5029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78942"/>
                <a:gridCol w="979292"/>
                <a:gridCol w="2711883"/>
                <a:gridCol w="2711883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Source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Limit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Exception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Compliance Date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Pre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1970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55% for 2 6-minute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blocks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Through 12/31/19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Pre 19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40% for 2 6-minute blocks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After 01/01/20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40%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during grate cleaning*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Boiler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specific u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 to 40%**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Post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1970 &lt;04/16/15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40% for 2 6-minute blocks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04/16/15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Post- 04/16/15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04/16/15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001000" cy="838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Opacity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66913910"/>
              </p:ext>
            </p:extLst>
          </p:nvPr>
        </p:nvGraphicFramePr>
        <p:xfrm>
          <a:off x="533400" y="1447800"/>
          <a:ext cx="8382002" cy="496292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86200"/>
                <a:gridCol w="1531434"/>
                <a:gridCol w="2964368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Source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</a:t>
                      </a:r>
                    </a:p>
                    <a:p>
                      <a:pPr algn="ctr"/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(gr/dscf)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Compliance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Date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774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ALL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sources &lt; 0.080 gr/dscf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0.10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04/16/15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7740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 1970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Until 12/31/19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334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 01/01/20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algn="l"/>
                      <a:endParaRPr lang="en-US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Used &lt;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876 hours/year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Until 12/31/19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01/01/20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1970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04/16/15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After 04/16/15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04/16/15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 1970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WOOD-FIRED BOILER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&gt;0.15 gr/dscf</a:t>
                      </a:r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10/01/19 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01000" cy="1447800"/>
          </a:xfrm>
        </p:spPr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Grain loading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ALL Equipment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01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201</Words>
  <Application>Microsoft Office PowerPoint</Application>
  <PresentationFormat>On-screen Show (4:3)</PresentationFormat>
  <Paragraphs>87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Opacity</vt:lpstr>
      <vt:lpstr>Opacity</vt:lpstr>
      <vt:lpstr>Grain loading  ALL Equipment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Opacity</dc:title>
  <dc:creator>jinahar</dc:creator>
  <cp:lastModifiedBy>jinahar</cp:lastModifiedBy>
  <cp:revision>23</cp:revision>
  <dcterms:created xsi:type="dcterms:W3CDTF">2015-04-24T17:09:27Z</dcterms:created>
  <dcterms:modified xsi:type="dcterms:W3CDTF">2015-04-24T22:30:41Z</dcterms:modified>
</cp:coreProperties>
</file>