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1" r:id="rId2"/>
  </p:sldMasterIdLst>
  <p:notesMasterIdLst>
    <p:notesMasterId r:id="rId8"/>
  </p:notesMasterIdLst>
  <p:handoutMasterIdLst>
    <p:handoutMasterId r:id="rId9"/>
  </p:handoutMasterIdLst>
  <p:sldIdLst>
    <p:sldId id="356" r:id="rId3"/>
    <p:sldId id="387" r:id="rId4"/>
    <p:sldId id="396" r:id="rId5"/>
    <p:sldId id="399" r:id="rId6"/>
    <p:sldId id="398" r:id="rId7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389"/>
    <a:srgbClr val="FFCC66"/>
    <a:srgbClr val="00FFFF"/>
    <a:srgbClr val="FF33CC"/>
    <a:srgbClr val="009900"/>
    <a:srgbClr val="CC0000"/>
    <a:srgbClr val="FFCC99"/>
    <a:srgbClr val="996633"/>
    <a:srgbClr val="66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393" autoAdjust="0"/>
  </p:normalViewPr>
  <p:slideViewPr>
    <p:cSldViewPr>
      <p:cViewPr varScale="1">
        <p:scale>
          <a:sx n="69" d="100"/>
          <a:sy n="69" d="100"/>
        </p:scale>
        <p:origin x="-16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2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pPr>
              <a:defRPr/>
            </a:pPr>
            <a:fld id="{DC391367-4466-433B-8D30-7F9237B9B852}" type="datetimeFigureOut">
              <a:rPr lang="en-US"/>
              <a:pPr>
                <a:defRPr/>
              </a:pPr>
              <a:t>7/14/2010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pPr>
              <a:defRPr/>
            </a:pPr>
            <a:fld id="{6DABCE48-4203-4D49-BA7D-2042C3C9D9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744" y="0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770" y="4409758"/>
            <a:ext cx="5598160" cy="417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7904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744" y="8817904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9BBC1D8-7F79-415D-AC06-61F82504F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"/>
          <p:cNvSpPr txBox="1">
            <a:spLocks noChangeArrowheads="1"/>
          </p:cNvSpPr>
          <p:nvPr userDrawn="1"/>
        </p:nvSpPr>
        <p:spPr bwMode="auto">
          <a:xfrm>
            <a:off x="3352800" y="5943600"/>
            <a:ext cx="350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 National Perspective on Watershed-Based Planning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62000" y="3886200"/>
            <a:ext cx="7696200" cy="1295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en-US"/>
              <a:t>EPA Region 9 Tribal NPS Workshop</a:t>
            </a:r>
          </a:p>
          <a:p>
            <a:r>
              <a:rPr lang="en-US"/>
              <a:t>Dry Creek Rancheria</a:t>
            </a:r>
          </a:p>
          <a:p>
            <a:r>
              <a:rPr lang="en-US"/>
              <a:t>September 25, 2007</a:t>
            </a:r>
          </a:p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E9816-5564-4005-89A1-4708342607EF}" type="slidenum">
              <a:rPr lang="en-US"/>
              <a:pPr>
                <a:defRPr/>
              </a:pPr>
              <a:t>‹#›</a:t>
            </a:fld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E8B16-D63F-4B51-B46B-B6BF44F88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A2874-3323-4241-93AF-D467F28D1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EB019-E699-418D-B25D-47E6E7E8B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0650E-3408-4A79-A74B-365C127D1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0DBD7-5427-4660-AB98-AC431C2A6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3500B-D198-482B-B626-66F333611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4BB06-7654-49F6-B097-F5EF0C151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E0571-0A50-4FF4-818C-39469E721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27389-005C-4892-8C8C-77E812E4E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84BCE-3D39-4C5B-8BCD-41A8F2DDA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/>
              </a:defRPr>
            </a:lvl1pPr>
            <a:lvl2pPr>
              <a:defRPr>
                <a:effectLst/>
              </a:defRPr>
            </a:lvl2pPr>
            <a:lvl3pPr>
              <a:defRPr>
                <a:effectLst/>
              </a:defRPr>
            </a:lvl3pPr>
            <a:lvl4pPr>
              <a:defRPr>
                <a:effectLst/>
              </a:defRPr>
            </a:lvl4pPr>
            <a:lvl5pPr>
              <a:defRPr>
                <a:effectLst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88BDD-E1AF-455E-B5FF-9EB746AB7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71E03-4828-4D4A-BF87-0136D9BCF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0F86F-69A4-4A80-BED6-F9B8482D1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9D750-62E1-4B4B-BD16-463F84D35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960D0-958A-4B07-9241-CCE064E58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BA06C-D156-4A32-A225-1C8D3E4C5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3BA81-0F2D-4AF0-8D51-E7377CEEF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DD65B-AAB9-4C2E-A68F-3A0E7DA69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250EC-9A07-4305-973A-49E22D308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659A4-1962-41FF-8629-C910821D1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578D9-4A09-4211-8344-7ACC90543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C299513E-A16D-4F14-9D56-BEACFAC11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6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040FD5D7-AFF1-4A4E-B448-29F4D2108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alphaModFix amt="45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EF1514-A3C8-4D20-A8B7-7E768D74D11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85800" y="1828800"/>
            <a:ext cx="8153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Implementation-Ready TMDLs in Oregon </a:t>
            </a:r>
          </a:p>
          <a:p>
            <a:pPr algn="ctr" eaLnBrk="1" hangingPunct="1">
              <a:defRPr/>
            </a:pPr>
            <a:endParaRPr lang="en-US" sz="4400" b="1" kern="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 eaLnBrk="1" hangingPunct="1">
              <a:defRPr/>
            </a:pPr>
            <a:r>
              <a:rPr lang="en-US" sz="32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July 15</a:t>
            </a:r>
            <a:r>
              <a:rPr lang="en-US" sz="3200" b="1" kern="0" baseline="30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</a:t>
            </a:r>
            <a:r>
              <a:rPr lang="en-US" sz="32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Non-NPDES Meeting</a:t>
            </a:r>
          </a:p>
          <a:p>
            <a:pPr algn="ctr" eaLnBrk="1" hangingPunct="1">
              <a:defRPr/>
            </a:pPr>
            <a: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</a:br>
            <a:endParaRPr lang="en-US" sz="4400" kern="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black and white logo_small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228600"/>
            <a:ext cx="685800" cy="12493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152400" y="6324600"/>
            <a:ext cx="381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70C0"/>
                </a:solidFill>
                <a:latin typeface="Century Gothic" pitchFamily="34" charset="0"/>
              </a:rPr>
              <a:t>Presented by </a:t>
            </a:r>
            <a:r>
              <a:rPr lang="en-US" b="1" dirty="0" smtClean="0">
                <a:solidFill>
                  <a:srgbClr val="0070C0"/>
                </a:solidFill>
                <a:latin typeface="Century Gothic" pitchFamily="34" charset="0"/>
              </a:rPr>
              <a:t>Gene Foster</a:t>
            </a:r>
            <a:endParaRPr lang="en-US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marL="742950" indent="-742950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Implementation-Ready 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TMDLs in Oregon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19600"/>
          </a:xfrm>
        </p:spPr>
        <p:txBody>
          <a:bodyPr/>
          <a:lstStyle/>
          <a:p>
            <a:pPr lvl="0"/>
            <a:r>
              <a:rPr lang="en-US" dirty="0" smtClean="0"/>
              <a:t>Issue paper revisions</a:t>
            </a:r>
          </a:p>
          <a:p>
            <a:pPr lvl="0"/>
            <a:r>
              <a:rPr lang="en-US" dirty="0" smtClean="0"/>
              <a:t>Implementation-Ready TMDLs – review and introduction </a:t>
            </a:r>
          </a:p>
          <a:p>
            <a:pPr lvl="0"/>
            <a:r>
              <a:rPr lang="en-US" dirty="0" smtClean="0"/>
              <a:t>Agricultural Water Quality Management Area Plans and Rules and TMDLs </a:t>
            </a:r>
          </a:p>
          <a:p>
            <a:r>
              <a:rPr lang="en-US" dirty="0" smtClean="0"/>
              <a:t>Forest Practices Act and TMDLs</a:t>
            </a:r>
          </a:p>
          <a:p>
            <a:pPr lvl="0"/>
            <a:r>
              <a:rPr lang="en-US" dirty="0" smtClean="0"/>
              <a:t>Questions from work group</a:t>
            </a:r>
            <a:endParaRPr lang="en-US" sz="3600" dirty="0" smtClean="0"/>
          </a:p>
          <a:p>
            <a:pPr marL="1314450" lvl="2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Issue Paper Revisions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Reference to sections of Division 42 added (mostly on pgs 4-5)</a:t>
            </a:r>
          </a:p>
          <a:p>
            <a:r>
              <a:rPr lang="en-US" dirty="0" smtClean="0"/>
              <a:t>Potential approach to address air sources in TMDLs added (pg 6)</a:t>
            </a:r>
          </a:p>
          <a:p>
            <a:r>
              <a:rPr lang="en-US" dirty="0" smtClean="0"/>
              <a:t>Still need</a:t>
            </a:r>
          </a:p>
          <a:p>
            <a:pPr lvl="1"/>
            <a:r>
              <a:rPr lang="en-US" i="1" dirty="0" smtClean="0"/>
              <a:t>Summary of RWG discussion and views</a:t>
            </a:r>
          </a:p>
          <a:p>
            <a:pPr lvl="1" algn="ctr">
              <a:buNone/>
            </a:pPr>
            <a:endParaRPr lang="en-US" i="1" dirty="0" smtClean="0"/>
          </a:p>
          <a:p>
            <a:pPr lvl="1" algn="ctr">
              <a:buNone/>
            </a:pPr>
            <a:r>
              <a:rPr lang="en-US" i="1" dirty="0" smtClean="0">
                <a:solidFill>
                  <a:srgbClr val="FFFF00"/>
                </a:solidFill>
              </a:rPr>
              <a:t>Any more comments on the issue paper?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Ready TMDLs in Oregon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take longer to develop </a:t>
            </a:r>
          </a:p>
          <a:p>
            <a:r>
              <a:rPr lang="en-US" dirty="0" smtClean="0"/>
              <a:t>Better information to support implementation </a:t>
            </a:r>
          </a:p>
          <a:p>
            <a:r>
              <a:rPr lang="en-US" dirty="0" smtClean="0"/>
              <a:t>Provide assurance to protect beneficial uses</a:t>
            </a:r>
          </a:p>
          <a:p>
            <a:r>
              <a:rPr lang="en-US" dirty="0" smtClean="0"/>
              <a:t>Local Stakeholders take ownership of the implementation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250EC-9A07-4305-973A-49E22D30861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Ready TMDLs</a:t>
            </a:r>
            <a:br>
              <a:rPr lang="en-US" dirty="0" smtClean="0"/>
            </a:br>
            <a:r>
              <a:rPr lang="en-US" dirty="0" smtClean="0"/>
              <a:t>in Oregon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Statutes - designed to encourage coordination amongst state agencies to protect water quality </a:t>
            </a:r>
          </a:p>
          <a:p>
            <a:r>
              <a:rPr lang="en-US" dirty="0" smtClean="0"/>
              <a:t>Relationships differ between DEQ and its state partners</a:t>
            </a:r>
          </a:p>
          <a:p>
            <a:r>
              <a:rPr lang="en-US" dirty="0" smtClean="0"/>
              <a:t>Asked to share their vision for achieving water quality standards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ahoma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7614</TotalTime>
  <Words>157</Words>
  <Application>Microsoft Office PowerPoint</Application>
  <PresentationFormat>On-screen Show (4:3)</PresentationFormat>
  <Paragraphs>39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Textured</vt:lpstr>
      <vt:lpstr>Custom Design</vt:lpstr>
      <vt:lpstr>Slide 1</vt:lpstr>
      <vt:lpstr>Implementation-Ready  TMDLs in Oregon</vt:lpstr>
      <vt:lpstr>Issue Paper Revisions</vt:lpstr>
      <vt:lpstr>Implementation Ready TMDLs in Oregon</vt:lpstr>
      <vt:lpstr>Implementation Ready TMDLs in Oregon </vt:lpstr>
    </vt:vector>
  </TitlesOfParts>
  <Company>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wigalinski</dc:creator>
  <cp:lastModifiedBy>Andrea Matzke</cp:lastModifiedBy>
  <cp:revision>448</cp:revision>
  <dcterms:created xsi:type="dcterms:W3CDTF">2007-08-17T18:21:26Z</dcterms:created>
  <dcterms:modified xsi:type="dcterms:W3CDTF">2010-07-14T14:51:23Z</dcterms:modified>
</cp:coreProperties>
</file>