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Default Extension="tiff" ContentType="image/tiff"/>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59" r:id="rId5"/>
  </p:sldMasterIdLst>
  <p:notesMasterIdLst>
    <p:notesMasterId r:id="rId15"/>
  </p:notesMasterIdLst>
  <p:handoutMasterIdLst>
    <p:handoutMasterId r:id="rId16"/>
  </p:handoutMasterIdLst>
  <p:sldIdLst>
    <p:sldId id="257" r:id="rId6"/>
    <p:sldId id="259" r:id="rId7"/>
    <p:sldId id="265" r:id="rId8"/>
    <p:sldId id="341" r:id="rId9"/>
    <p:sldId id="317" r:id="rId10"/>
    <p:sldId id="340" r:id="rId11"/>
    <p:sldId id="342" r:id="rId12"/>
    <p:sldId id="267" r:id="rId13"/>
    <p:sldId id="343" r:id="rId14"/>
  </p:sldIdLst>
  <p:sldSz cx="9144000" cy="6858000" type="screen4x3"/>
  <p:notesSz cx="7010400" cy="9296400"/>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foster" initials="gf" lastIdx="9"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17E"/>
    <a:srgbClr val="009999"/>
    <a:srgbClr val="339933"/>
    <a:srgbClr val="299497"/>
    <a:srgbClr val="663300"/>
    <a:srgbClr val="008272"/>
    <a:srgbClr val="3333FF"/>
    <a:srgbClr val="9933FF"/>
    <a:srgbClr val="FF66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246" autoAdjust="0"/>
  </p:normalViewPr>
  <p:slideViewPr>
    <p:cSldViewPr>
      <p:cViewPr varScale="1">
        <p:scale>
          <a:sx n="66" d="100"/>
          <a:sy n="66" d="100"/>
        </p:scale>
        <p:origin x="-209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3060"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26D9B4-6D86-48C2-B0CD-8B40C13174A9}" type="doc">
      <dgm:prSet loTypeId="urn:microsoft.com/office/officeart/2005/8/layout/hChevron3" loCatId="process" qsTypeId="urn:microsoft.com/office/officeart/2005/8/quickstyle/simple1" qsCatId="simple" csTypeId="urn:microsoft.com/office/officeart/2005/8/colors/accent1_3" csCatId="accent1" phldr="1"/>
      <dgm:spPr/>
    </dgm:pt>
    <dgm:pt modelId="{E5D914D8-0148-4EEE-A9AC-F1DB762D7B44}">
      <dgm:prSet phldrT="[Text]"/>
      <dgm:spPr/>
      <dgm:t>
        <a:bodyPr/>
        <a:lstStyle/>
        <a:p>
          <a:pPr algn="ctr"/>
          <a:r>
            <a:rPr lang="en-US" sz="1600" b="1" dirty="0" smtClean="0"/>
            <a:t>Stakeholder Workgroup Meetings</a:t>
          </a:r>
          <a:endParaRPr lang="en-US" sz="1600" b="1" dirty="0"/>
        </a:p>
      </dgm:t>
    </dgm:pt>
    <dgm:pt modelId="{DAD7161C-A213-41D3-BBF1-E09EE99D910E}" type="parTrans" cxnId="{3BEE4D6A-FA17-4788-9688-822B29D46665}">
      <dgm:prSet/>
      <dgm:spPr/>
      <dgm:t>
        <a:bodyPr/>
        <a:lstStyle/>
        <a:p>
          <a:endParaRPr lang="en-US"/>
        </a:p>
      </dgm:t>
    </dgm:pt>
    <dgm:pt modelId="{FE23F621-F3F9-4B1D-9775-0053DF19199E}" type="sibTrans" cxnId="{3BEE4D6A-FA17-4788-9688-822B29D46665}">
      <dgm:prSet/>
      <dgm:spPr/>
      <dgm:t>
        <a:bodyPr/>
        <a:lstStyle/>
        <a:p>
          <a:endParaRPr lang="en-US"/>
        </a:p>
      </dgm:t>
    </dgm:pt>
    <dgm:pt modelId="{000A13E1-9717-4393-A7BF-2A781A1D24B5}">
      <dgm:prSet phldrT="[Text]" custT="1"/>
      <dgm:spPr>
        <a:solidFill>
          <a:srgbClr val="C00000"/>
        </a:solidFill>
      </dgm:spPr>
      <dgm:t>
        <a:bodyPr/>
        <a:lstStyle/>
        <a:p>
          <a:r>
            <a:rPr lang="en-US" sz="1800" b="1" dirty="0" smtClean="0">
              <a:solidFill>
                <a:schemeClr val="bg1"/>
              </a:solidFill>
            </a:rPr>
            <a:t>Public Comment Period</a:t>
          </a:r>
        </a:p>
        <a:p>
          <a:r>
            <a:rPr lang="en-US" sz="1400" b="1" dirty="0" smtClean="0">
              <a:solidFill>
                <a:schemeClr val="bg1"/>
              </a:solidFill>
            </a:rPr>
            <a:t>Ends Mar. 21, 2011</a:t>
          </a:r>
          <a:endParaRPr lang="en-US" sz="1400" b="1" dirty="0">
            <a:solidFill>
              <a:schemeClr val="bg1"/>
            </a:solidFill>
          </a:endParaRPr>
        </a:p>
      </dgm:t>
    </dgm:pt>
    <dgm:pt modelId="{A1E313DC-7EB3-4468-BFA5-2945797396C1}" type="parTrans" cxnId="{00237ABB-E4CD-42FE-AC15-FD65EA81D710}">
      <dgm:prSet/>
      <dgm:spPr/>
      <dgm:t>
        <a:bodyPr/>
        <a:lstStyle/>
        <a:p>
          <a:endParaRPr lang="en-US"/>
        </a:p>
      </dgm:t>
    </dgm:pt>
    <dgm:pt modelId="{3910CC08-5F2A-4368-8033-CB1CC1BA3C32}" type="sibTrans" cxnId="{00237ABB-E4CD-42FE-AC15-FD65EA81D710}">
      <dgm:prSet/>
      <dgm:spPr/>
      <dgm:t>
        <a:bodyPr/>
        <a:lstStyle/>
        <a:p>
          <a:endParaRPr lang="en-US"/>
        </a:p>
      </dgm:t>
    </dgm:pt>
    <dgm:pt modelId="{6727E9BE-B254-4122-A602-4CA9946766B0}">
      <dgm:prSet phldrT="[Text]" custT="1"/>
      <dgm:spPr/>
      <dgm:t>
        <a:bodyPr/>
        <a:lstStyle/>
        <a:p>
          <a:r>
            <a:rPr lang="en-US" sz="1600" b="1" dirty="0" smtClean="0">
              <a:solidFill>
                <a:schemeClr val="bg1"/>
              </a:solidFill>
            </a:rPr>
            <a:t> DEQ Review of Comments</a:t>
          </a:r>
        </a:p>
        <a:p>
          <a:r>
            <a:rPr lang="en-US" sz="1400" b="1" dirty="0" smtClean="0">
              <a:solidFill>
                <a:schemeClr val="bg1"/>
              </a:solidFill>
            </a:rPr>
            <a:t>Revise rules if needed</a:t>
          </a:r>
          <a:endParaRPr lang="en-US" sz="1400" b="1" dirty="0">
            <a:solidFill>
              <a:schemeClr val="bg1"/>
            </a:solidFill>
          </a:endParaRPr>
        </a:p>
      </dgm:t>
    </dgm:pt>
    <dgm:pt modelId="{E30D7CA8-9FE2-4A04-A8A1-39854257E8DA}" type="parTrans" cxnId="{26894B20-7CE9-47A4-8D01-1EBFD4794F9F}">
      <dgm:prSet/>
      <dgm:spPr/>
      <dgm:t>
        <a:bodyPr/>
        <a:lstStyle/>
        <a:p>
          <a:endParaRPr lang="en-US"/>
        </a:p>
      </dgm:t>
    </dgm:pt>
    <dgm:pt modelId="{C738222C-033C-4553-80A7-16447536DE52}" type="sibTrans" cxnId="{26894B20-7CE9-47A4-8D01-1EBFD4794F9F}">
      <dgm:prSet/>
      <dgm:spPr/>
      <dgm:t>
        <a:bodyPr/>
        <a:lstStyle/>
        <a:p>
          <a:endParaRPr lang="en-US"/>
        </a:p>
      </dgm:t>
    </dgm:pt>
    <dgm:pt modelId="{6A065457-6269-4965-9914-599DA029B229}">
      <dgm:prSet phldrT="[Text]"/>
      <dgm:spPr/>
      <dgm:t>
        <a:bodyPr/>
        <a:lstStyle/>
        <a:p>
          <a:r>
            <a:rPr lang="en-US" b="1" dirty="0" smtClean="0">
              <a:solidFill>
                <a:schemeClr val="bg1"/>
              </a:solidFill>
            </a:rPr>
            <a:t> EQC Action</a:t>
          </a:r>
        </a:p>
        <a:p>
          <a:r>
            <a:rPr lang="en-US" b="1" dirty="0" smtClean="0">
              <a:solidFill>
                <a:schemeClr val="bg1"/>
              </a:solidFill>
            </a:rPr>
            <a:t>June 2011</a:t>
          </a:r>
          <a:endParaRPr lang="en-US" b="1" dirty="0">
            <a:solidFill>
              <a:schemeClr val="bg1"/>
            </a:solidFill>
          </a:endParaRPr>
        </a:p>
      </dgm:t>
    </dgm:pt>
    <dgm:pt modelId="{A49B3CD1-C3B8-4D68-9FEE-8A1D20CDCEFE}" type="parTrans" cxnId="{462115DC-EEEF-48A3-B513-0366EFD13C2D}">
      <dgm:prSet/>
      <dgm:spPr/>
      <dgm:t>
        <a:bodyPr/>
        <a:lstStyle/>
        <a:p>
          <a:endParaRPr lang="en-US"/>
        </a:p>
      </dgm:t>
    </dgm:pt>
    <dgm:pt modelId="{4FF11DB1-865C-4A21-AD26-04E62EF188FE}" type="sibTrans" cxnId="{462115DC-EEEF-48A3-B513-0366EFD13C2D}">
      <dgm:prSet/>
      <dgm:spPr/>
      <dgm:t>
        <a:bodyPr/>
        <a:lstStyle/>
        <a:p>
          <a:endParaRPr lang="en-US"/>
        </a:p>
      </dgm:t>
    </dgm:pt>
    <dgm:pt modelId="{2E8BC96D-F1DD-4CF6-BA6D-7FA223292C00}">
      <dgm:prSet phldrT="[Text]"/>
      <dgm:spPr/>
      <dgm:t>
        <a:bodyPr/>
        <a:lstStyle/>
        <a:p>
          <a:r>
            <a:rPr lang="en-US" b="1" dirty="0" smtClean="0">
              <a:solidFill>
                <a:schemeClr val="bg1"/>
              </a:solidFill>
            </a:rPr>
            <a:t> EPA Action</a:t>
          </a:r>
        </a:p>
        <a:p>
          <a:r>
            <a:rPr lang="en-US" b="1" dirty="0" smtClean="0">
              <a:solidFill>
                <a:schemeClr val="bg1"/>
              </a:solidFill>
            </a:rPr>
            <a:t>Fall 2011</a:t>
          </a:r>
          <a:endParaRPr lang="en-US" b="1" dirty="0">
            <a:solidFill>
              <a:schemeClr val="bg1"/>
            </a:solidFill>
          </a:endParaRPr>
        </a:p>
      </dgm:t>
    </dgm:pt>
    <dgm:pt modelId="{B14E8719-9940-46BF-8066-01F7A824EC57}" type="parTrans" cxnId="{04B6CD95-BB12-49F1-A195-96E1BDCC7555}">
      <dgm:prSet/>
      <dgm:spPr/>
      <dgm:t>
        <a:bodyPr/>
        <a:lstStyle/>
        <a:p>
          <a:endParaRPr lang="en-US"/>
        </a:p>
      </dgm:t>
    </dgm:pt>
    <dgm:pt modelId="{C2622353-ABCE-4A37-BF3B-8A763245AEAA}" type="sibTrans" cxnId="{04B6CD95-BB12-49F1-A195-96E1BDCC7555}">
      <dgm:prSet/>
      <dgm:spPr/>
      <dgm:t>
        <a:bodyPr/>
        <a:lstStyle/>
        <a:p>
          <a:endParaRPr lang="en-US"/>
        </a:p>
      </dgm:t>
    </dgm:pt>
    <dgm:pt modelId="{9A1C2347-7598-4CF2-9912-300E9BD68AF4}">
      <dgm:prSet phldrT="[Text]" custT="1"/>
      <dgm:spPr/>
      <dgm:t>
        <a:bodyPr/>
        <a:lstStyle/>
        <a:p>
          <a:pPr algn="ctr"/>
          <a:r>
            <a:rPr lang="en-US" sz="1400" b="1" dirty="0" smtClean="0"/>
            <a:t>Concluded in October 2010</a:t>
          </a:r>
          <a:endParaRPr lang="en-US" sz="1400" b="1" dirty="0"/>
        </a:p>
      </dgm:t>
    </dgm:pt>
    <dgm:pt modelId="{E81FD41F-40B3-45A9-A134-2B0A0E499172}" type="sibTrans" cxnId="{1999B96E-4EA9-469D-9334-5149D17517D9}">
      <dgm:prSet/>
      <dgm:spPr/>
      <dgm:t>
        <a:bodyPr/>
        <a:lstStyle/>
        <a:p>
          <a:endParaRPr lang="en-US"/>
        </a:p>
      </dgm:t>
    </dgm:pt>
    <dgm:pt modelId="{C7DDE2BD-DD71-4B01-B537-4D17BA5D71DB}" type="parTrans" cxnId="{1999B96E-4EA9-469D-9334-5149D17517D9}">
      <dgm:prSet/>
      <dgm:spPr/>
      <dgm:t>
        <a:bodyPr/>
        <a:lstStyle/>
        <a:p>
          <a:endParaRPr lang="en-US"/>
        </a:p>
      </dgm:t>
    </dgm:pt>
    <dgm:pt modelId="{83DC4E5B-BDF0-45FC-AEBE-64BB7C373D8C}" type="pres">
      <dgm:prSet presAssocID="{5126D9B4-6D86-48C2-B0CD-8B40C13174A9}" presName="Name0" presStyleCnt="0">
        <dgm:presLayoutVars>
          <dgm:dir/>
          <dgm:resizeHandles val="exact"/>
        </dgm:presLayoutVars>
      </dgm:prSet>
      <dgm:spPr/>
    </dgm:pt>
    <dgm:pt modelId="{8B88EC0D-FC94-4EAA-8685-C5C06B6745EF}" type="pres">
      <dgm:prSet presAssocID="{E5D914D8-0148-4EEE-A9AC-F1DB762D7B44}" presName="parAndChTx" presStyleLbl="node1" presStyleIdx="0" presStyleCnt="5" custLinFactNeighborX="19014" custLinFactNeighborY="-586">
        <dgm:presLayoutVars>
          <dgm:bulletEnabled val="1"/>
        </dgm:presLayoutVars>
      </dgm:prSet>
      <dgm:spPr/>
      <dgm:t>
        <a:bodyPr/>
        <a:lstStyle/>
        <a:p>
          <a:endParaRPr lang="en-US"/>
        </a:p>
      </dgm:t>
    </dgm:pt>
    <dgm:pt modelId="{13E8CDE5-5C4E-43B6-8CA9-0E510C79D07A}" type="pres">
      <dgm:prSet presAssocID="{FE23F621-F3F9-4B1D-9775-0053DF19199E}" presName="parAndChSpace" presStyleCnt="0"/>
      <dgm:spPr/>
    </dgm:pt>
    <dgm:pt modelId="{654F8B2F-0EAE-49B6-BE9D-C4B73DA417E3}" type="pres">
      <dgm:prSet presAssocID="{000A13E1-9717-4393-A7BF-2A781A1D24B5}" presName="parAndChTx" presStyleLbl="node1" presStyleIdx="1" presStyleCnt="5" custLinFactNeighborX="4430" custLinFactNeighborY="-586">
        <dgm:presLayoutVars>
          <dgm:bulletEnabled val="1"/>
        </dgm:presLayoutVars>
      </dgm:prSet>
      <dgm:spPr/>
      <dgm:t>
        <a:bodyPr/>
        <a:lstStyle/>
        <a:p>
          <a:endParaRPr lang="en-US"/>
        </a:p>
      </dgm:t>
    </dgm:pt>
    <dgm:pt modelId="{263B6573-6D81-4A1A-9829-B50798C4F239}" type="pres">
      <dgm:prSet presAssocID="{3910CC08-5F2A-4368-8033-CB1CC1BA3C32}" presName="parAndChSpace" presStyleCnt="0"/>
      <dgm:spPr/>
    </dgm:pt>
    <dgm:pt modelId="{BA901CF3-247E-4385-B905-AC5579B681DD}" type="pres">
      <dgm:prSet presAssocID="{6727E9BE-B254-4122-A602-4CA9946766B0}" presName="parAndChTx" presStyleLbl="node1" presStyleIdx="2" presStyleCnt="5">
        <dgm:presLayoutVars>
          <dgm:bulletEnabled val="1"/>
        </dgm:presLayoutVars>
      </dgm:prSet>
      <dgm:spPr/>
      <dgm:t>
        <a:bodyPr/>
        <a:lstStyle/>
        <a:p>
          <a:endParaRPr lang="en-US"/>
        </a:p>
      </dgm:t>
    </dgm:pt>
    <dgm:pt modelId="{89FD9BFA-FBEC-4FA7-89F5-D874112B50F2}" type="pres">
      <dgm:prSet presAssocID="{C738222C-033C-4553-80A7-16447536DE52}" presName="parAndChSpace" presStyleCnt="0"/>
      <dgm:spPr/>
    </dgm:pt>
    <dgm:pt modelId="{D838EE03-9FCA-4FFF-8356-011D100AAEFA}" type="pres">
      <dgm:prSet presAssocID="{6A065457-6269-4965-9914-599DA029B229}" presName="parAndChTx" presStyleLbl="node1" presStyleIdx="3" presStyleCnt="5">
        <dgm:presLayoutVars>
          <dgm:bulletEnabled val="1"/>
        </dgm:presLayoutVars>
      </dgm:prSet>
      <dgm:spPr/>
      <dgm:t>
        <a:bodyPr/>
        <a:lstStyle/>
        <a:p>
          <a:endParaRPr lang="en-US"/>
        </a:p>
      </dgm:t>
    </dgm:pt>
    <dgm:pt modelId="{A2DC6DDA-F237-43E8-A199-D0D68F345CDA}" type="pres">
      <dgm:prSet presAssocID="{4FF11DB1-865C-4A21-AD26-04E62EF188FE}" presName="parAndChSpace" presStyleCnt="0"/>
      <dgm:spPr/>
    </dgm:pt>
    <dgm:pt modelId="{86CEE905-CDBB-4977-AD31-012E2645A521}" type="pres">
      <dgm:prSet presAssocID="{2E8BC96D-F1DD-4CF6-BA6D-7FA223292C00}" presName="parAndChTx" presStyleLbl="node1" presStyleIdx="4" presStyleCnt="5">
        <dgm:presLayoutVars>
          <dgm:bulletEnabled val="1"/>
        </dgm:presLayoutVars>
      </dgm:prSet>
      <dgm:spPr/>
      <dgm:t>
        <a:bodyPr/>
        <a:lstStyle/>
        <a:p>
          <a:endParaRPr lang="en-US"/>
        </a:p>
      </dgm:t>
    </dgm:pt>
  </dgm:ptLst>
  <dgm:cxnLst>
    <dgm:cxn modelId="{3BEE4D6A-FA17-4788-9688-822B29D46665}" srcId="{5126D9B4-6D86-48C2-B0CD-8B40C13174A9}" destId="{E5D914D8-0148-4EEE-A9AC-F1DB762D7B44}" srcOrd="0" destOrd="0" parTransId="{DAD7161C-A213-41D3-BBF1-E09EE99D910E}" sibTransId="{FE23F621-F3F9-4B1D-9775-0053DF19199E}"/>
    <dgm:cxn modelId="{04B6CD95-BB12-49F1-A195-96E1BDCC7555}" srcId="{5126D9B4-6D86-48C2-B0CD-8B40C13174A9}" destId="{2E8BC96D-F1DD-4CF6-BA6D-7FA223292C00}" srcOrd="4" destOrd="0" parTransId="{B14E8719-9940-46BF-8066-01F7A824EC57}" sibTransId="{C2622353-ABCE-4A37-BF3B-8A763245AEAA}"/>
    <dgm:cxn modelId="{1999B96E-4EA9-469D-9334-5149D17517D9}" srcId="{E5D914D8-0148-4EEE-A9AC-F1DB762D7B44}" destId="{9A1C2347-7598-4CF2-9912-300E9BD68AF4}" srcOrd="0" destOrd="0" parTransId="{C7DDE2BD-DD71-4B01-B537-4D17BA5D71DB}" sibTransId="{E81FD41F-40B3-45A9-A134-2B0A0E499172}"/>
    <dgm:cxn modelId="{7D71734B-AD6C-4653-9F82-365E2530AB73}" type="presOf" srcId="{6A065457-6269-4965-9914-599DA029B229}" destId="{D838EE03-9FCA-4FFF-8356-011D100AAEFA}" srcOrd="0" destOrd="0" presId="urn:microsoft.com/office/officeart/2005/8/layout/hChevron3"/>
    <dgm:cxn modelId="{0E05B78C-11D3-4E8A-90E1-D6B1A1900A9E}" type="presOf" srcId="{000A13E1-9717-4393-A7BF-2A781A1D24B5}" destId="{654F8B2F-0EAE-49B6-BE9D-C4B73DA417E3}" srcOrd="0" destOrd="0" presId="urn:microsoft.com/office/officeart/2005/8/layout/hChevron3"/>
    <dgm:cxn modelId="{26894B20-7CE9-47A4-8D01-1EBFD4794F9F}" srcId="{5126D9B4-6D86-48C2-B0CD-8B40C13174A9}" destId="{6727E9BE-B254-4122-A602-4CA9946766B0}" srcOrd="2" destOrd="0" parTransId="{E30D7CA8-9FE2-4A04-A8A1-39854257E8DA}" sibTransId="{C738222C-033C-4553-80A7-16447536DE52}"/>
    <dgm:cxn modelId="{462115DC-EEEF-48A3-B513-0366EFD13C2D}" srcId="{5126D9B4-6D86-48C2-B0CD-8B40C13174A9}" destId="{6A065457-6269-4965-9914-599DA029B229}" srcOrd="3" destOrd="0" parTransId="{A49B3CD1-C3B8-4D68-9FEE-8A1D20CDCEFE}" sibTransId="{4FF11DB1-865C-4A21-AD26-04E62EF188FE}"/>
    <dgm:cxn modelId="{1B0DC491-1E46-4242-A0DB-33C16F2A15CE}" type="presOf" srcId="{2E8BC96D-F1DD-4CF6-BA6D-7FA223292C00}" destId="{86CEE905-CDBB-4977-AD31-012E2645A521}" srcOrd="0" destOrd="0" presId="urn:microsoft.com/office/officeart/2005/8/layout/hChevron3"/>
    <dgm:cxn modelId="{0B28673D-301C-4731-8348-948374BF0451}" type="presOf" srcId="{E5D914D8-0148-4EEE-A9AC-F1DB762D7B44}" destId="{8B88EC0D-FC94-4EAA-8685-C5C06B6745EF}" srcOrd="0" destOrd="0" presId="urn:microsoft.com/office/officeart/2005/8/layout/hChevron3"/>
    <dgm:cxn modelId="{FC2705FC-5747-4C29-854E-AB94FB98A170}" type="presOf" srcId="{9A1C2347-7598-4CF2-9912-300E9BD68AF4}" destId="{8B88EC0D-FC94-4EAA-8685-C5C06B6745EF}" srcOrd="0" destOrd="1" presId="urn:microsoft.com/office/officeart/2005/8/layout/hChevron3"/>
    <dgm:cxn modelId="{00237ABB-E4CD-42FE-AC15-FD65EA81D710}" srcId="{5126D9B4-6D86-48C2-B0CD-8B40C13174A9}" destId="{000A13E1-9717-4393-A7BF-2A781A1D24B5}" srcOrd="1" destOrd="0" parTransId="{A1E313DC-7EB3-4468-BFA5-2945797396C1}" sibTransId="{3910CC08-5F2A-4368-8033-CB1CC1BA3C32}"/>
    <dgm:cxn modelId="{91CAB206-341F-471B-B0D3-E47A696CF0A6}" type="presOf" srcId="{6727E9BE-B254-4122-A602-4CA9946766B0}" destId="{BA901CF3-247E-4385-B905-AC5579B681DD}" srcOrd="0" destOrd="0" presId="urn:microsoft.com/office/officeart/2005/8/layout/hChevron3"/>
    <dgm:cxn modelId="{EB0101AD-3426-42B1-A141-7F5B805859AD}" type="presOf" srcId="{5126D9B4-6D86-48C2-B0CD-8B40C13174A9}" destId="{83DC4E5B-BDF0-45FC-AEBE-64BB7C373D8C}" srcOrd="0" destOrd="0" presId="urn:microsoft.com/office/officeart/2005/8/layout/hChevron3"/>
    <dgm:cxn modelId="{575F85FC-4A30-4AD6-A942-D2A6676EA251}" type="presParOf" srcId="{83DC4E5B-BDF0-45FC-AEBE-64BB7C373D8C}" destId="{8B88EC0D-FC94-4EAA-8685-C5C06B6745EF}" srcOrd="0" destOrd="0" presId="urn:microsoft.com/office/officeart/2005/8/layout/hChevron3"/>
    <dgm:cxn modelId="{5FC4A397-709A-4D3B-BE34-66D606701E5A}" type="presParOf" srcId="{83DC4E5B-BDF0-45FC-AEBE-64BB7C373D8C}" destId="{13E8CDE5-5C4E-43B6-8CA9-0E510C79D07A}" srcOrd="1" destOrd="0" presId="urn:microsoft.com/office/officeart/2005/8/layout/hChevron3"/>
    <dgm:cxn modelId="{D5DB1D6D-E157-4AE2-AFC1-8AA9940D178D}" type="presParOf" srcId="{83DC4E5B-BDF0-45FC-AEBE-64BB7C373D8C}" destId="{654F8B2F-0EAE-49B6-BE9D-C4B73DA417E3}" srcOrd="2" destOrd="0" presId="urn:microsoft.com/office/officeart/2005/8/layout/hChevron3"/>
    <dgm:cxn modelId="{EDB961F9-37D5-4B1A-BD50-DD2310531CE0}" type="presParOf" srcId="{83DC4E5B-BDF0-45FC-AEBE-64BB7C373D8C}" destId="{263B6573-6D81-4A1A-9829-B50798C4F239}" srcOrd="3" destOrd="0" presId="urn:microsoft.com/office/officeart/2005/8/layout/hChevron3"/>
    <dgm:cxn modelId="{8DAAC6D4-0032-4222-972F-060A1C513878}" type="presParOf" srcId="{83DC4E5B-BDF0-45FC-AEBE-64BB7C373D8C}" destId="{BA901CF3-247E-4385-B905-AC5579B681DD}" srcOrd="4" destOrd="0" presId="urn:microsoft.com/office/officeart/2005/8/layout/hChevron3"/>
    <dgm:cxn modelId="{5F92DBA0-717A-4339-98EA-63B8B96991FC}" type="presParOf" srcId="{83DC4E5B-BDF0-45FC-AEBE-64BB7C373D8C}" destId="{89FD9BFA-FBEC-4FA7-89F5-D874112B50F2}" srcOrd="5" destOrd="0" presId="urn:microsoft.com/office/officeart/2005/8/layout/hChevron3"/>
    <dgm:cxn modelId="{ABA4EC7E-E341-4CB4-A2C9-477293CE7481}" type="presParOf" srcId="{83DC4E5B-BDF0-45FC-AEBE-64BB7C373D8C}" destId="{D838EE03-9FCA-4FFF-8356-011D100AAEFA}" srcOrd="6" destOrd="0" presId="urn:microsoft.com/office/officeart/2005/8/layout/hChevron3"/>
    <dgm:cxn modelId="{FBAB492E-BDC9-4076-A0D2-746A92A5256E}" type="presParOf" srcId="{83DC4E5B-BDF0-45FC-AEBE-64BB7C373D8C}" destId="{A2DC6DDA-F237-43E8-A199-D0D68F345CDA}" srcOrd="7" destOrd="0" presId="urn:microsoft.com/office/officeart/2005/8/layout/hChevron3"/>
    <dgm:cxn modelId="{2631FEFE-B2CB-4768-AF2E-F1736C0D8275}" type="presParOf" srcId="{83DC4E5B-BDF0-45FC-AEBE-64BB7C373D8C}" destId="{86CEE905-CDBB-4977-AD31-012E2645A521}" srcOrd="8" destOrd="0" presId="urn:microsoft.com/office/officeart/2005/8/layout/hChevron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B88EC0D-FC94-4EAA-8685-C5C06B6745EF}">
      <dsp:nvSpPr>
        <dsp:cNvPr id="0" name=""/>
        <dsp:cNvSpPr/>
      </dsp:nvSpPr>
      <dsp:spPr>
        <a:xfrm>
          <a:off x="76198" y="1447795"/>
          <a:ext cx="1977088" cy="1581670"/>
        </a:xfrm>
        <a:prstGeom prst="homePlate">
          <a:avLst>
            <a:gd name="adj" fmla="val 25000"/>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747" tIns="35560" rIns="278989" bIns="35560" numCol="1" spcCol="1270" anchor="t" anchorCtr="0">
          <a:noAutofit/>
        </a:bodyPr>
        <a:lstStyle/>
        <a:p>
          <a:pPr lvl="0" algn="ctr" defTabSz="711200">
            <a:lnSpc>
              <a:spcPct val="90000"/>
            </a:lnSpc>
            <a:spcBef>
              <a:spcPct val="0"/>
            </a:spcBef>
            <a:spcAft>
              <a:spcPct val="35000"/>
            </a:spcAft>
          </a:pPr>
          <a:r>
            <a:rPr lang="en-US" sz="1600" b="1" kern="1200" dirty="0" smtClean="0"/>
            <a:t>Stakeholder Workgroup Meetings</a:t>
          </a:r>
          <a:endParaRPr lang="en-US" sz="1600" b="1" kern="1200" dirty="0"/>
        </a:p>
        <a:p>
          <a:pPr marL="114300" lvl="1" indent="-114300" algn="ctr" defTabSz="622300">
            <a:lnSpc>
              <a:spcPct val="90000"/>
            </a:lnSpc>
            <a:spcBef>
              <a:spcPct val="0"/>
            </a:spcBef>
            <a:spcAft>
              <a:spcPct val="15000"/>
            </a:spcAft>
            <a:buChar char="••"/>
          </a:pPr>
          <a:r>
            <a:rPr lang="en-US" sz="1400" b="1" kern="1200" dirty="0" smtClean="0"/>
            <a:t>Concluded in October 2010</a:t>
          </a:r>
          <a:endParaRPr lang="en-US" sz="1400" b="1" kern="1200" dirty="0"/>
        </a:p>
      </dsp:txBody>
      <dsp:txXfrm>
        <a:off x="76198" y="1447795"/>
        <a:ext cx="1977088" cy="1581670"/>
      </dsp:txXfrm>
    </dsp:sp>
    <dsp:sp modelId="{654F8B2F-0EAE-49B6-BE9D-C4B73DA417E3}">
      <dsp:nvSpPr>
        <dsp:cNvPr id="0" name=""/>
        <dsp:cNvSpPr/>
      </dsp:nvSpPr>
      <dsp:spPr>
        <a:xfrm>
          <a:off x="1600201" y="1447795"/>
          <a:ext cx="1977088" cy="1581670"/>
        </a:xfrm>
        <a:prstGeom prst="chevron">
          <a:avLst>
            <a:gd name="adj" fmla="val 25000"/>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747" tIns="45720" rIns="69747" bIns="45720" numCol="1" spcCol="1270" anchor="ctr" anchorCtr="0">
          <a:noAutofit/>
        </a:bodyPr>
        <a:lstStyle/>
        <a:p>
          <a:pPr lvl="0" algn="ctr" defTabSz="800100">
            <a:lnSpc>
              <a:spcPct val="90000"/>
            </a:lnSpc>
            <a:spcBef>
              <a:spcPct val="0"/>
            </a:spcBef>
            <a:spcAft>
              <a:spcPct val="35000"/>
            </a:spcAft>
          </a:pPr>
          <a:r>
            <a:rPr lang="en-US" sz="1800" b="1" kern="1200" dirty="0" smtClean="0">
              <a:solidFill>
                <a:schemeClr val="bg1"/>
              </a:solidFill>
            </a:rPr>
            <a:t>Public Comment Period</a:t>
          </a:r>
        </a:p>
        <a:p>
          <a:pPr lvl="0" algn="ctr" defTabSz="800100">
            <a:lnSpc>
              <a:spcPct val="90000"/>
            </a:lnSpc>
            <a:spcBef>
              <a:spcPct val="0"/>
            </a:spcBef>
            <a:spcAft>
              <a:spcPct val="35000"/>
            </a:spcAft>
          </a:pPr>
          <a:r>
            <a:rPr lang="en-US" sz="1400" b="1" kern="1200" dirty="0" smtClean="0">
              <a:solidFill>
                <a:schemeClr val="bg1"/>
              </a:solidFill>
            </a:rPr>
            <a:t>Ends Mar. 21, 2011</a:t>
          </a:r>
          <a:endParaRPr lang="en-US" sz="1400" b="1" kern="1200" dirty="0">
            <a:solidFill>
              <a:schemeClr val="bg1"/>
            </a:solidFill>
          </a:endParaRPr>
        </a:p>
      </dsp:txBody>
      <dsp:txXfrm>
        <a:off x="1600201" y="1447795"/>
        <a:ext cx="1977088" cy="1581670"/>
      </dsp:txXfrm>
    </dsp:sp>
    <dsp:sp modelId="{BA901CF3-247E-4385-B905-AC5579B681DD}">
      <dsp:nvSpPr>
        <dsp:cNvPr id="0" name=""/>
        <dsp:cNvSpPr/>
      </dsp:nvSpPr>
      <dsp:spPr>
        <a:xfrm>
          <a:off x="3164355" y="1457064"/>
          <a:ext cx="1977088" cy="1581670"/>
        </a:xfrm>
        <a:prstGeom prst="chevron">
          <a:avLst>
            <a:gd name="adj" fmla="val 25000"/>
          </a:avLst>
        </a:prstGeom>
        <a:solidFill>
          <a:schemeClr val="accent1">
            <a:shade val="80000"/>
            <a:hueOff val="-67771"/>
            <a:satOff val="2127"/>
            <a:lumOff val="1101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747" tIns="40640" rIns="69747" bIns="40640" numCol="1" spcCol="1270" anchor="ctr" anchorCtr="0">
          <a:noAutofit/>
        </a:bodyPr>
        <a:lstStyle/>
        <a:p>
          <a:pPr lvl="0" algn="ctr" defTabSz="711200">
            <a:lnSpc>
              <a:spcPct val="90000"/>
            </a:lnSpc>
            <a:spcBef>
              <a:spcPct val="0"/>
            </a:spcBef>
            <a:spcAft>
              <a:spcPct val="35000"/>
            </a:spcAft>
          </a:pPr>
          <a:r>
            <a:rPr lang="en-US" sz="1600" b="1" kern="1200" dirty="0" smtClean="0">
              <a:solidFill>
                <a:schemeClr val="bg1"/>
              </a:solidFill>
            </a:rPr>
            <a:t> DEQ Review of Comments</a:t>
          </a:r>
        </a:p>
        <a:p>
          <a:pPr lvl="0" algn="ctr" defTabSz="711200">
            <a:lnSpc>
              <a:spcPct val="90000"/>
            </a:lnSpc>
            <a:spcBef>
              <a:spcPct val="0"/>
            </a:spcBef>
            <a:spcAft>
              <a:spcPct val="35000"/>
            </a:spcAft>
          </a:pPr>
          <a:r>
            <a:rPr lang="en-US" sz="1400" b="1" kern="1200" dirty="0" smtClean="0">
              <a:solidFill>
                <a:schemeClr val="bg1"/>
              </a:solidFill>
            </a:rPr>
            <a:t>Revise rules if needed</a:t>
          </a:r>
          <a:endParaRPr lang="en-US" sz="1400" b="1" kern="1200" dirty="0">
            <a:solidFill>
              <a:schemeClr val="bg1"/>
            </a:solidFill>
          </a:endParaRPr>
        </a:p>
      </dsp:txBody>
      <dsp:txXfrm>
        <a:off x="3164355" y="1457064"/>
        <a:ext cx="1977088" cy="1581670"/>
      </dsp:txXfrm>
    </dsp:sp>
    <dsp:sp modelId="{D838EE03-9FCA-4FFF-8356-011D100AAEFA}">
      <dsp:nvSpPr>
        <dsp:cNvPr id="0" name=""/>
        <dsp:cNvSpPr/>
      </dsp:nvSpPr>
      <dsp:spPr>
        <a:xfrm>
          <a:off x="4746026" y="1457064"/>
          <a:ext cx="1977088" cy="1581670"/>
        </a:xfrm>
        <a:prstGeom prst="chevron">
          <a:avLst>
            <a:gd name="adj" fmla="val 25000"/>
          </a:avLst>
        </a:prstGeom>
        <a:solidFill>
          <a:schemeClr val="accent1">
            <a:shade val="80000"/>
            <a:hueOff val="-101656"/>
            <a:satOff val="3191"/>
            <a:lumOff val="1651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747" tIns="58420" rIns="69747" bIns="58420" numCol="1" spcCol="1270" anchor="ctr" anchorCtr="0">
          <a:noAutofit/>
        </a:bodyPr>
        <a:lstStyle/>
        <a:p>
          <a:pPr lvl="0" algn="ctr" defTabSz="1022350">
            <a:lnSpc>
              <a:spcPct val="90000"/>
            </a:lnSpc>
            <a:spcBef>
              <a:spcPct val="0"/>
            </a:spcBef>
            <a:spcAft>
              <a:spcPct val="35000"/>
            </a:spcAft>
          </a:pPr>
          <a:r>
            <a:rPr lang="en-US" sz="2300" b="1" kern="1200" dirty="0" smtClean="0">
              <a:solidFill>
                <a:schemeClr val="bg1"/>
              </a:solidFill>
            </a:rPr>
            <a:t> EQC Action</a:t>
          </a:r>
        </a:p>
        <a:p>
          <a:pPr lvl="0" algn="ctr" defTabSz="1022350">
            <a:lnSpc>
              <a:spcPct val="90000"/>
            </a:lnSpc>
            <a:spcBef>
              <a:spcPct val="0"/>
            </a:spcBef>
            <a:spcAft>
              <a:spcPct val="35000"/>
            </a:spcAft>
          </a:pPr>
          <a:r>
            <a:rPr lang="en-US" sz="2300" b="1" kern="1200" dirty="0" smtClean="0">
              <a:solidFill>
                <a:schemeClr val="bg1"/>
              </a:solidFill>
            </a:rPr>
            <a:t>June 2011</a:t>
          </a:r>
          <a:endParaRPr lang="en-US" sz="2300" b="1" kern="1200" dirty="0">
            <a:solidFill>
              <a:schemeClr val="bg1"/>
            </a:solidFill>
          </a:endParaRPr>
        </a:p>
      </dsp:txBody>
      <dsp:txXfrm>
        <a:off x="4746026" y="1457064"/>
        <a:ext cx="1977088" cy="1581670"/>
      </dsp:txXfrm>
    </dsp:sp>
    <dsp:sp modelId="{86CEE905-CDBB-4977-AD31-012E2645A521}">
      <dsp:nvSpPr>
        <dsp:cNvPr id="0" name=""/>
        <dsp:cNvSpPr/>
      </dsp:nvSpPr>
      <dsp:spPr>
        <a:xfrm>
          <a:off x="6327697" y="1457064"/>
          <a:ext cx="1977088" cy="1581670"/>
        </a:xfrm>
        <a:prstGeom prst="chevron">
          <a:avLst>
            <a:gd name="adj" fmla="val 25000"/>
          </a:avLst>
        </a:prstGeom>
        <a:solidFill>
          <a:schemeClr val="accent1">
            <a:shade val="80000"/>
            <a:hueOff val="-135541"/>
            <a:satOff val="4255"/>
            <a:lumOff val="2202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747" tIns="58420" rIns="69747" bIns="58420" numCol="1" spcCol="1270" anchor="ctr" anchorCtr="0">
          <a:noAutofit/>
        </a:bodyPr>
        <a:lstStyle/>
        <a:p>
          <a:pPr lvl="0" algn="ctr" defTabSz="1022350">
            <a:lnSpc>
              <a:spcPct val="90000"/>
            </a:lnSpc>
            <a:spcBef>
              <a:spcPct val="0"/>
            </a:spcBef>
            <a:spcAft>
              <a:spcPct val="35000"/>
            </a:spcAft>
          </a:pPr>
          <a:r>
            <a:rPr lang="en-US" sz="2300" b="1" kern="1200" dirty="0" smtClean="0">
              <a:solidFill>
                <a:schemeClr val="bg1"/>
              </a:solidFill>
            </a:rPr>
            <a:t> EPA Action</a:t>
          </a:r>
        </a:p>
        <a:p>
          <a:pPr lvl="0" algn="ctr" defTabSz="1022350">
            <a:lnSpc>
              <a:spcPct val="90000"/>
            </a:lnSpc>
            <a:spcBef>
              <a:spcPct val="0"/>
            </a:spcBef>
            <a:spcAft>
              <a:spcPct val="35000"/>
            </a:spcAft>
          </a:pPr>
          <a:r>
            <a:rPr lang="en-US" sz="2300" b="1" kern="1200" dirty="0" smtClean="0">
              <a:solidFill>
                <a:schemeClr val="bg1"/>
              </a:solidFill>
            </a:rPr>
            <a:t>Fall 2011</a:t>
          </a:r>
          <a:endParaRPr lang="en-US" sz="2300" b="1" kern="1200" dirty="0">
            <a:solidFill>
              <a:schemeClr val="bg1"/>
            </a:solidFill>
          </a:endParaRPr>
        </a:p>
      </dsp:txBody>
      <dsp:txXfrm>
        <a:off x="6327697" y="1457064"/>
        <a:ext cx="1977088" cy="1581670"/>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2A1D3C7A-54F4-49B9-8880-8CF32C1BEB9A}" type="datetimeFigureOut">
              <a:rPr lang="en-US" sz="900" smtClean="0">
                <a:latin typeface="Arial" pitchFamily="34" charset="0"/>
                <a:cs typeface="Arial" pitchFamily="34" charset="0"/>
              </a:rPr>
              <a:pPr/>
              <a:t>3/1/2011</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dirty="0">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900">
                <a:latin typeface="Arial" pitchFamily="34" charset="0"/>
                <a:cs typeface="Arial" pitchFamily="34" charset="0"/>
              </a:defRPr>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900">
                <a:latin typeface="Arial" pitchFamily="34" charset="0"/>
                <a:cs typeface="Arial" pitchFamily="34" charset="0"/>
              </a:defRPr>
            </a:lvl1pPr>
          </a:lstStyle>
          <a:p>
            <a:fld id="{4C9D6970-2381-4A6F-8016-49E76EF02DE7}" type="datetimeFigureOut">
              <a:rPr lang="en-US" smtClean="0"/>
              <a:pPr/>
              <a:t>3/1/2011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-generally, people who eat more fish and shellfish have a higher risk of health effects</a:t>
            </a:r>
            <a:r>
              <a:rPr lang="en-US" baseline="0" dirty="0" smtClean="0"/>
              <a:t> from pollutants accumulated there</a:t>
            </a:r>
          </a:p>
          <a:p>
            <a:endParaRPr lang="en-US" baseline="0" dirty="0" smtClean="0"/>
          </a:p>
          <a:p>
            <a:pPr defTabSz="931623">
              <a:defRPr/>
            </a:pPr>
            <a:r>
              <a:rPr lang="en-US" baseline="0" dirty="0" smtClean="0"/>
              <a:t>- 17.5 g/day:  </a:t>
            </a:r>
            <a:r>
              <a:rPr lang="en-US" dirty="0" smtClean="0"/>
              <a:t>The nationally recommended criteria relied on a study which included both consumers</a:t>
            </a:r>
            <a:r>
              <a:rPr lang="en-US" baseline="0" dirty="0" smtClean="0"/>
              <a:t> and non-consumers of fish.  </a:t>
            </a:r>
          </a:p>
          <a:p>
            <a:endParaRPr lang="en-US" dirty="0" smtClean="0"/>
          </a:p>
          <a:p>
            <a:r>
              <a:rPr lang="en-US" dirty="0" smtClean="0"/>
              <a:t>-6.5 is 27x less than 175</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CRITFC:  CTUIR, Warm Springs, Yakima, and Nez Perce</a:t>
            </a:r>
          </a:p>
          <a:p>
            <a:endParaRPr lang="en-US"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4350">
              <a:defRPr/>
            </a:pP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49BBC1D8-7F79-415D-AC06-61F82504FFC4}"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4350">
              <a:defRPr/>
            </a:pPr>
            <a:r>
              <a:rPr lang="en-US" dirty="0" smtClean="0"/>
              <a:t>-</a:t>
            </a:r>
            <a:r>
              <a:rPr lang="en-US" sz="1200" kern="1200" dirty="0" smtClean="0">
                <a:solidFill>
                  <a:schemeClr val="tx1"/>
                </a:solidFill>
                <a:latin typeface="+mn-lt"/>
                <a:ea typeface="+mn-ea"/>
                <a:cs typeface="+mn-cs"/>
              </a:rPr>
              <a:t>Proposed changes do not establish new DEQ authorities or transfer authority from ODA and ODF to DEQ.  The proposed rules explicitly state that agriculture and forestry need to meet WQS and TMDL load allocations.  This is already in statute, but is not explicit in current regulations. The proposed rules also describe in more detail how DEQ will interact with ODA and ODF as they implement their programs.  </a:t>
            </a:r>
          </a:p>
          <a:p>
            <a:pPr defTabSz="914350">
              <a:defRPr/>
            </a:pPr>
            <a:endParaRPr lang="en-US" sz="1200" kern="1200" dirty="0" smtClean="0">
              <a:solidFill>
                <a:schemeClr val="tx1"/>
              </a:solidFill>
              <a:latin typeface="+mn-lt"/>
              <a:ea typeface="+mn-ea"/>
              <a:cs typeface="+mn-cs"/>
            </a:endParaRPr>
          </a:p>
          <a:p>
            <a:pPr defTabSz="914350">
              <a:defRPr/>
            </a:pPr>
            <a:r>
              <a:rPr lang="en-US" sz="1200" kern="1200" dirty="0" smtClean="0">
                <a:solidFill>
                  <a:schemeClr val="tx1"/>
                </a:solidFill>
                <a:latin typeface="+mn-lt"/>
                <a:ea typeface="+mn-ea"/>
                <a:cs typeface="+mn-cs"/>
              </a:rPr>
              <a:t>-.  Lower human health numeric criteria for those toxic pollutants could lead to additional 303(d) listings and trigger TMDLs to be developed.  As with the case today, if those TMDLs find the need for load reductions, and if additional practices are needed to meet the load allocations, some forest and agricultural operators and rural landowners may experience increased costs to manage the land. </a:t>
            </a:r>
          </a:p>
          <a:p>
            <a:pPr defTabSz="914350">
              <a:defRPr/>
            </a:pPr>
            <a:endParaRPr lang="en-US" sz="1200" kern="1200" dirty="0" smtClean="0">
              <a:solidFill>
                <a:schemeClr val="tx1"/>
              </a:solidFill>
              <a:latin typeface="+mn-lt"/>
              <a:ea typeface="+mn-ea"/>
              <a:cs typeface="+mn-cs"/>
            </a:endParaRPr>
          </a:p>
          <a:p>
            <a:pPr marL="0" marR="0" indent="0" algn="l" defTabSz="91435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latin typeface="+mn-lt"/>
                <a:ea typeface="+mn-ea"/>
                <a:cs typeface="+mn-cs"/>
              </a:rPr>
              <a:t>-</a:t>
            </a:r>
            <a:r>
              <a:rPr lang="en-US" b="0" baseline="0" dirty="0" smtClean="0"/>
              <a:t>In addition, the proposed rule explains that, DEQ is authorized to develop TMDL and assign load allocations on finer scale and may do so where we have sufficient information.  Currently DEQ give LAs to all NPS over a large part of watershed.  </a:t>
            </a:r>
          </a:p>
          <a:p>
            <a:pPr defTabSz="914350">
              <a:defRPr/>
            </a:pP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49BBC1D8-7F79-415D-AC06-61F82504FFC4}"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4350">
              <a:defRPr/>
            </a:pPr>
            <a:endParaRPr lang="en-US" dirty="0" smtClean="0"/>
          </a:p>
          <a:p>
            <a:pPr marL="0" marR="0" indent="0" algn="l" defTabSz="914252" rtl="0" eaLnBrk="1" fontAlgn="auto" latinLnBrk="0" hangingPunct="1">
              <a:lnSpc>
                <a:spcPct val="100000"/>
              </a:lnSpc>
              <a:spcBef>
                <a:spcPts val="0"/>
              </a:spcBef>
              <a:spcAft>
                <a:spcPts val="0"/>
              </a:spcAft>
              <a:buClrTx/>
              <a:buSzTx/>
              <a:buFontTx/>
              <a:buNone/>
              <a:tabLst/>
              <a:defRPr/>
            </a:pPr>
            <a:r>
              <a:rPr lang="en-US" dirty="0" smtClean="0">
                <a:latin typeface="Arial" charset="0"/>
              </a:rPr>
              <a:t>-If in the course of the TMDL process deposition of a pollutant of concern from the air is identified as a contributor to the water quality violation, the air program will be notified and provided with a load allocation for air sources. The air program will approach this situation much as it would for a violation of an ambient air quality standard. An inventory of sources within the physical boundaries of the study area that are emitting that pollutant will be determined.  An air quality dispersion model will use that inventory, along with appropriate meteorology, physical and chemical characteristics of the pollutant, and other factors to quantify deposition within the study area. The contribution of each air permitted source, as well as non-permitted stationary and mobile sources, to the total deposition will be estimated. Regional and global contributions will be estimated as well. The air program will then work with the water program to identify emissions reduction strategies to meet the load allocation.</a:t>
            </a:r>
          </a:p>
          <a:p>
            <a:endParaRPr lang="en-US" dirty="0"/>
          </a:p>
        </p:txBody>
      </p:sp>
      <p:sp>
        <p:nvSpPr>
          <p:cNvPr id="4" name="Slide Number Placeholder 3"/>
          <p:cNvSpPr>
            <a:spLocks noGrp="1"/>
          </p:cNvSpPr>
          <p:nvPr>
            <p:ph type="sldNum" sz="quarter" idx="10"/>
          </p:nvPr>
        </p:nvSpPr>
        <p:spPr/>
        <p:txBody>
          <a:bodyPr/>
          <a:lstStyle/>
          <a:p>
            <a:pPr>
              <a:defRPr/>
            </a:pPr>
            <a:fld id="{49BBC1D8-7F79-415D-AC06-61F82504FFC4}"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rules only become</a:t>
            </a:r>
            <a:r>
              <a:rPr lang="en-US" baseline="0" dirty="0" smtClean="0"/>
              <a:t> effective after EPA approval</a:t>
            </a:r>
            <a:endParaRPr lang="en-US" dirty="0" smtClean="0"/>
          </a:p>
        </p:txBody>
      </p:sp>
      <p:sp>
        <p:nvSpPr>
          <p:cNvPr id="4" name="Slide Number Placeholder 3"/>
          <p:cNvSpPr>
            <a:spLocks noGrp="1"/>
          </p:cNvSpPr>
          <p:nvPr>
            <p:ph type="sldNum" sz="quarter" idx="10"/>
          </p:nvPr>
        </p:nvSpPr>
        <p:spPr/>
        <p:txBody>
          <a:bodyPr/>
          <a:lstStyle/>
          <a:p>
            <a:pPr>
              <a:defRPr/>
            </a:pPr>
            <a:fld id="{49BBC1D8-7F79-415D-AC06-61F82504FFC4}" type="slidenum">
              <a:rPr lang="en-US" smtClean="0"/>
              <a:pPr>
                <a:defRPr/>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itchFamily="34" charset="0"/>
                <a:cs typeface="Arial" pitchFamily="34" charset="0"/>
              </a:defRPr>
            </a:lvl1pPr>
            <a:lvl2pPr marL="457126" indent="0" algn="ctr">
              <a:buNone/>
              <a:defRPr>
                <a:solidFill>
                  <a:schemeClr val="tx1">
                    <a:tint val="75000"/>
                  </a:schemeClr>
                </a:solidFill>
              </a:defRPr>
            </a:lvl2pPr>
            <a:lvl3pPr marL="914252" indent="0" algn="ctr">
              <a:buNone/>
              <a:defRPr>
                <a:solidFill>
                  <a:schemeClr val="tx1">
                    <a:tint val="75000"/>
                  </a:schemeClr>
                </a:solidFill>
              </a:defRPr>
            </a:lvl3pPr>
            <a:lvl4pPr marL="1371380" indent="0" algn="ctr">
              <a:buNone/>
              <a:defRPr>
                <a:solidFill>
                  <a:schemeClr val="tx1">
                    <a:tint val="75000"/>
                  </a:schemeClr>
                </a:solidFill>
              </a:defRPr>
            </a:lvl4pPr>
            <a:lvl5pPr marL="1828506" indent="0" algn="ctr">
              <a:buNone/>
              <a:defRPr>
                <a:solidFill>
                  <a:schemeClr val="tx1">
                    <a:tint val="75000"/>
                  </a:schemeClr>
                </a:solidFill>
              </a:defRPr>
            </a:lvl5pPr>
            <a:lvl6pPr marL="2285632" indent="0" algn="ctr">
              <a:buNone/>
              <a:defRPr>
                <a:solidFill>
                  <a:schemeClr val="tx1">
                    <a:tint val="75000"/>
                  </a:schemeClr>
                </a:solidFill>
              </a:defRPr>
            </a:lvl6pPr>
            <a:lvl7pPr marL="2742758" indent="0" algn="ctr">
              <a:buNone/>
              <a:defRPr>
                <a:solidFill>
                  <a:schemeClr val="tx1">
                    <a:tint val="75000"/>
                  </a:schemeClr>
                </a:solidFill>
              </a:defRPr>
            </a:lvl7pPr>
            <a:lvl8pPr marL="3199885" indent="0" algn="ctr">
              <a:buNone/>
              <a:defRPr>
                <a:solidFill>
                  <a:schemeClr val="tx1">
                    <a:tint val="75000"/>
                  </a:schemeClr>
                </a:solidFill>
              </a:defRPr>
            </a:lvl8pPr>
            <a:lvl9pPr marL="3657011"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a:xfrm>
            <a:off x="457200" y="6324603"/>
            <a:ext cx="2895600" cy="365125"/>
          </a:xfrm>
        </p:spPr>
        <p:txBody>
          <a:bodyPr/>
          <a:lstStyle/>
          <a:p>
            <a:r>
              <a:rPr lang="en-US" dirty="0" smtClean="0"/>
              <a:t>Footer</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0"/>
            <a:ext cx="2895600" cy="365125"/>
          </a:xfrm>
        </p:spPr>
        <p:txBody>
          <a:bodyPr/>
          <a:lstStyle/>
          <a:p>
            <a:r>
              <a:rPr lang="en-US" smtClean="0"/>
              <a:t>Footer</a:t>
            </a:r>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3687766"/>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pPr>
              <a:defRPr/>
            </a:pPr>
            <a:r>
              <a:rPr lang="en-US" smtClean="0"/>
              <a:t>Footer</a:t>
            </a:r>
            <a:endParaRPr lang="en-US"/>
          </a:p>
        </p:txBody>
      </p:sp>
      <p:sp>
        <p:nvSpPr>
          <p:cNvPr id="6" name="Slide Number Placeholder 5"/>
          <p:cNvSpPr>
            <a:spLocks noGrp="1"/>
          </p:cNvSpPr>
          <p:nvPr>
            <p:ph type="sldNum" sz="quarter" idx="12"/>
          </p:nvPr>
        </p:nvSpPr>
        <p:spPr/>
        <p:txBody>
          <a:bodyPr/>
          <a:lstStyle/>
          <a:p>
            <a:pPr>
              <a:defRPr/>
            </a:pPr>
            <a:fld id="{C299513E-A16D-4F14-9D56-BEACFAC1144D}" type="slidenum">
              <a:rPr lang="en-US" smtClean="0"/>
              <a:pPr>
                <a:defRPr/>
              </a:pPr>
              <a:t>‹#›</a:t>
            </a:fld>
            <a:endParaRPr lang="en-US"/>
          </a:p>
        </p:txBody>
      </p:sp>
      <p:sp>
        <p:nvSpPr>
          <p:cNvPr id="7" name="Title 1"/>
          <p:cNvSpPr>
            <a:spLocks noGrp="1"/>
          </p:cNvSpPr>
          <p:nvPr>
            <p:ph type="title"/>
          </p:nvPr>
        </p:nvSpPr>
        <p:spPr>
          <a:xfrm>
            <a:off x="457200" y="1295400"/>
            <a:ext cx="8229600" cy="914400"/>
          </a:xfrm>
          <a:prstGeom prst="rect">
            <a:avLst/>
          </a:prstGeom>
        </p:spPr>
        <p:txBody>
          <a:bodyPr/>
          <a:lstStyle/>
          <a:p>
            <a:r>
              <a:rPr lang="en-US" dirty="0" smtClean="0"/>
              <a:t>Click to edit Master title style</a:t>
            </a:r>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3687766"/>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pPr>
              <a:defRPr/>
            </a:pPr>
            <a:r>
              <a:rPr lang="en-US" smtClean="0"/>
              <a:t>Footer</a:t>
            </a:r>
            <a:endParaRPr lang="en-US"/>
          </a:p>
        </p:txBody>
      </p:sp>
      <p:sp>
        <p:nvSpPr>
          <p:cNvPr id="6" name="Slide Number Placeholder 5"/>
          <p:cNvSpPr>
            <a:spLocks noGrp="1"/>
          </p:cNvSpPr>
          <p:nvPr>
            <p:ph type="sldNum" sz="quarter" idx="12"/>
          </p:nvPr>
        </p:nvSpPr>
        <p:spPr/>
        <p:txBody>
          <a:bodyPr/>
          <a:lstStyle/>
          <a:p>
            <a:pPr>
              <a:defRPr/>
            </a:pPr>
            <a:fld id="{C299513E-A16D-4F14-9D56-BEACFAC1144D}" type="slidenum">
              <a:rPr lang="en-US" smtClean="0"/>
              <a:pPr>
                <a:defRPr/>
              </a:pPr>
              <a:t>‹#›</a:t>
            </a:fld>
            <a:endParaRPr lang="en-US"/>
          </a:p>
        </p:txBody>
      </p:sp>
      <p:sp>
        <p:nvSpPr>
          <p:cNvPr id="7" name="Title 1"/>
          <p:cNvSpPr>
            <a:spLocks noGrp="1"/>
          </p:cNvSpPr>
          <p:nvPr>
            <p:ph type="title"/>
          </p:nvPr>
        </p:nvSpPr>
        <p:spPr>
          <a:xfrm>
            <a:off x="457200" y="1295400"/>
            <a:ext cx="8229600" cy="914400"/>
          </a:xfrm>
          <a:prstGeom prst="rect">
            <a:avLst/>
          </a:prstGeom>
        </p:spPr>
        <p:txBody>
          <a:bodyPr/>
          <a:lstStyle/>
          <a:p>
            <a:r>
              <a:rPr lang="en-US" dirty="0" smtClean="0"/>
              <a:t>Click to edit Master title style</a:t>
            </a:r>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3687766"/>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pPr>
              <a:defRPr/>
            </a:pPr>
            <a:r>
              <a:rPr lang="en-US" smtClean="0"/>
              <a:t>Footer</a:t>
            </a:r>
            <a:endParaRPr lang="en-US"/>
          </a:p>
        </p:txBody>
      </p:sp>
      <p:sp>
        <p:nvSpPr>
          <p:cNvPr id="6" name="Slide Number Placeholder 5"/>
          <p:cNvSpPr>
            <a:spLocks noGrp="1"/>
          </p:cNvSpPr>
          <p:nvPr>
            <p:ph type="sldNum" sz="quarter" idx="12"/>
          </p:nvPr>
        </p:nvSpPr>
        <p:spPr/>
        <p:txBody>
          <a:bodyPr/>
          <a:lstStyle/>
          <a:p>
            <a:pPr>
              <a:defRPr/>
            </a:pPr>
            <a:fld id="{C299513E-A16D-4F14-9D56-BEACFAC1144D}" type="slidenum">
              <a:rPr lang="en-US" smtClean="0"/>
              <a:pPr>
                <a:defRPr/>
              </a:pPr>
              <a:t>‹#›</a:t>
            </a:fld>
            <a:endParaRPr lang="en-US"/>
          </a:p>
        </p:txBody>
      </p:sp>
      <p:sp>
        <p:nvSpPr>
          <p:cNvPr id="7" name="Title 1"/>
          <p:cNvSpPr>
            <a:spLocks noGrp="1"/>
          </p:cNvSpPr>
          <p:nvPr>
            <p:ph type="title"/>
          </p:nvPr>
        </p:nvSpPr>
        <p:spPr>
          <a:xfrm>
            <a:off x="457200" y="1295400"/>
            <a:ext cx="8229600" cy="914400"/>
          </a:xfrm>
          <a:prstGeom prst="rect">
            <a:avLst/>
          </a:prstGeom>
        </p:spPr>
        <p:txBody>
          <a:bodyPr/>
          <a:lstStyle/>
          <a:p>
            <a:r>
              <a:rPr lang="en-US" dirty="0" smtClean="0"/>
              <a:t>Click to edit Master title style</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37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192024"/>
            <a:ext cx="7772400" cy="914400"/>
          </a:xfrm>
          <a:prstGeom prst="rect">
            <a:avLst/>
          </a:prstGeom>
        </p:spPr>
        <p:txBody>
          <a:bodyPr/>
          <a:lstStyle>
            <a:lvl1pPr>
              <a:defRPr sz="4000" baseline="0">
                <a:solidFill>
                  <a:srgbClr val="FFC000"/>
                </a:solidFill>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685800" y="1371600"/>
            <a:ext cx="7680960" cy="5029200"/>
          </a:xfrm>
          <a:prstGeom prst="rect">
            <a:avLst/>
          </a:prstGeom>
        </p:spPr>
        <p:txBody>
          <a:bodyPr/>
          <a:lstStyle>
            <a:lvl1pPr>
              <a:spcBef>
                <a:spcPts val="300"/>
              </a:spcBef>
              <a:buClr>
                <a:srgbClr val="FF9900"/>
              </a:buClr>
              <a:buSzPct val="75000"/>
              <a:buFont typeface="Wingdings" pitchFamily="2" charset="2"/>
              <a:buChar char=""/>
              <a:defRPr sz="2600" baseline="0">
                <a:solidFill>
                  <a:schemeClr val="tx1"/>
                </a:solidFill>
                <a:effectLst/>
                <a:latin typeface="Calibri" pitchFamily="34" charset="0"/>
              </a:defRPr>
            </a:lvl1pPr>
            <a:lvl2pPr>
              <a:spcBef>
                <a:spcPts val="300"/>
              </a:spcBef>
              <a:buClr>
                <a:srgbClr val="FFFF00"/>
              </a:buClr>
              <a:defRPr sz="2400" baseline="0">
                <a:solidFill>
                  <a:srgbClr val="FFFF99"/>
                </a:solidFill>
                <a:effectLst/>
                <a:latin typeface="Calibri" pitchFamily="34" charset="0"/>
              </a:defRPr>
            </a:lvl2pPr>
            <a:lvl3pPr>
              <a:spcBef>
                <a:spcPts val="300"/>
              </a:spcBef>
              <a:buClr>
                <a:srgbClr val="FF0000"/>
              </a:buClr>
              <a:buSzPct val="85000"/>
              <a:defRPr sz="2000" baseline="0">
                <a:solidFill>
                  <a:srgbClr val="F880B6"/>
                </a:solidFill>
                <a:effectLst/>
                <a:latin typeface="Calibri" pitchFamily="34" charset="0"/>
              </a:defRPr>
            </a:lvl3pPr>
            <a:lvl4pPr>
              <a:spcBef>
                <a:spcPts val="300"/>
              </a:spcBef>
              <a:defRPr>
                <a:effectLst/>
                <a:latin typeface="Calibri" pitchFamily="34" charset="0"/>
              </a:defRPr>
            </a:lvl4pPr>
            <a:lvl5pPr>
              <a:spcBef>
                <a:spcPts val="300"/>
              </a:spcBef>
              <a:defRPr sz="1800">
                <a:effectLst/>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smtClean="0"/>
              <a:t>Footer</a:t>
            </a:r>
            <a:endParaRPr lang="en-US" dirty="0"/>
          </a:p>
        </p:txBody>
      </p:sp>
      <p:sp>
        <p:nvSpPr>
          <p:cNvPr id="6" name="Slide Number Placeholder 5"/>
          <p:cNvSpPr>
            <a:spLocks noGrp="1"/>
          </p:cNvSpPr>
          <p:nvPr>
            <p:ph type="sldNum" sz="quarter" idx="12"/>
          </p:nvPr>
        </p:nvSpPr>
        <p:spPr/>
        <p:txBody>
          <a:bodyPr/>
          <a:lstStyle>
            <a:lvl1pPr>
              <a:defRPr/>
            </a:lvl1pPr>
          </a:lstStyle>
          <a:p>
            <a:fld id="{411B1ABC-56ED-4DF6-862C-74E92E4323ED}"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itchFamily="34" charset="0"/>
                <a:cs typeface="Arial" pitchFamily="34" charset="0"/>
              </a:defRPr>
            </a:lvl1pPr>
            <a:lvl2pPr marL="457126" indent="0" algn="ctr">
              <a:buNone/>
              <a:defRPr>
                <a:solidFill>
                  <a:schemeClr val="tx1">
                    <a:tint val="75000"/>
                  </a:schemeClr>
                </a:solidFill>
              </a:defRPr>
            </a:lvl2pPr>
            <a:lvl3pPr marL="914252" indent="0" algn="ctr">
              <a:buNone/>
              <a:defRPr>
                <a:solidFill>
                  <a:schemeClr val="tx1">
                    <a:tint val="75000"/>
                  </a:schemeClr>
                </a:solidFill>
              </a:defRPr>
            </a:lvl3pPr>
            <a:lvl4pPr marL="1371380" indent="0" algn="ctr">
              <a:buNone/>
              <a:defRPr>
                <a:solidFill>
                  <a:schemeClr val="tx1">
                    <a:tint val="75000"/>
                  </a:schemeClr>
                </a:solidFill>
              </a:defRPr>
            </a:lvl4pPr>
            <a:lvl5pPr marL="1828506" indent="0" algn="ctr">
              <a:buNone/>
              <a:defRPr>
                <a:solidFill>
                  <a:schemeClr val="tx1">
                    <a:tint val="75000"/>
                  </a:schemeClr>
                </a:solidFill>
              </a:defRPr>
            </a:lvl5pPr>
            <a:lvl6pPr marL="2285632" indent="0" algn="ctr">
              <a:buNone/>
              <a:defRPr>
                <a:solidFill>
                  <a:schemeClr val="tx1">
                    <a:tint val="75000"/>
                  </a:schemeClr>
                </a:solidFill>
              </a:defRPr>
            </a:lvl6pPr>
            <a:lvl7pPr marL="2742758" indent="0" algn="ctr">
              <a:buNone/>
              <a:defRPr>
                <a:solidFill>
                  <a:schemeClr val="tx1">
                    <a:tint val="75000"/>
                  </a:schemeClr>
                </a:solidFill>
              </a:defRPr>
            </a:lvl7pPr>
            <a:lvl8pPr marL="3199885" indent="0" algn="ctr">
              <a:buNone/>
              <a:defRPr>
                <a:solidFill>
                  <a:schemeClr val="tx1">
                    <a:tint val="75000"/>
                  </a:schemeClr>
                </a:solidFill>
              </a:defRPr>
            </a:lvl8pPr>
            <a:lvl9pPr marL="3657011"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a:xfrm>
            <a:off x="457200" y="6324603"/>
            <a:ext cx="2895600" cy="365125"/>
          </a:xfrm>
        </p:spPr>
        <p:txBody>
          <a:bodyPr/>
          <a:lstStyle/>
          <a:p>
            <a:r>
              <a:rPr lang="en-US" dirty="0" smtClean="0"/>
              <a:t>Footer</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r>
              <a:rPr lang="en-US" smtClean="0"/>
              <a:t>Footer</a:t>
            </a:r>
            <a:endParaRPr lang="en-US"/>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smtClean="0"/>
              <a:t>Footer</a:t>
            </a:r>
            <a:endParaRPr lang="en-US"/>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
        <p:nvSpPr>
          <p:cNvPr id="7"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p>
            <a:r>
              <a:rPr lang="en-US" smtClean="0"/>
              <a:t>Footer</a:t>
            </a:r>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1"/>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2"/>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8" y="1600201"/>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438402"/>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r>
              <a:rPr lang="en-US" smtClean="0"/>
              <a:t>Footer</a:t>
            </a:r>
            <a:endParaRPr lang="en-US"/>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r>
              <a:rPr lang="en-US" smtClean="0"/>
              <a:t>Footer</a:t>
            </a:r>
            <a:endParaRPr lang="en-US"/>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Footer</a:t>
            </a:r>
            <a:endParaRPr lang="en-US"/>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a:p>
        </p:txBody>
      </p:sp>
      <p:sp>
        <p:nvSpPr>
          <p:cNvPr id="8" name="Table Placeholder 7"/>
          <p:cNvSpPr>
            <a:spLocks noGrp="1"/>
          </p:cNvSpPr>
          <p:nvPr>
            <p:ph type="tbl" sz="quarter" idx="13"/>
          </p:nvPr>
        </p:nvSpPr>
        <p:spPr>
          <a:xfrm>
            <a:off x="381000" y="1600200"/>
            <a:ext cx="8382000" cy="4419600"/>
          </a:xfrm>
        </p:spPr>
        <p:txBody>
          <a:bodyPr/>
          <a:lstStyle/>
          <a:p>
            <a:r>
              <a:rPr lang="en-US" smtClean="0"/>
              <a:t>Click icon to add table</a:t>
            </a:r>
            <a:endParaRPr lang="en-US" dirty="0"/>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Footer</a:t>
            </a:r>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1676400"/>
            <a:ext cx="3008313" cy="933450"/>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2" y="1676403"/>
            <a:ext cx="5111751" cy="4449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743203"/>
            <a:ext cx="3008313" cy="3382963"/>
          </a:xfrm>
        </p:spPr>
        <p:txBody>
          <a:bodyPr/>
          <a:lstStyle>
            <a:lvl1pPr marL="0" indent="0">
              <a:buNone/>
              <a:defRPr sz="1400"/>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smtClean="0"/>
              <a:t>Footer</a:t>
            </a:r>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066800" y="1600200"/>
            <a:ext cx="7010400" cy="3127374"/>
          </a:xfrm>
        </p:spPr>
        <p:txBody>
          <a:bodyPr/>
          <a:lstStyle>
            <a:lvl1pPr marL="0" indent="0">
              <a:buNone/>
              <a:defRPr sz="3200"/>
            </a:lvl1pPr>
            <a:lvl2pPr marL="457126" indent="0">
              <a:buNone/>
              <a:defRPr sz="2800"/>
            </a:lvl2pPr>
            <a:lvl3pPr marL="914252" indent="0">
              <a:buNone/>
              <a:defRPr sz="2400"/>
            </a:lvl3pPr>
            <a:lvl4pPr marL="1371380" indent="0">
              <a:buNone/>
              <a:defRPr sz="2000"/>
            </a:lvl4pPr>
            <a:lvl5pPr marL="1828506" indent="0">
              <a:buNone/>
              <a:defRPr sz="2000"/>
            </a:lvl5pPr>
            <a:lvl6pPr marL="2285632" indent="0">
              <a:buNone/>
              <a:defRPr sz="2000"/>
            </a:lvl6pPr>
            <a:lvl7pPr marL="2742758" indent="0">
              <a:buNone/>
              <a:defRPr sz="2000"/>
            </a:lvl7pPr>
            <a:lvl8pPr marL="3199885" indent="0">
              <a:buNone/>
              <a:defRPr sz="2000"/>
            </a:lvl8pPr>
            <a:lvl9pPr marL="3657011"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atin typeface="Arial" pitchFamily="34" charset="0"/>
                <a:cs typeface="Arial" pitchFamily="34" charset="0"/>
              </a:defRPr>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smtClean="0"/>
              <a:t>Footer</a:t>
            </a:r>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0"/>
            <a:ext cx="2895600" cy="365125"/>
          </a:xfrm>
        </p:spPr>
        <p:txBody>
          <a:bodyPr/>
          <a:lstStyle/>
          <a:p>
            <a:r>
              <a:rPr lang="en-US" smtClean="0"/>
              <a:t>Footer</a:t>
            </a:r>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smtClean="0"/>
              <a:t>Footer</a:t>
            </a:r>
            <a:endParaRPr lang="en-US"/>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
        <p:nvSpPr>
          <p:cNvPr id="7"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p>
            <a:r>
              <a:rPr lang="en-US" smtClean="0"/>
              <a:t>Footer</a:t>
            </a:r>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1"/>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2"/>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8" y="1600201"/>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438402"/>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r>
              <a:rPr lang="en-US" smtClean="0"/>
              <a:t>Footer</a:t>
            </a:r>
            <a:endParaRPr lang="en-US"/>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Footer</a:t>
            </a:r>
            <a:endParaRPr lang="en-US"/>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a:p>
        </p:txBody>
      </p:sp>
      <p:sp>
        <p:nvSpPr>
          <p:cNvPr id="8" name="Table Placeholder 7"/>
          <p:cNvSpPr>
            <a:spLocks noGrp="1"/>
          </p:cNvSpPr>
          <p:nvPr>
            <p:ph type="tbl" sz="quarter" idx="13"/>
          </p:nvPr>
        </p:nvSpPr>
        <p:spPr>
          <a:xfrm>
            <a:off x="381000" y="1600200"/>
            <a:ext cx="8382000" cy="4419600"/>
          </a:xfrm>
        </p:spPr>
        <p:txBody>
          <a:bodyPr/>
          <a:lstStyle/>
          <a:p>
            <a:r>
              <a:rPr lang="en-US" smtClean="0"/>
              <a:t>Click icon to add table</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Footer</a:t>
            </a:r>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1676400"/>
            <a:ext cx="3008313" cy="933450"/>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2" y="1676403"/>
            <a:ext cx="5111751" cy="4449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743203"/>
            <a:ext cx="3008313" cy="3382963"/>
          </a:xfrm>
        </p:spPr>
        <p:txBody>
          <a:bodyPr/>
          <a:lstStyle>
            <a:lvl1pPr marL="0" indent="0">
              <a:buNone/>
              <a:defRPr sz="1400"/>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smtClean="0"/>
              <a:t>Footer</a:t>
            </a:r>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066800" y="1600200"/>
            <a:ext cx="7010400" cy="3127374"/>
          </a:xfrm>
        </p:spPr>
        <p:txBody>
          <a:bodyPr/>
          <a:lstStyle>
            <a:lvl1pPr marL="0" indent="0">
              <a:buNone/>
              <a:defRPr sz="3200"/>
            </a:lvl1pPr>
            <a:lvl2pPr marL="457126" indent="0">
              <a:buNone/>
              <a:defRPr sz="2800"/>
            </a:lvl2pPr>
            <a:lvl3pPr marL="914252" indent="0">
              <a:buNone/>
              <a:defRPr sz="2400"/>
            </a:lvl3pPr>
            <a:lvl4pPr marL="1371380" indent="0">
              <a:buNone/>
              <a:defRPr sz="2000"/>
            </a:lvl4pPr>
            <a:lvl5pPr marL="1828506" indent="0">
              <a:buNone/>
              <a:defRPr sz="2000"/>
            </a:lvl5pPr>
            <a:lvl6pPr marL="2285632" indent="0">
              <a:buNone/>
              <a:defRPr sz="2000"/>
            </a:lvl6pPr>
            <a:lvl7pPr marL="2742758" indent="0">
              <a:buNone/>
              <a:defRPr sz="2000"/>
            </a:lvl7pPr>
            <a:lvl8pPr marL="3199885" indent="0">
              <a:buNone/>
              <a:defRPr sz="2000"/>
            </a:lvl8pPr>
            <a:lvl9pPr marL="3657011"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atin typeface="Arial" pitchFamily="34" charset="0"/>
                <a:cs typeface="Arial" pitchFamily="34" charset="0"/>
              </a:defRPr>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smtClean="0"/>
              <a:t>Footer</a:t>
            </a:r>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tif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image" Target="../media/image1.tiff"/><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theme" Target="../theme/theme2.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9000">
              <a:schemeClr val="bg1"/>
            </a:gs>
            <a:gs pos="100000">
              <a:srgbClr val="008272">
                <a:alpha val="52941"/>
              </a:srgbClr>
            </a:gs>
          </a:gsLst>
          <a:lin ang="6000000" scaled="0"/>
          <a:tileRect/>
        </a:gra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3"/>
            <a:ext cx="8229600" cy="4525963"/>
          </a:xfrm>
          <a:prstGeom prst="rect">
            <a:avLst/>
          </a:prstGeom>
        </p:spPr>
        <p:txBody>
          <a:bodyPr vert="horz" lIns="91425" tIns="45713" rIns="91425" bIns="45713"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457200" y="6324603"/>
            <a:ext cx="2895600" cy="365125"/>
          </a:xfrm>
          <a:prstGeom prst="rect">
            <a:avLst/>
          </a:prstGeom>
        </p:spPr>
        <p:txBody>
          <a:bodyPr vert="horz" lIns="91425" tIns="45713" rIns="91425" bIns="45713" rtlCol="0" anchor="ctr"/>
          <a:lstStyle>
            <a:lvl1pPr algn="l">
              <a:defRPr sz="900" b="0">
                <a:solidFill>
                  <a:schemeClr val="bg1">
                    <a:lumMod val="50000"/>
                  </a:schemeClr>
                </a:solidFill>
                <a:latin typeface="Arial" pitchFamily="34" charset="0"/>
                <a:cs typeface="Arial" pitchFamily="34" charset="0"/>
              </a:defRPr>
            </a:lvl1pPr>
          </a:lstStyle>
          <a:p>
            <a:r>
              <a:rPr lang="en-US" smtClean="0"/>
              <a:t>Footer</a:t>
            </a:r>
            <a:endParaRPr lang="en-US" dirty="0"/>
          </a:p>
        </p:txBody>
      </p:sp>
      <p:sp>
        <p:nvSpPr>
          <p:cNvPr id="6" name="Slide Number Placeholder 5"/>
          <p:cNvSpPr>
            <a:spLocks noGrp="1"/>
          </p:cNvSpPr>
          <p:nvPr>
            <p:ph type="sldNum" sz="quarter" idx="4"/>
          </p:nvPr>
        </p:nvSpPr>
        <p:spPr>
          <a:xfrm>
            <a:off x="6553200" y="6324603"/>
            <a:ext cx="2133600" cy="365125"/>
          </a:xfrm>
          <a:prstGeom prst="rect">
            <a:avLst/>
          </a:prstGeom>
        </p:spPr>
        <p:txBody>
          <a:bodyPr vert="horz" lIns="91425" tIns="45713" rIns="91425" bIns="45713" rtlCol="0" anchor="ctr"/>
          <a:lstStyle>
            <a:lvl1pPr algn="r">
              <a:defRPr sz="900">
                <a:solidFill>
                  <a:schemeClr val="tx1">
                    <a:tint val="75000"/>
                  </a:schemeClr>
                </a:solidFill>
                <a:latin typeface="Arial" pitchFamily="34" charset="0"/>
                <a:cs typeface="Arial" pitchFamily="34" charset="0"/>
              </a:defRPr>
            </a:lvl1pPr>
          </a:lstStyle>
          <a:p>
            <a:fld id="{2363C456-CFC3-4674-83B9-34DB1ABF1FA1}" type="slidenum">
              <a:rPr lang="en-US" smtClean="0"/>
              <a:pPr/>
              <a:t>‹#›</a:t>
            </a:fld>
            <a:endParaRPr lang="en-US" dirty="0"/>
          </a:p>
        </p:txBody>
      </p:sp>
      <p:grpSp>
        <p:nvGrpSpPr>
          <p:cNvPr id="7" name="Group 6"/>
          <p:cNvGrpSpPr/>
          <p:nvPr/>
        </p:nvGrpSpPr>
        <p:grpSpPr>
          <a:xfrm>
            <a:off x="914400" y="152400"/>
            <a:ext cx="8077127" cy="685800"/>
            <a:chOff x="0" y="1579"/>
            <a:chExt cx="8077127" cy="1367203"/>
          </a:xfrm>
          <a:scene3d>
            <a:camera prst="orthographicFront"/>
            <a:lightRig rig="threePt" dir="t">
              <a:rot lat="0" lon="0" rev="7500000"/>
            </a:lightRig>
          </a:scene3d>
        </p:grpSpPr>
        <p:sp>
          <p:nvSpPr>
            <p:cNvPr id="8" name="Rectangle 7"/>
            <p:cNvSpPr/>
            <p:nvPr userDrawn="1"/>
          </p:nvSpPr>
          <p:spPr>
            <a:xfrm>
              <a:off x="0" y="1579"/>
              <a:ext cx="8077127" cy="1367203"/>
            </a:xfrm>
            <a:prstGeom prst="rect">
              <a:avLst/>
            </a:prstGeom>
            <a:solidFill>
              <a:srgbClr val="008272"/>
            </a:soli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9" name="Rectangle 8"/>
            <p:cNvSpPr/>
            <p:nvPr userDrawn="1"/>
          </p:nvSpPr>
          <p:spPr>
            <a:xfrm>
              <a:off x="0" y="1579"/>
              <a:ext cx="8077127" cy="102540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94310" tIns="194310" rIns="194310" bIns="194310" numCol="1" spcCol="1270" anchor="ctr" anchorCtr="0">
              <a:noAutofit/>
            </a:bodyPr>
            <a:lstStyle/>
            <a:p>
              <a:pPr lvl="0" algn="l" defTabSz="2266585" rtl="0">
                <a:lnSpc>
                  <a:spcPct val="90000"/>
                </a:lnSpc>
                <a:spcBef>
                  <a:spcPct val="0"/>
                </a:spcBef>
                <a:spcAft>
                  <a:spcPct val="35000"/>
                </a:spcAft>
              </a:pPr>
              <a:r>
                <a:rPr lang="en-US" sz="2500" kern="1200" dirty="0" smtClean="0">
                  <a:latin typeface="Arial" pitchFamily="34" charset="0"/>
                  <a:cs typeface="Arial" pitchFamily="34" charset="0"/>
                </a:rPr>
                <a:t>Water</a:t>
              </a:r>
              <a:r>
                <a:rPr lang="en-US" sz="2500" kern="1200" baseline="0" dirty="0" smtClean="0">
                  <a:latin typeface="Arial" pitchFamily="34" charset="0"/>
                  <a:cs typeface="Arial" pitchFamily="34" charset="0"/>
                </a:rPr>
                <a:t> Quality Program</a:t>
              </a:r>
              <a:endParaRPr lang="en-US" sz="2500" kern="1200" dirty="0">
                <a:latin typeface="Arial" pitchFamily="34" charset="0"/>
                <a:cs typeface="Arial" pitchFamily="34" charset="0"/>
              </a:endParaRPr>
            </a:p>
          </p:txBody>
        </p:sp>
      </p:grpSp>
      <p:pic>
        <p:nvPicPr>
          <p:cNvPr id="10" name="Picture 9" descr="Logo Color Regular copy.jpg"/>
          <p:cNvPicPr>
            <a:picLocks noChangeAspect="1"/>
          </p:cNvPicPr>
          <p:nvPr/>
        </p:nvPicPr>
        <p:blipFill>
          <a:blip r:embed="rId16" cstate="print"/>
          <a:stretch>
            <a:fillRect/>
          </a:stretch>
        </p:blipFill>
        <p:spPr>
          <a:xfrm>
            <a:off x="229469" y="152400"/>
            <a:ext cx="437749" cy="1005840"/>
          </a:xfrm>
          <a:prstGeom prst="rect">
            <a:avLst/>
          </a:prstGeom>
        </p:spPr>
      </p:pic>
      <p:cxnSp>
        <p:nvCxnSpPr>
          <p:cNvPr id="11" name="Straight Connector 10"/>
          <p:cNvCxnSpPr/>
          <p:nvPr/>
        </p:nvCxnSpPr>
        <p:spPr>
          <a:xfrm>
            <a:off x="0" y="1295400"/>
            <a:ext cx="8305800" cy="0"/>
          </a:xfrm>
          <a:prstGeom prst="line">
            <a:avLst/>
          </a:prstGeom>
          <a:ln w="76200">
            <a:solidFill>
              <a:srgbClr val="008272"/>
            </a:solidFill>
          </a:ln>
          <a:effectLst>
            <a:outerShdw blurRad="50800" dist="38100" dir="8100000" algn="tr" rotWithShape="0">
              <a:prstClr val="black">
                <a:alpha val="40000"/>
              </a:prstClr>
            </a:out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70" r:id="rId11"/>
    <p:sldLayoutId id="2147483671" r:id="rId12"/>
    <p:sldLayoutId id="2147483677" r:id="rId13"/>
    <p:sldLayoutId id="2147483709" r:id="rId14"/>
  </p:sldLayoutIdLst>
  <p:transition>
    <p:fade/>
  </p:transition>
  <p:hf hdr="0" ftr="0" dt="0"/>
  <p:txStyles>
    <p:titleStyle>
      <a:lvl1pPr algn="ctr" defTabSz="914252" rtl="0" eaLnBrk="1" latinLnBrk="0" hangingPunct="1">
        <a:spcBef>
          <a:spcPct val="0"/>
        </a:spcBef>
        <a:buNone/>
        <a:defRPr sz="4400" kern="1200">
          <a:solidFill>
            <a:schemeClr val="tx1"/>
          </a:solidFill>
          <a:latin typeface="+mj-lt"/>
          <a:ea typeface="+mj-ea"/>
          <a:cs typeface="+mj-cs"/>
        </a:defRPr>
      </a:lvl1pPr>
    </p:titleStyle>
    <p:bodyStyle>
      <a:lvl1pPr marL="342845" indent="-342845" algn="ctr" defTabSz="914252" rtl="0" eaLnBrk="1" latinLnBrk="0" hangingPunct="1">
        <a:spcBef>
          <a:spcPct val="20000"/>
        </a:spcBef>
        <a:buFont typeface="Arial" pitchFamily="34" charset="0"/>
        <a:buNone/>
        <a:defRPr sz="2400" kern="1200">
          <a:solidFill>
            <a:srgbClr val="008272"/>
          </a:solidFill>
          <a:latin typeface="Arial" pitchFamily="34" charset="0"/>
          <a:ea typeface="+mn-ea"/>
          <a:cs typeface="Arial" pitchFamily="34" charset="0"/>
        </a:defRPr>
      </a:lvl1pPr>
      <a:lvl2pPr marL="742830" indent="-285704" algn="l" defTabSz="914252" rtl="0" eaLnBrk="1" latinLnBrk="0" hangingPunct="1">
        <a:spcBef>
          <a:spcPct val="20000"/>
        </a:spcBef>
        <a:buClr>
          <a:schemeClr val="accent1">
            <a:lumMod val="50000"/>
          </a:schemeClr>
        </a:buClr>
        <a:buFont typeface="Arial" pitchFamily="34" charset="0"/>
        <a:buChar char="–"/>
        <a:defRPr sz="2200" kern="1200">
          <a:solidFill>
            <a:schemeClr val="tx1"/>
          </a:solidFill>
          <a:latin typeface="Arial" pitchFamily="34" charset="0"/>
          <a:ea typeface="+mn-ea"/>
          <a:cs typeface="Arial" pitchFamily="34" charset="0"/>
        </a:defRPr>
      </a:lvl2pPr>
      <a:lvl3pPr marL="1142816" indent="-228564" algn="l" defTabSz="914252" rtl="0" eaLnBrk="1" latinLnBrk="0" hangingPunct="1">
        <a:spcBef>
          <a:spcPct val="20000"/>
        </a:spcBef>
        <a:buClr>
          <a:schemeClr val="accent1">
            <a:lumMod val="50000"/>
          </a:schemeClr>
        </a:buClr>
        <a:buFont typeface="Arial" pitchFamily="34" charset="0"/>
        <a:buChar char="•"/>
        <a:defRPr sz="2000" kern="1200">
          <a:solidFill>
            <a:schemeClr val="tx1"/>
          </a:solidFill>
          <a:latin typeface="Arial" pitchFamily="34" charset="0"/>
          <a:ea typeface="+mn-ea"/>
          <a:cs typeface="Arial" pitchFamily="34" charset="0"/>
        </a:defRPr>
      </a:lvl3pPr>
      <a:lvl4pPr marL="1599942" indent="-228564" algn="l" defTabSz="914252" rtl="0" eaLnBrk="1" latinLnBrk="0" hangingPunct="1">
        <a:spcBef>
          <a:spcPct val="20000"/>
        </a:spcBef>
        <a:buClr>
          <a:schemeClr val="accent1">
            <a:lumMod val="50000"/>
          </a:schemeClr>
        </a:buClr>
        <a:buFont typeface="Arial" pitchFamily="34" charset="0"/>
        <a:buChar char="–"/>
        <a:defRPr sz="1800" kern="1200">
          <a:solidFill>
            <a:schemeClr val="tx1"/>
          </a:solidFill>
          <a:latin typeface="Arial" pitchFamily="34" charset="0"/>
          <a:ea typeface="+mn-ea"/>
          <a:cs typeface="Arial" pitchFamily="34" charset="0"/>
        </a:defRPr>
      </a:lvl4pPr>
      <a:lvl5pPr marL="2057069" indent="-228564" algn="l" defTabSz="914252" rtl="0" eaLnBrk="1" latinLnBrk="0" hangingPunct="1">
        <a:spcBef>
          <a:spcPct val="20000"/>
        </a:spcBef>
        <a:buClr>
          <a:schemeClr val="accent1">
            <a:lumMod val="50000"/>
          </a:schemeClr>
        </a:buClr>
        <a:buFont typeface="Arial" pitchFamily="34" charset="0"/>
        <a:buChar char="»"/>
        <a:defRPr sz="1600" kern="1200">
          <a:solidFill>
            <a:schemeClr val="tx1"/>
          </a:solidFill>
          <a:latin typeface="Arial" pitchFamily="34" charset="0"/>
          <a:ea typeface="+mn-ea"/>
          <a:cs typeface="Arial" pitchFamily="34" charset="0"/>
        </a:defRPr>
      </a:lvl5pPr>
      <a:lvl6pPr marL="251419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321"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448"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57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59000">
              <a:schemeClr val="bg1"/>
            </a:gs>
            <a:gs pos="100000">
              <a:srgbClr val="008272">
                <a:alpha val="52941"/>
              </a:srgbClr>
            </a:gs>
          </a:gsLst>
          <a:lin ang="6000000" scaled="0"/>
          <a:tileRect/>
        </a:gra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3"/>
            <a:ext cx="8229600" cy="4525963"/>
          </a:xfrm>
          <a:prstGeom prst="rect">
            <a:avLst/>
          </a:prstGeom>
        </p:spPr>
        <p:txBody>
          <a:bodyPr vert="horz" lIns="91425" tIns="45713" rIns="91425" bIns="4571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57200" y="6324603"/>
            <a:ext cx="2895600" cy="365125"/>
          </a:xfrm>
          <a:prstGeom prst="rect">
            <a:avLst/>
          </a:prstGeom>
        </p:spPr>
        <p:txBody>
          <a:bodyPr vert="horz" lIns="91425" tIns="45713" rIns="91425" bIns="45713" rtlCol="0" anchor="ctr"/>
          <a:lstStyle>
            <a:lvl1pPr algn="l">
              <a:defRPr sz="900" b="0">
                <a:solidFill>
                  <a:schemeClr val="bg1">
                    <a:lumMod val="50000"/>
                  </a:schemeClr>
                </a:solidFill>
                <a:latin typeface="Arial" pitchFamily="34" charset="0"/>
                <a:cs typeface="Arial" pitchFamily="34" charset="0"/>
              </a:defRPr>
            </a:lvl1pPr>
          </a:lstStyle>
          <a:p>
            <a:r>
              <a:rPr lang="en-US" smtClean="0"/>
              <a:t>Footer</a:t>
            </a:r>
            <a:endParaRPr lang="en-US" dirty="0"/>
          </a:p>
        </p:txBody>
      </p:sp>
      <p:sp>
        <p:nvSpPr>
          <p:cNvPr id="6" name="Slide Number Placeholder 5"/>
          <p:cNvSpPr>
            <a:spLocks noGrp="1"/>
          </p:cNvSpPr>
          <p:nvPr>
            <p:ph type="sldNum" sz="quarter" idx="4"/>
          </p:nvPr>
        </p:nvSpPr>
        <p:spPr>
          <a:xfrm>
            <a:off x="6553200" y="6324603"/>
            <a:ext cx="2133600" cy="365125"/>
          </a:xfrm>
          <a:prstGeom prst="rect">
            <a:avLst/>
          </a:prstGeom>
        </p:spPr>
        <p:txBody>
          <a:bodyPr vert="horz" lIns="91425" tIns="45713" rIns="91425" bIns="45713" rtlCol="0" anchor="ctr"/>
          <a:lstStyle>
            <a:lvl1pPr algn="r">
              <a:defRPr sz="900">
                <a:solidFill>
                  <a:schemeClr val="tx1">
                    <a:tint val="75000"/>
                  </a:schemeClr>
                </a:solidFill>
                <a:latin typeface="Arial" pitchFamily="34" charset="0"/>
                <a:cs typeface="Arial" pitchFamily="34" charset="0"/>
              </a:defRPr>
            </a:lvl1pPr>
          </a:lstStyle>
          <a:p>
            <a:fld id="{2363C456-CFC3-4674-83B9-34DB1ABF1FA1}" type="slidenum">
              <a:rPr lang="en-US" smtClean="0"/>
              <a:pPr/>
              <a:t>‹#›</a:t>
            </a:fld>
            <a:endParaRPr lang="en-US" dirty="0"/>
          </a:p>
        </p:txBody>
      </p:sp>
      <p:grpSp>
        <p:nvGrpSpPr>
          <p:cNvPr id="2" name="Group 6"/>
          <p:cNvGrpSpPr/>
          <p:nvPr/>
        </p:nvGrpSpPr>
        <p:grpSpPr>
          <a:xfrm>
            <a:off x="914400" y="152400"/>
            <a:ext cx="8077127" cy="533400"/>
            <a:chOff x="0" y="1579"/>
            <a:chExt cx="8077127" cy="1367203"/>
          </a:xfrm>
          <a:scene3d>
            <a:camera prst="orthographicFront"/>
            <a:lightRig rig="threePt" dir="t">
              <a:rot lat="0" lon="0" rev="7500000"/>
            </a:lightRig>
          </a:scene3d>
        </p:grpSpPr>
        <p:sp>
          <p:nvSpPr>
            <p:cNvPr id="8" name="Rectangle 7"/>
            <p:cNvSpPr/>
            <p:nvPr userDrawn="1"/>
          </p:nvSpPr>
          <p:spPr>
            <a:xfrm>
              <a:off x="0" y="1579"/>
              <a:ext cx="8077127" cy="1367203"/>
            </a:xfrm>
            <a:prstGeom prst="rect">
              <a:avLst/>
            </a:prstGeom>
            <a:solidFill>
              <a:srgbClr val="008272"/>
            </a:soli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9" name="Rectangle 8"/>
            <p:cNvSpPr/>
            <p:nvPr userDrawn="1"/>
          </p:nvSpPr>
          <p:spPr>
            <a:xfrm>
              <a:off x="0" y="1579"/>
              <a:ext cx="8077127" cy="102540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94310" tIns="194310" rIns="194310" bIns="194310" numCol="1" spcCol="1270" anchor="ctr" anchorCtr="0">
              <a:noAutofit/>
            </a:bodyPr>
            <a:lstStyle/>
            <a:p>
              <a:pPr lvl="0" algn="l" defTabSz="2266585" rtl="0">
                <a:lnSpc>
                  <a:spcPct val="90000"/>
                </a:lnSpc>
                <a:spcBef>
                  <a:spcPct val="0"/>
                </a:spcBef>
                <a:spcAft>
                  <a:spcPct val="35000"/>
                </a:spcAft>
              </a:pPr>
              <a:r>
                <a:rPr lang="en-US" sz="2800" kern="1200" dirty="0" smtClean="0">
                  <a:latin typeface="Arial" pitchFamily="34" charset="0"/>
                  <a:cs typeface="Arial" pitchFamily="34" charset="0"/>
                </a:rPr>
                <a:t>Water</a:t>
              </a:r>
              <a:r>
                <a:rPr lang="en-US" sz="2800" kern="1200" baseline="0" dirty="0" smtClean="0">
                  <a:latin typeface="Arial" pitchFamily="34" charset="0"/>
                  <a:cs typeface="Arial" pitchFamily="34" charset="0"/>
                </a:rPr>
                <a:t> Quality Program</a:t>
              </a:r>
              <a:endParaRPr lang="en-US" sz="2800" kern="1200" dirty="0">
                <a:latin typeface="Arial" pitchFamily="34" charset="0"/>
                <a:cs typeface="Arial" pitchFamily="34" charset="0"/>
              </a:endParaRPr>
            </a:p>
          </p:txBody>
        </p:sp>
      </p:grpSp>
      <p:pic>
        <p:nvPicPr>
          <p:cNvPr id="10" name="Picture 9" descr="Logo Color Regular copy.jpg"/>
          <p:cNvPicPr>
            <a:picLocks noChangeAspect="1"/>
          </p:cNvPicPr>
          <p:nvPr/>
        </p:nvPicPr>
        <p:blipFill>
          <a:blip r:embed="rId12" cstate="print"/>
          <a:stretch>
            <a:fillRect/>
          </a:stretch>
        </p:blipFill>
        <p:spPr>
          <a:xfrm>
            <a:off x="229469" y="152400"/>
            <a:ext cx="437749" cy="1005840"/>
          </a:xfrm>
          <a:prstGeom prst="rect">
            <a:avLst/>
          </a:prstGeom>
        </p:spPr>
      </p:pic>
      <p:cxnSp>
        <p:nvCxnSpPr>
          <p:cNvPr id="11" name="Straight Connector 10"/>
          <p:cNvCxnSpPr/>
          <p:nvPr/>
        </p:nvCxnSpPr>
        <p:spPr>
          <a:xfrm>
            <a:off x="0" y="1219200"/>
            <a:ext cx="8305800" cy="0"/>
          </a:xfrm>
          <a:prstGeom prst="line">
            <a:avLst/>
          </a:prstGeom>
          <a:ln w="76200">
            <a:solidFill>
              <a:srgbClr val="008272"/>
            </a:solidFill>
          </a:ln>
          <a:effectLst>
            <a:outerShdw blurRad="50800" dist="38100" dir="8100000" algn="tr" rotWithShape="0">
              <a:prstClr val="black">
                <a:alpha val="40000"/>
              </a:prstClr>
            </a:out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Lst>
  <p:transition>
    <p:fade/>
  </p:transition>
  <p:hf hdr="0" ftr="0" dt="0"/>
  <p:txStyles>
    <p:titleStyle>
      <a:lvl1pPr algn="ctr" defTabSz="914252" rtl="0" eaLnBrk="1" latinLnBrk="0" hangingPunct="1">
        <a:spcBef>
          <a:spcPct val="0"/>
        </a:spcBef>
        <a:buNone/>
        <a:defRPr sz="4400" kern="1200">
          <a:solidFill>
            <a:schemeClr val="tx1"/>
          </a:solidFill>
          <a:latin typeface="+mj-lt"/>
          <a:ea typeface="+mj-ea"/>
          <a:cs typeface="+mj-cs"/>
        </a:defRPr>
      </a:lvl1pPr>
    </p:titleStyle>
    <p:bodyStyle>
      <a:lvl1pPr marL="342845" indent="-342845" algn="l" defTabSz="914252"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1pPr>
      <a:lvl2pPr marL="742830" indent="-285704" algn="l" defTabSz="914252" rtl="0" eaLnBrk="1" latinLnBrk="0" hangingPunct="1">
        <a:spcBef>
          <a:spcPct val="20000"/>
        </a:spcBef>
        <a:buFont typeface="Arial" pitchFamily="34" charset="0"/>
        <a:buChar char="–"/>
        <a:defRPr sz="2200" kern="1200">
          <a:solidFill>
            <a:schemeClr val="tx1"/>
          </a:solidFill>
          <a:latin typeface="Arial" pitchFamily="34" charset="0"/>
          <a:ea typeface="+mn-ea"/>
          <a:cs typeface="Arial" pitchFamily="34" charset="0"/>
        </a:defRPr>
      </a:lvl2pPr>
      <a:lvl3pPr marL="1142816" indent="-228564" algn="l" defTabSz="914252"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3pPr>
      <a:lvl4pPr marL="1599942" indent="-228564" algn="l" defTabSz="914252"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2057069" indent="-228564" algn="l" defTabSz="914252"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19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321"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448"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57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14" name="Title 13"/>
          <p:cNvSpPr>
            <a:spLocks noGrp="1"/>
          </p:cNvSpPr>
          <p:nvPr>
            <p:ph type="ctrTitle"/>
          </p:nvPr>
        </p:nvSpPr>
        <p:spPr>
          <a:xfrm>
            <a:off x="762000" y="1600200"/>
            <a:ext cx="7772400" cy="2060572"/>
          </a:xfrm>
          <a:solidFill>
            <a:schemeClr val="tx2">
              <a:alpha val="65000"/>
            </a:schemeClr>
          </a:solidFill>
          <a:ln>
            <a:noFill/>
          </a:ln>
          <a:effectLst>
            <a:softEdge rad="127000"/>
          </a:effectLst>
        </p:spPr>
        <p:txBody>
          <a:bodyPr/>
          <a:lstStyle/>
          <a:p>
            <a:r>
              <a:rPr lang="en-US" dirty="0" smtClean="0">
                <a:solidFill>
                  <a:schemeClr val="bg1"/>
                </a:solidFill>
              </a:rPr>
              <a:t>Rulemaking:  Revising Human Health Water Quality Standards for Toxic Pollutants</a:t>
            </a:r>
            <a:r>
              <a:rPr lang="en-US" dirty="0" smtClean="0"/>
              <a:t/>
            </a:r>
            <a:br>
              <a:rPr lang="en-US" dirty="0" smtClean="0"/>
            </a:br>
            <a:endParaRPr lang="en-US" dirty="0"/>
          </a:p>
        </p:txBody>
      </p:sp>
      <p:sp>
        <p:nvSpPr>
          <p:cNvPr id="15" name="Subtitle 14"/>
          <p:cNvSpPr>
            <a:spLocks noGrp="1"/>
          </p:cNvSpPr>
          <p:nvPr>
            <p:ph type="subTitle" idx="1"/>
          </p:nvPr>
        </p:nvSpPr>
        <p:spPr>
          <a:xfrm>
            <a:off x="1066800" y="5334000"/>
            <a:ext cx="7010400" cy="990600"/>
          </a:xfrm>
        </p:spPr>
        <p:txBody>
          <a:bodyPr>
            <a:normAutofit fontScale="62500" lnSpcReduction="20000"/>
          </a:bodyPr>
          <a:lstStyle/>
          <a:p>
            <a:r>
              <a:rPr lang="en-US" sz="4600" b="1" dirty="0" smtClean="0">
                <a:solidFill>
                  <a:schemeClr val="bg1"/>
                </a:solidFill>
              </a:rPr>
              <a:t>Hearings for Public Comment</a:t>
            </a:r>
          </a:p>
          <a:p>
            <a:r>
              <a:rPr lang="en-US" b="1" dirty="0" smtClean="0">
                <a:solidFill>
                  <a:schemeClr val="bg1"/>
                </a:solidFill>
              </a:rPr>
              <a:t>Bend, Eugene, Medford, Coos Bay, Ontario, Pendleton, Portland</a:t>
            </a:r>
          </a:p>
          <a:p>
            <a:r>
              <a:rPr lang="en-US" b="1" dirty="0" smtClean="0">
                <a:solidFill>
                  <a:schemeClr val="bg1"/>
                </a:solidFill>
              </a:rPr>
              <a:t>February  1 – 16, 2011</a:t>
            </a:r>
            <a:endParaRPr lang="en-US" dirty="0" smtClean="0">
              <a:solidFill>
                <a:schemeClr val="tx1">
                  <a:lumMod val="95000"/>
                  <a:lumOff val="5000"/>
                </a:schemeClr>
              </a:solidFill>
            </a:endParaRPr>
          </a:p>
          <a:p>
            <a:endParaRPr lang="en-US" dirty="0">
              <a:solidFill>
                <a:schemeClr val="tx1">
                  <a:lumMod val="95000"/>
                  <a:lumOff val="5000"/>
                </a:schemeClr>
              </a:solidFill>
            </a:endParaRPr>
          </a:p>
        </p:txBody>
      </p:sp>
      <p:sp>
        <p:nvSpPr>
          <p:cNvPr id="5" name="Rectangle 2"/>
          <p:cNvSpPr txBox="1">
            <a:spLocks noChangeArrowheads="1"/>
          </p:cNvSpPr>
          <p:nvPr/>
        </p:nvSpPr>
        <p:spPr bwMode="auto">
          <a:xfrm>
            <a:off x="609600" y="1981200"/>
            <a:ext cx="8153400" cy="3200400"/>
          </a:xfrm>
          <a:prstGeom prst="rect">
            <a:avLst/>
          </a:prstGeom>
          <a:noFill/>
          <a:ln w="9525">
            <a:noFill/>
            <a:miter lim="800000"/>
            <a:headEnd/>
            <a:tailEnd/>
          </a:ln>
          <a:effectLst/>
        </p:spPr>
        <p:txBody>
          <a:bodyPr anchor="ctr"/>
          <a:lstStyle/>
          <a:p>
            <a:pPr algn="ctr" eaLnBrk="1" hangingPunct="1">
              <a:defRPr/>
            </a:pPr>
            <a:r>
              <a:rPr lang="en-US" sz="4400" b="1" kern="0" dirty="0">
                <a:solidFill>
                  <a:srgbClr val="0070C0"/>
                </a:solidFill>
                <a:latin typeface="+mj-lt"/>
                <a:ea typeface="+mj-ea"/>
                <a:cs typeface="+mj-cs"/>
              </a:rPr>
              <a:t/>
            </a:r>
            <a:br>
              <a:rPr lang="en-US" sz="4400" b="1" kern="0" dirty="0">
                <a:solidFill>
                  <a:srgbClr val="0070C0"/>
                </a:solidFill>
                <a:latin typeface="+mj-lt"/>
                <a:ea typeface="+mj-ea"/>
                <a:cs typeface="+mj-cs"/>
              </a:rPr>
            </a:br>
            <a:endParaRPr lang="en-US" sz="4400" kern="0" dirty="0">
              <a:solidFill>
                <a:srgbClr val="0070C0"/>
              </a:solidFill>
              <a:latin typeface="+mj-lt"/>
              <a:ea typeface="+mj-ea"/>
              <a:cs typeface="+mj-cs"/>
            </a:endParaRPr>
          </a:p>
        </p:txBody>
      </p:sp>
      <p:sp>
        <p:nvSpPr>
          <p:cNvPr id="6" name="TextBox 5"/>
          <p:cNvSpPr txBox="1"/>
          <p:nvPr/>
        </p:nvSpPr>
        <p:spPr>
          <a:xfrm>
            <a:off x="3962400" y="6488668"/>
            <a:ext cx="5181600" cy="369332"/>
          </a:xfrm>
          <a:prstGeom prst="rect">
            <a:avLst/>
          </a:prstGeom>
          <a:noFill/>
        </p:spPr>
        <p:txBody>
          <a:bodyPr wrap="square" rtlCol="0">
            <a:spAutoFit/>
          </a:bodyPr>
          <a:lstStyle/>
          <a:p>
            <a:r>
              <a:rPr lang="en-US" dirty="0" smtClean="0">
                <a:solidFill>
                  <a:schemeClr val="bg1"/>
                </a:solidFill>
              </a:rPr>
              <a:t>  </a:t>
            </a:r>
            <a:endParaRPr lang="en-US" dirty="0">
              <a:solidFill>
                <a:schemeClr val="bg1"/>
              </a:solidFill>
            </a:endParaRPr>
          </a:p>
        </p:txBody>
      </p:sp>
      <p:sp>
        <p:nvSpPr>
          <p:cNvPr id="7" name="TextBox 6"/>
          <p:cNvSpPr txBox="1"/>
          <p:nvPr/>
        </p:nvSpPr>
        <p:spPr>
          <a:xfrm>
            <a:off x="3505200" y="6457890"/>
            <a:ext cx="5638800" cy="400110"/>
          </a:xfrm>
          <a:prstGeom prst="rect">
            <a:avLst/>
          </a:prstGeom>
          <a:noFill/>
        </p:spPr>
        <p:txBody>
          <a:bodyPr wrap="square" rtlCol="0">
            <a:spAutoFit/>
          </a:bodyPr>
          <a:lstStyle/>
          <a:p>
            <a:r>
              <a:rPr lang="en-US" sz="2000" dirty="0" smtClean="0">
                <a:solidFill>
                  <a:schemeClr val="bg1"/>
                </a:solidFill>
              </a:rPr>
              <a:t>Jennifer </a:t>
            </a:r>
            <a:r>
              <a:rPr lang="en-US" sz="2000" dirty="0" err="1" smtClean="0">
                <a:solidFill>
                  <a:schemeClr val="bg1"/>
                </a:solidFill>
              </a:rPr>
              <a:t>Wigal</a:t>
            </a:r>
            <a:r>
              <a:rPr lang="en-US" sz="2000" dirty="0" smtClean="0">
                <a:solidFill>
                  <a:schemeClr val="bg1"/>
                </a:solidFill>
              </a:rPr>
              <a:t> |  Water Quality Standards Manager</a:t>
            </a:r>
            <a:endParaRPr lang="en-US" sz="20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l">
              <a:buClr>
                <a:schemeClr val="accent1">
                  <a:lumMod val="50000"/>
                </a:schemeClr>
              </a:buClr>
              <a:buFont typeface="Wingdings" pitchFamily="2" charset="2"/>
              <a:buChar char="Ø"/>
            </a:pPr>
            <a:r>
              <a:rPr lang="en-US" dirty="0" smtClean="0">
                <a:solidFill>
                  <a:schemeClr val="tx1"/>
                </a:solidFill>
              </a:rPr>
              <a:t>Revises human health criteria for 114 toxic pollutants based on a fish consumption rate that is higher than the rate currently used</a:t>
            </a:r>
          </a:p>
          <a:p>
            <a:pPr algn="l">
              <a:buNone/>
            </a:pPr>
            <a:endParaRPr lang="en-US" dirty="0" smtClean="0">
              <a:solidFill>
                <a:schemeClr val="tx1"/>
              </a:solidFill>
            </a:endParaRPr>
          </a:p>
          <a:p>
            <a:pPr algn="l">
              <a:buClr>
                <a:schemeClr val="accent1">
                  <a:lumMod val="50000"/>
                </a:schemeClr>
              </a:buClr>
              <a:buFont typeface="Wingdings" pitchFamily="2" charset="2"/>
              <a:buChar char="Ø"/>
            </a:pPr>
            <a:r>
              <a:rPr lang="en-US" dirty="0" smtClean="0">
                <a:solidFill>
                  <a:schemeClr val="tx1"/>
                </a:solidFill>
              </a:rPr>
              <a:t>Proposes several point source implementation tools </a:t>
            </a:r>
          </a:p>
          <a:p>
            <a:pPr algn="l">
              <a:buNone/>
            </a:pPr>
            <a:r>
              <a:rPr lang="en-US" dirty="0" smtClean="0">
                <a:solidFill>
                  <a:schemeClr val="tx1"/>
                </a:solidFill>
              </a:rPr>
              <a:t> </a:t>
            </a:r>
          </a:p>
          <a:p>
            <a:pPr algn="l">
              <a:buClr>
                <a:schemeClr val="accent1">
                  <a:lumMod val="50000"/>
                </a:schemeClr>
              </a:buClr>
              <a:buFont typeface="Wingdings" pitchFamily="2" charset="2"/>
              <a:buChar char="Ø"/>
            </a:pPr>
            <a:r>
              <a:rPr lang="en-US" dirty="0" smtClean="0">
                <a:solidFill>
                  <a:schemeClr val="tx1"/>
                </a:solidFill>
              </a:rPr>
              <a:t>Revises DEQ rules to clarify that ODA and ODF resource management objectives to protect water quality must meet water quality standards (i.e. make consistent with state statutes)</a:t>
            </a:r>
            <a:endParaRPr lang="en-US" dirty="0">
              <a:solidFill>
                <a:schemeClr val="tx1"/>
              </a:solidFill>
            </a:endParaRPr>
          </a:p>
        </p:txBody>
      </p:sp>
      <p:sp>
        <p:nvSpPr>
          <p:cNvPr id="3" name="Slide Number Placeholder 2"/>
          <p:cNvSpPr>
            <a:spLocks noGrp="1"/>
          </p:cNvSpPr>
          <p:nvPr>
            <p:ph type="sldNum" sz="quarter" idx="12"/>
          </p:nvPr>
        </p:nvSpPr>
        <p:spPr/>
        <p:txBody>
          <a:bodyPr/>
          <a:lstStyle/>
          <a:p>
            <a:pPr>
              <a:defRPr/>
            </a:pPr>
            <a:fld id="{C299513E-A16D-4F14-9D56-BEACFAC1144D}" type="slidenum">
              <a:rPr lang="en-US" smtClean="0"/>
              <a:pPr>
                <a:defRPr/>
              </a:pPr>
              <a:t>2</a:t>
            </a:fld>
            <a:endParaRPr lang="en-US"/>
          </a:p>
        </p:txBody>
      </p:sp>
      <p:sp>
        <p:nvSpPr>
          <p:cNvPr id="4" name="Title 3"/>
          <p:cNvSpPr>
            <a:spLocks noGrp="1"/>
          </p:cNvSpPr>
          <p:nvPr>
            <p:ph type="title"/>
          </p:nvPr>
        </p:nvSpPr>
        <p:spPr/>
        <p:txBody>
          <a:bodyPr/>
          <a:lstStyle/>
          <a:p>
            <a:r>
              <a:rPr lang="en-US" dirty="0" smtClean="0">
                <a:solidFill>
                  <a:srgbClr val="008272"/>
                </a:solidFill>
              </a:rPr>
              <a:t>What Will this Rulemaking Do?</a:t>
            </a:r>
            <a:endParaRPr lang="en-US" dirty="0">
              <a:solidFill>
                <a:srgbClr val="008272"/>
              </a:solidFill>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981200"/>
            <a:ext cx="8686800" cy="4419600"/>
          </a:xfrm>
        </p:spPr>
        <p:txBody>
          <a:bodyPr>
            <a:normAutofit lnSpcReduction="10000"/>
          </a:bodyPr>
          <a:lstStyle/>
          <a:p>
            <a:r>
              <a:rPr lang="en-US" b="1" dirty="0" smtClean="0">
                <a:solidFill>
                  <a:schemeClr val="accent1">
                    <a:lumMod val="50000"/>
                  </a:schemeClr>
                </a:solidFill>
              </a:rPr>
              <a:t>Protect Oregonians from toxics present in water and fish</a:t>
            </a:r>
          </a:p>
          <a:p>
            <a:endParaRPr lang="en-US" b="1" dirty="0" smtClean="0"/>
          </a:p>
          <a:p>
            <a:pPr algn="l">
              <a:buClr>
                <a:schemeClr val="accent1">
                  <a:lumMod val="50000"/>
                </a:schemeClr>
              </a:buClr>
              <a:buFont typeface="Wingdings" pitchFamily="2" charset="2"/>
              <a:buChar char="§"/>
            </a:pPr>
            <a:r>
              <a:rPr lang="en-US" dirty="0" smtClean="0">
                <a:solidFill>
                  <a:schemeClr val="tx1"/>
                </a:solidFill>
              </a:rPr>
              <a:t>DEQ’s current human health criteria do not provide adequate protection for Oregonians who regularly eat fish and shellfish</a:t>
            </a:r>
          </a:p>
          <a:p>
            <a:pPr algn="l">
              <a:buClr>
                <a:schemeClr val="accent1">
                  <a:lumMod val="50000"/>
                </a:schemeClr>
              </a:buClr>
            </a:pPr>
            <a:endParaRPr lang="en-US" dirty="0" smtClean="0">
              <a:solidFill>
                <a:schemeClr val="tx1"/>
              </a:solidFill>
            </a:endParaRPr>
          </a:p>
          <a:p>
            <a:pPr marL="342845" lvl="1" indent="-342845">
              <a:buFont typeface="Wingdings" pitchFamily="2" charset="2"/>
              <a:buChar char="§"/>
            </a:pPr>
            <a:r>
              <a:rPr lang="en-US" sz="2400" dirty="0" smtClean="0"/>
              <a:t> In June 2010, EPA disapproved criteria submitted in 2004 based on a fish consumption rate of 17.5 g/day</a:t>
            </a:r>
          </a:p>
          <a:p>
            <a:pPr marL="342845" lvl="1" indent="-342845">
              <a:buNone/>
            </a:pPr>
            <a:endParaRPr lang="en-US" sz="2400" dirty="0" smtClean="0"/>
          </a:p>
          <a:p>
            <a:pPr marL="342845" lvl="1" indent="-342845">
              <a:buFont typeface="Wingdings" pitchFamily="2" charset="2"/>
              <a:buChar char="§"/>
            </a:pPr>
            <a:r>
              <a:rPr lang="en-US" sz="2400" dirty="0" smtClean="0"/>
              <a:t>This rule addresses EPA’s disapproval by proposing to adopt criteria based on 175 g/day.</a:t>
            </a:r>
            <a:endParaRPr lang="en-US" dirty="0" smtClean="0"/>
          </a:p>
          <a:p>
            <a:pPr algn="l">
              <a:buClr>
                <a:schemeClr val="accent1">
                  <a:lumMod val="50000"/>
                </a:schemeClr>
              </a:buClr>
            </a:pPr>
            <a:endParaRPr lang="en-US" dirty="0" smtClean="0">
              <a:solidFill>
                <a:schemeClr val="tx1"/>
              </a:solidFill>
            </a:endParaRPr>
          </a:p>
          <a:p>
            <a:pPr lvl="1">
              <a:buNone/>
            </a:pPr>
            <a:endParaRPr lang="en-US" dirty="0"/>
          </a:p>
        </p:txBody>
      </p:sp>
      <p:sp>
        <p:nvSpPr>
          <p:cNvPr id="3" name="Slide Number Placeholder 2"/>
          <p:cNvSpPr>
            <a:spLocks noGrp="1"/>
          </p:cNvSpPr>
          <p:nvPr>
            <p:ph type="sldNum" sz="quarter" idx="12"/>
          </p:nvPr>
        </p:nvSpPr>
        <p:spPr/>
        <p:txBody>
          <a:bodyPr/>
          <a:lstStyle/>
          <a:p>
            <a:pPr>
              <a:defRPr/>
            </a:pPr>
            <a:fld id="{C299513E-A16D-4F14-9D56-BEACFAC1144D}" type="slidenum">
              <a:rPr lang="en-US" smtClean="0"/>
              <a:pPr>
                <a:defRPr/>
              </a:pPr>
              <a:t>3</a:t>
            </a:fld>
            <a:endParaRPr lang="en-US"/>
          </a:p>
        </p:txBody>
      </p:sp>
      <p:sp>
        <p:nvSpPr>
          <p:cNvPr id="4" name="Title 3"/>
          <p:cNvSpPr>
            <a:spLocks noGrp="1"/>
          </p:cNvSpPr>
          <p:nvPr>
            <p:ph type="title"/>
          </p:nvPr>
        </p:nvSpPr>
        <p:spPr>
          <a:xfrm>
            <a:off x="457200" y="1295400"/>
            <a:ext cx="8229600" cy="685800"/>
          </a:xfrm>
        </p:spPr>
        <p:txBody>
          <a:bodyPr/>
          <a:lstStyle/>
          <a:p>
            <a:r>
              <a:rPr lang="en-US" sz="3600" dirty="0" smtClean="0">
                <a:solidFill>
                  <a:srgbClr val="00817E"/>
                </a:solidFill>
                <a:latin typeface="Arial" pitchFamily="34" charset="0"/>
                <a:cs typeface="Arial" pitchFamily="34" charset="0"/>
              </a:rPr>
              <a:t>Why is DEQ Proposing These Rules?</a:t>
            </a:r>
            <a:endParaRPr lang="en-US" sz="3600" dirty="0">
              <a:solidFill>
                <a:srgbClr val="00817E"/>
              </a:solidFill>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981200"/>
            <a:ext cx="8686800" cy="4724400"/>
          </a:xfrm>
        </p:spPr>
        <p:txBody>
          <a:bodyPr>
            <a:normAutofit lnSpcReduction="10000"/>
          </a:bodyPr>
          <a:lstStyle/>
          <a:p>
            <a:endParaRPr lang="en-US" b="1" dirty="0" smtClean="0"/>
          </a:p>
          <a:p>
            <a:pPr algn="l">
              <a:buClr>
                <a:schemeClr val="accent1">
                  <a:lumMod val="50000"/>
                </a:schemeClr>
              </a:buClr>
              <a:buFont typeface="Wingdings" pitchFamily="2" charset="2"/>
              <a:buChar char="§"/>
            </a:pPr>
            <a:r>
              <a:rPr lang="en-US" dirty="0" smtClean="0">
                <a:solidFill>
                  <a:schemeClr val="tx1"/>
                </a:solidFill>
              </a:rPr>
              <a:t>2006 – 2008:  Fish Consumption Rate Project</a:t>
            </a:r>
            <a:endParaRPr lang="en-US" dirty="0" smtClean="0">
              <a:solidFill>
                <a:schemeClr val="tx1"/>
              </a:solidFill>
            </a:endParaRPr>
          </a:p>
          <a:p>
            <a:pPr algn="l">
              <a:buClr>
                <a:schemeClr val="accent1">
                  <a:lumMod val="50000"/>
                </a:schemeClr>
              </a:buClr>
            </a:pPr>
            <a:endParaRPr lang="en-US" dirty="0" smtClean="0">
              <a:solidFill>
                <a:schemeClr val="tx1"/>
              </a:solidFill>
            </a:endParaRPr>
          </a:p>
          <a:p>
            <a:pPr marL="342845" lvl="1" indent="-342845">
              <a:buFont typeface="Wingdings" pitchFamily="2" charset="2"/>
              <a:buChar char="§"/>
            </a:pPr>
            <a:r>
              <a:rPr lang="en-US" sz="2400" dirty="0" smtClean="0"/>
              <a:t> </a:t>
            </a:r>
            <a:r>
              <a:rPr lang="en-US" sz="2400" dirty="0" smtClean="0"/>
              <a:t>Human Health Focus Group examined relevant fish consumption studies in the Pacific NW</a:t>
            </a:r>
          </a:p>
          <a:p>
            <a:pPr marL="742831" lvl="2" indent="-342845">
              <a:buFont typeface="Wingdings" pitchFamily="2" charset="2"/>
              <a:buChar char="§"/>
            </a:pPr>
            <a:r>
              <a:rPr lang="en-US" dirty="0" smtClean="0"/>
              <a:t>5 relevant studies:  Four Columbia River Tribes (CRITFC Study); Puget Sound Tribes, Asian Pacific Islanders, and a national study  </a:t>
            </a:r>
            <a:endParaRPr lang="en-US" dirty="0" smtClean="0"/>
          </a:p>
          <a:p>
            <a:pPr marL="342845" lvl="1" indent="-342845">
              <a:buNone/>
            </a:pPr>
            <a:endParaRPr lang="en-US" sz="2400" dirty="0" smtClean="0"/>
          </a:p>
          <a:p>
            <a:pPr marL="342845" lvl="1" indent="-342845">
              <a:buFont typeface="Wingdings" pitchFamily="2" charset="2"/>
              <a:buChar char="§"/>
            </a:pPr>
            <a:r>
              <a:rPr lang="en-US" sz="2400" dirty="0" smtClean="0"/>
              <a:t>October 2008:  recommendation to EQC</a:t>
            </a:r>
          </a:p>
          <a:p>
            <a:pPr marL="342845" lvl="1" indent="-342845">
              <a:buNone/>
            </a:pPr>
            <a:endParaRPr lang="en-US" sz="2400" dirty="0" smtClean="0"/>
          </a:p>
          <a:p>
            <a:pPr marL="342845" lvl="1" indent="-342845">
              <a:buFont typeface="Wingdings" pitchFamily="2" charset="2"/>
              <a:buChar char="§"/>
            </a:pPr>
            <a:r>
              <a:rPr lang="en-US" sz="2400" dirty="0" smtClean="0"/>
              <a:t>This </a:t>
            </a:r>
            <a:r>
              <a:rPr lang="en-US" sz="2400" dirty="0" smtClean="0"/>
              <a:t>rule addresses EPA’s disapproval by proposing to adopt criteria based on 175 g/day.</a:t>
            </a:r>
            <a:endParaRPr lang="en-US" dirty="0" smtClean="0"/>
          </a:p>
          <a:p>
            <a:pPr algn="l">
              <a:buClr>
                <a:schemeClr val="accent1">
                  <a:lumMod val="50000"/>
                </a:schemeClr>
              </a:buClr>
            </a:pPr>
            <a:endParaRPr lang="en-US" dirty="0" smtClean="0">
              <a:solidFill>
                <a:schemeClr val="tx1"/>
              </a:solidFill>
            </a:endParaRPr>
          </a:p>
          <a:p>
            <a:pPr lvl="1">
              <a:buNone/>
            </a:pPr>
            <a:endParaRPr lang="en-US" dirty="0"/>
          </a:p>
        </p:txBody>
      </p:sp>
      <p:sp>
        <p:nvSpPr>
          <p:cNvPr id="3" name="Slide Number Placeholder 2"/>
          <p:cNvSpPr>
            <a:spLocks noGrp="1"/>
          </p:cNvSpPr>
          <p:nvPr>
            <p:ph type="sldNum" sz="quarter" idx="12"/>
          </p:nvPr>
        </p:nvSpPr>
        <p:spPr/>
        <p:txBody>
          <a:bodyPr/>
          <a:lstStyle/>
          <a:p>
            <a:pPr>
              <a:defRPr/>
            </a:pPr>
            <a:fld id="{C299513E-A16D-4F14-9D56-BEACFAC1144D}" type="slidenum">
              <a:rPr lang="en-US" smtClean="0"/>
              <a:pPr>
                <a:defRPr/>
              </a:pPr>
              <a:t>4</a:t>
            </a:fld>
            <a:endParaRPr lang="en-US"/>
          </a:p>
        </p:txBody>
      </p:sp>
      <p:sp>
        <p:nvSpPr>
          <p:cNvPr id="4" name="Title 3"/>
          <p:cNvSpPr>
            <a:spLocks noGrp="1"/>
          </p:cNvSpPr>
          <p:nvPr>
            <p:ph type="title"/>
          </p:nvPr>
        </p:nvSpPr>
        <p:spPr>
          <a:xfrm>
            <a:off x="457200" y="1295400"/>
            <a:ext cx="8229600" cy="685800"/>
          </a:xfrm>
        </p:spPr>
        <p:txBody>
          <a:bodyPr/>
          <a:lstStyle/>
          <a:p>
            <a:r>
              <a:rPr lang="en-US" sz="3600" dirty="0" smtClean="0">
                <a:solidFill>
                  <a:srgbClr val="00817E"/>
                </a:solidFill>
                <a:latin typeface="Arial" pitchFamily="34" charset="0"/>
                <a:cs typeface="Arial" pitchFamily="34" charset="0"/>
              </a:rPr>
              <a:t>How Was 175 g/day Developed</a:t>
            </a:r>
            <a:r>
              <a:rPr lang="en-US" sz="3600" dirty="0" smtClean="0">
                <a:solidFill>
                  <a:srgbClr val="00817E"/>
                </a:solidFill>
                <a:latin typeface="Arial" pitchFamily="34" charset="0"/>
                <a:cs typeface="Arial" pitchFamily="34" charset="0"/>
              </a:rPr>
              <a:t>?</a:t>
            </a:r>
            <a:endParaRPr lang="en-US" sz="3600" dirty="0">
              <a:solidFill>
                <a:srgbClr val="00817E"/>
              </a:solidFill>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305800" cy="5257800"/>
          </a:xfrm>
        </p:spPr>
        <p:txBody>
          <a:bodyPr>
            <a:normAutofit/>
          </a:bodyPr>
          <a:lstStyle/>
          <a:p>
            <a:pPr>
              <a:buNone/>
            </a:pPr>
            <a:r>
              <a:rPr lang="en-US" sz="2800" dirty="0" smtClean="0"/>
              <a:t> </a:t>
            </a:r>
            <a:r>
              <a:rPr lang="en-US" sz="3600" b="1" dirty="0" smtClean="0">
                <a:solidFill>
                  <a:srgbClr val="00817E"/>
                </a:solidFill>
                <a:latin typeface="Arial" pitchFamily="34" charset="0"/>
              </a:rPr>
              <a:t>Proposed</a:t>
            </a:r>
            <a:r>
              <a:rPr lang="en-US" sz="3600" dirty="0" smtClean="0">
                <a:solidFill>
                  <a:srgbClr val="009999"/>
                </a:solidFill>
              </a:rPr>
              <a:t> </a:t>
            </a:r>
            <a:r>
              <a:rPr lang="en-US" sz="3600" b="1" dirty="0" smtClean="0">
                <a:solidFill>
                  <a:srgbClr val="008272"/>
                </a:solidFill>
                <a:latin typeface="Arial" pitchFamily="34" charset="0"/>
              </a:rPr>
              <a:t>Implementation Tools</a:t>
            </a:r>
          </a:p>
          <a:p>
            <a:pPr algn="l">
              <a:buNone/>
            </a:pPr>
            <a:r>
              <a:rPr lang="en-US" sz="2800" dirty="0" smtClean="0">
                <a:solidFill>
                  <a:srgbClr val="008272"/>
                </a:solidFill>
                <a:latin typeface="Arial" pitchFamily="34" charset="0"/>
              </a:rPr>
              <a:t> </a:t>
            </a:r>
          </a:p>
          <a:p>
            <a:pPr lvl="1">
              <a:buClr>
                <a:srgbClr val="00817E"/>
              </a:buClr>
              <a:buFont typeface="Wingdings" pitchFamily="2" charset="2"/>
              <a:buChar char="§"/>
            </a:pPr>
            <a:r>
              <a:rPr lang="en-US" sz="2800" u="sng" dirty="0" smtClean="0">
                <a:solidFill>
                  <a:schemeClr val="tx1"/>
                </a:solidFill>
                <a:latin typeface="Arial" pitchFamily="34" charset="0"/>
              </a:rPr>
              <a:t>Intake Credits</a:t>
            </a:r>
            <a:r>
              <a:rPr lang="en-US" sz="2800" dirty="0" smtClean="0">
                <a:solidFill>
                  <a:schemeClr val="tx1"/>
                </a:solidFill>
                <a:latin typeface="Arial" pitchFamily="34" charset="0"/>
              </a:rPr>
              <a:t>:  New Rule </a:t>
            </a:r>
          </a:p>
          <a:p>
            <a:pPr lvl="2">
              <a:buClr>
                <a:srgbClr val="00817E"/>
              </a:buClr>
              <a:buFont typeface="Wingdings" pitchFamily="2" charset="2"/>
              <a:buChar char="§"/>
            </a:pPr>
            <a:r>
              <a:rPr lang="en-US" dirty="0" smtClean="0">
                <a:solidFill>
                  <a:schemeClr val="tx1"/>
                </a:solidFill>
                <a:latin typeface="Arial" pitchFamily="34" charset="0"/>
              </a:rPr>
              <a:t>No increase in discharge mass or concentration</a:t>
            </a:r>
          </a:p>
          <a:p>
            <a:pPr lvl="1">
              <a:buClr>
                <a:srgbClr val="008272"/>
              </a:buClr>
              <a:buFont typeface="Wingdings" pitchFamily="2" charset="2"/>
              <a:buChar char="§"/>
            </a:pPr>
            <a:r>
              <a:rPr lang="en-US" sz="2800" u="sng" dirty="0" smtClean="0">
                <a:solidFill>
                  <a:schemeClr val="tx1"/>
                </a:solidFill>
                <a:latin typeface="Arial" pitchFamily="34" charset="0"/>
              </a:rPr>
              <a:t>Background Pollutant Allowance</a:t>
            </a:r>
            <a:r>
              <a:rPr lang="en-US" sz="2800" dirty="0" smtClean="0">
                <a:solidFill>
                  <a:schemeClr val="tx1"/>
                </a:solidFill>
                <a:latin typeface="Arial" pitchFamily="34" charset="0"/>
              </a:rPr>
              <a:t>:  New Rule</a:t>
            </a:r>
          </a:p>
          <a:p>
            <a:pPr lvl="2">
              <a:buClr>
                <a:srgbClr val="008272"/>
              </a:buClr>
              <a:buFont typeface="Wingdings" pitchFamily="2" charset="2"/>
              <a:buChar char="§"/>
            </a:pPr>
            <a:r>
              <a:rPr lang="en-US" dirty="0" smtClean="0">
                <a:solidFill>
                  <a:schemeClr val="tx1"/>
                </a:solidFill>
                <a:latin typeface="Arial" pitchFamily="34" charset="0"/>
              </a:rPr>
              <a:t>No increase in mass, allows up to 3% increase in discharge concentration</a:t>
            </a:r>
          </a:p>
          <a:p>
            <a:pPr lvl="2">
              <a:buClr>
                <a:srgbClr val="008272"/>
              </a:buClr>
              <a:buFont typeface="Wingdings" pitchFamily="2" charset="2"/>
              <a:buChar char="§"/>
            </a:pPr>
            <a:r>
              <a:rPr lang="en-US" dirty="0" smtClean="0">
                <a:solidFill>
                  <a:schemeClr val="tx1"/>
                </a:solidFill>
                <a:latin typeface="Arial" pitchFamily="34" charset="0"/>
              </a:rPr>
              <a:t>Applies only to carcinogens, cannot exceed 10</a:t>
            </a:r>
            <a:r>
              <a:rPr lang="en-US" baseline="30000" dirty="0" smtClean="0">
                <a:solidFill>
                  <a:schemeClr val="tx1"/>
                </a:solidFill>
                <a:latin typeface="Arial" pitchFamily="34" charset="0"/>
              </a:rPr>
              <a:t>-4</a:t>
            </a:r>
            <a:r>
              <a:rPr lang="en-US" dirty="0" smtClean="0">
                <a:solidFill>
                  <a:schemeClr val="tx1"/>
                </a:solidFill>
                <a:latin typeface="Arial" pitchFamily="34" charset="0"/>
              </a:rPr>
              <a:t> risk level</a:t>
            </a:r>
          </a:p>
          <a:p>
            <a:pPr lvl="1">
              <a:buClr>
                <a:srgbClr val="00817E"/>
              </a:buClr>
              <a:buFont typeface="Wingdings" pitchFamily="2" charset="2"/>
              <a:buChar char="§"/>
            </a:pPr>
            <a:r>
              <a:rPr lang="en-US" sz="2800" u="sng" dirty="0" smtClean="0">
                <a:solidFill>
                  <a:schemeClr val="tx1"/>
                </a:solidFill>
                <a:latin typeface="Arial" pitchFamily="34" charset="0"/>
              </a:rPr>
              <a:t>Variances</a:t>
            </a:r>
            <a:r>
              <a:rPr lang="en-US" sz="2800" dirty="0" smtClean="0">
                <a:solidFill>
                  <a:schemeClr val="tx1"/>
                </a:solidFill>
                <a:latin typeface="Arial" pitchFamily="34" charset="0"/>
              </a:rPr>
              <a:t>:  Revised Rule</a:t>
            </a:r>
          </a:p>
          <a:p>
            <a:pPr lvl="2">
              <a:buClr>
                <a:srgbClr val="00817E"/>
              </a:buClr>
              <a:buFont typeface="Wingdings" pitchFamily="2" charset="2"/>
              <a:buChar char="§"/>
            </a:pPr>
            <a:r>
              <a:rPr lang="en-US" dirty="0" smtClean="0">
                <a:solidFill>
                  <a:schemeClr val="tx1"/>
                </a:solidFill>
                <a:latin typeface="Arial" pitchFamily="34" charset="0"/>
              </a:rPr>
              <a:t>Alternate water quality standard for facility if it cannot meet standards based on at least 1 of 6 justification factors</a:t>
            </a:r>
          </a:p>
          <a:p>
            <a:pPr lvl="2">
              <a:buClr>
                <a:srgbClr val="00817E"/>
              </a:buClr>
              <a:buFont typeface="Wingdings" pitchFamily="2" charset="2"/>
              <a:buChar char="§"/>
            </a:pPr>
            <a:r>
              <a:rPr lang="en-US" dirty="0" smtClean="0">
                <a:solidFill>
                  <a:schemeClr val="tx1"/>
                </a:solidFill>
                <a:latin typeface="Arial" pitchFamily="34" charset="0"/>
              </a:rPr>
              <a:t>Pollutant Reduction Plan required</a:t>
            </a:r>
          </a:p>
          <a:p>
            <a:pPr lvl="2">
              <a:buClr>
                <a:srgbClr val="00817E"/>
              </a:buClr>
              <a:buFont typeface="Wingdings" pitchFamily="2" charset="2"/>
              <a:buChar char="§"/>
            </a:pPr>
            <a:r>
              <a:rPr lang="en-US" dirty="0" smtClean="0">
                <a:solidFill>
                  <a:schemeClr val="tx1"/>
                </a:solidFill>
                <a:latin typeface="Arial" pitchFamily="34" charset="0"/>
              </a:rPr>
              <a:t>Requires EPA approval</a:t>
            </a:r>
          </a:p>
          <a:p>
            <a:pPr lvl="2"/>
            <a:endParaRPr lang="en-US" dirty="0" smtClean="0"/>
          </a:p>
          <a:p>
            <a:endParaRPr lang="en-US" sz="2800" dirty="0"/>
          </a:p>
        </p:txBody>
      </p:sp>
      <p:sp>
        <p:nvSpPr>
          <p:cNvPr id="4" name="Slide Number Placeholder 3"/>
          <p:cNvSpPr>
            <a:spLocks noGrp="1"/>
          </p:cNvSpPr>
          <p:nvPr>
            <p:ph type="sldNum" sz="quarter" idx="12"/>
          </p:nvPr>
        </p:nvSpPr>
        <p:spPr/>
        <p:txBody>
          <a:bodyPr/>
          <a:lstStyle/>
          <a:p>
            <a:fld id="{B4188BDD-E1AF-455E-B5FF-9EB746AB7884}"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305800" cy="5257800"/>
          </a:xfrm>
        </p:spPr>
        <p:txBody>
          <a:bodyPr>
            <a:normAutofit/>
          </a:bodyPr>
          <a:lstStyle/>
          <a:p>
            <a:pPr>
              <a:buNone/>
            </a:pPr>
            <a:r>
              <a:rPr lang="en-US" sz="3600" dirty="0" smtClean="0"/>
              <a:t> </a:t>
            </a:r>
            <a:r>
              <a:rPr lang="en-US" sz="3600" b="1" dirty="0" smtClean="0">
                <a:solidFill>
                  <a:srgbClr val="00817E"/>
                </a:solidFill>
                <a:latin typeface="Arial" pitchFamily="34" charset="0"/>
              </a:rPr>
              <a:t>Proposed</a:t>
            </a:r>
            <a:r>
              <a:rPr lang="en-US" sz="3600" dirty="0" smtClean="0">
                <a:solidFill>
                  <a:srgbClr val="009999"/>
                </a:solidFill>
                <a:latin typeface="Arial" pitchFamily="34" charset="0"/>
              </a:rPr>
              <a:t> </a:t>
            </a:r>
            <a:r>
              <a:rPr lang="en-US" sz="3600" b="1" dirty="0" smtClean="0">
                <a:solidFill>
                  <a:srgbClr val="008272"/>
                </a:solidFill>
                <a:latin typeface="Arial" pitchFamily="34" charset="0"/>
              </a:rPr>
              <a:t>Nonpoint Source Changes</a:t>
            </a:r>
          </a:p>
          <a:p>
            <a:pPr algn="l">
              <a:buClr>
                <a:srgbClr val="00817E"/>
              </a:buClr>
              <a:buFont typeface="Wingdings" pitchFamily="2" charset="2"/>
              <a:buChar char="§"/>
            </a:pPr>
            <a:r>
              <a:rPr lang="en-US" dirty="0" smtClean="0">
                <a:latin typeface="Arial" pitchFamily="34" charset="0"/>
              </a:rPr>
              <a:t>ODA Area </a:t>
            </a:r>
            <a:r>
              <a:rPr lang="en-US" dirty="0" smtClean="0">
                <a:latin typeface="Arial" pitchFamily="34" charset="0"/>
              </a:rPr>
              <a:t>Plans and Rules </a:t>
            </a:r>
            <a:r>
              <a:rPr lang="en-US" dirty="0" smtClean="0">
                <a:latin typeface="Arial" pitchFamily="34" charset="0"/>
              </a:rPr>
              <a:t>and ODF </a:t>
            </a:r>
            <a:r>
              <a:rPr lang="en-US" dirty="0" smtClean="0">
                <a:latin typeface="Arial" pitchFamily="34" charset="0"/>
              </a:rPr>
              <a:t>Forest Practices Act need to meet water quality standards and TMDL load </a:t>
            </a:r>
            <a:r>
              <a:rPr lang="en-US" dirty="0" smtClean="0">
                <a:latin typeface="Arial" pitchFamily="34" charset="0"/>
              </a:rPr>
              <a:t>allocations (i.e. make consistent with state statutes)</a:t>
            </a:r>
            <a:endParaRPr lang="en-US" dirty="0" smtClean="0">
              <a:latin typeface="Arial" pitchFamily="34" charset="0"/>
            </a:endParaRPr>
          </a:p>
          <a:p>
            <a:pPr lvl="3">
              <a:buClr>
                <a:srgbClr val="00817E"/>
              </a:buClr>
              <a:buFont typeface="Wingdings" pitchFamily="2" charset="2"/>
              <a:buChar char="§"/>
            </a:pPr>
            <a:endParaRPr lang="en-US" dirty="0" smtClean="0">
              <a:latin typeface="Arial" pitchFamily="34" charset="0"/>
            </a:endParaRPr>
          </a:p>
          <a:p>
            <a:pPr algn="l">
              <a:buClr>
                <a:srgbClr val="00817E"/>
              </a:buClr>
              <a:buFont typeface="Wingdings" pitchFamily="2" charset="2"/>
              <a:buChar char="§"/>
            </a:pPr>
            <a:r>
              <a:rPr lang="en-US" dirty="0" smtClean="0">
                <a:latin typeface="Arial" pitchFamily="34" charset="0"/>
              </a:rPr>
              <a:t>DEQ will work with ODA and ODF for implementation of the Clean Water Act for nonpoint </a:t>
            </a:r>
            <a:r>
              <a:rPr lang="en-US" dirty="0" smtClean="0">
                <a:latin typeface="Arial" pitchFamily="34" charset="0"/>
              </a:rPr>
              <a:t>sources</a:t>
            </a:r>
          </a:p>
          <a:p>
            <a:pPr algn="l">
              <a:buClr>
                <a:srgbClr val="00817E"/>
              </a:buClr>
              <a:buNone/>
            </a:pPr>
            <a:endParaRPr lang="en-US" dirty="0" smtClean="0">
              <a:latin typeface="Arial" pitchFamily="34" charset="0"/>
            </a:endParaRPr>
          </a:p>
          <a:p>
            <a:pPr algn="l">
              <a:buClr>
                <a:srgbClr val="00817E"/>
              </a:buClr>
              <a:buFont typeface="Wingdings" pitchFamily="2" charset="2"/>
              <a:buChar char="§"/>
            </a:pPr>
            <a:r>
              <a:rPr lang="en-US" dirty="0" smtClean="0">
                <a:latin typeface="Arial" pitchFamily="34" charset="0"/>
              </a:rPr>
              <a:t>Proposed rules explain that DEQ is authorized to develop TMDLs and assign load allocations on a finer scale if sufficient data exist</a:t>
            </a:r>
            <a:endParaRPr lang="en-US" dirty="0" smtClean="0">
              <a:latin typeface="Arial" pitchFamily="34" charset="0"/>
            </a:endParaRPr>
          </a:p>
          <a:p>
            <a:pPr lvl="1">
              <a:buClr>
                <a:srgbClr val="00817E"/>
              </a:buClr>
              <a:buFont typeface="Wingdings" pitchFamily="2" charset="2"/>
              <a:buChar char="§"/>
            </a:pPr>
            <a:endParaRPr lang="en-US" dirty="0" smtClean="0">
              <a:solidFill>
                <a:schemeClr val="tx1"/>
              </a:solidFill>
              <a:latin typeface="Arial" pitchFamily="34" charset="0"/>
            </a:endParaRPr>
          </a:p>
          <a:p>
            <a:pPr lvl="2">
              <a:buNone/>
            </a:pPr>
            <a:endParaRPr lang="en-US" dirty="0" smtClean="0"/>
          </a:p>
          <a:p>
            <a:endParaRPr lang="en-US" sz="2800" dirty="0"/>
          </a:p>
        </p:txBody>
      </p:sp>
      <p:sp>
        <p:nvSpPr>
          <p:cNvPr id="4" name="Slide Number Placeholder 3"/>
          <p:cNvSpPr>
            <a:spLocks noGrp="1"/>
          </p:cNvSpPr>
          <p:nvPr>
            <p:ph type="sldNum" sz="quarter" idx="12"/>
          </p:nvPr>
        </p:nvSpPr>
        <p:spPr/>
        <p:txBody>
          <a:bodyPr/>
          <a:lstStyle/>
          <a:p>
            <a:fld id="{B4188BDD-E1AF-455E-B5FF-9EB746AB7884}"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305800" cy="5257800"/>
          </a:xfrm>
        </p:spPr>
        <p:txBody>
          <a:bodyPr>
            <a:normAutofit/>
          </a:bodyPr>
          <a:lstStyle/>
          <a:p>
            <a:pPr>
              <a:buNone/>
            </a:pPr>
            <a:r>
              <a:rPr lang="en-US" sz="3600" dirty="0" smtClean="0"/>
              <a:t> </a:t>
            </a:r>
            <a:endParaRPr lang="en-US" sz="3600" b="1" dirty="0" smtClean="0">
              <a:solidFill>
                <a:srgbClr val="008272"/>
              </a:solidFill>
              <a:latin typeface="Arial" pitchFamily="34" charset="0"/>
            </a:endParaRPr>
          </a:p>
          <a:p>
            <a:pPr lvl="2">
              <a:buNone/>
            </a:pPr>
            <a:endParaRPr lang="en-US" dirty="0" smtClean="0"/>
          </a:p>
          <a:p>
            <a:endParaRPr lang="en-US" sz="2800" dirty="0"/>
          </a:p>
        </p:txBody>
      </p:sp>
      <p:sp>
        <p:nvSpPr>
          <p:cNvPr id="4" name="Slide Number Placeholder 3"/>
          <p:cNvSpPr>
            <a:spLocks noGrp="1"/>
          </p:cNvSpPr>
          <p:nvPr>
            <p:ph type="sldNum" sz="quarter" idx="12"/>
          </p:nvPr>
        </p:nvSpPr>
        <p:spPr/>
        <p:txBody>
          <a:bodyPr/>
          <a:lstStyle/>
          <a:p>
            <a:fld id="{B4188BDD-E1AF-455E-B5FF-9EB746AB7884}" type="slidenum">
              <a:rPr lang="en-US" smtClean="0"/>
              <a:pPr/>
              <a:t>7</a:t>
            </a:fld>
            <a:endParaRPr lang="en-US" dirty="0"/>
          </a:p>
        </p:txBody>
      </p:sp>
      <p:sp>
        <p:nvSpPr>
          <p:cNvPr id="5" name="Rectangle 4"/>
          <p:cNvSpPr/>
          <p:nvPr/>
        </p:nvSpPr>
        <p:spPr>
          <a:xfrm>
            <a:off x="457200" y="1600200"/>
            <a:ext cx="8382000" cy="3939540"/>
          </a:xfrm>
          <a:prstGeom prst="rect">
            <a:avLst/>
          </a:prstGeom>
        </p:spPr>
        <p:txBody>
          <a:bodyPr wrap="square">
            <a:spAutoFit/>
          </a:bodyPr>
          <a:lstStyle/>
          <a:p>
            <a:pPr algn="ctr">
              <a:buClr>
                <a:srgbClr val="00817E"/>
              </a:buClr>
            </a:pPr>
            <a:r>
              <a:rPr lang="en-US" sz="3600" b="1" dirty="0" smtClean="0">
                <a:solidFill>
                  <a:srgbClr val="00817E"/>
                </a:solidFill>
                <a:latin typeface="Arial" pitchFamily="34" charset="0"/>
              </a:rPr>
              <a:t>Proposed</a:t>
            </a:r>
            <a:r>
              <a:rPr lang="en-US" sz="3600" dirty="0" smtClean="0">
                <a:solidFill>
                  <a:srgbClr val="009999"/>
                </a:solidFill>
                <a:latin typeface="Arial" pitchFamily="34" charset="0"/>
              </a:rPr>
              <a:t> </a:t>
            </a:r>
            <a:r>
              <a:rPr lang="en-US" sz="3600" b="1" dirty="0" smtClean="0">
                <a:solidFill>
                  <a:srgbClr val="008272"/>
                </a:solidFill>
                <a:latin typeface="Arial" pitchFamily="34" charset="0"/>
              </a:rPr>
              <a:t>Nonpoint Source </a:t>
            </a:r>
            <a:r>
              <a:rPr lang="en-US" sz="3600" b="1" dirty="0" smtClean="0">
                <a:solidFill>
                  <a:srgbClr val="008272"/>
                </a:solidFill>
                <a:latin typeface="Arial" pitchFamily="34" charset="0"/>
              </a:rPr>
              <a:t>Changes</a:t>
            </a:r>
          </a:p>
          <a:p>
            <a:pPr algn="ctr">
              <a:buClr>
                <a:srgbClr val="00817E"/>
              </a:buClr>
            </a:pPr>
            <a:endParaRPr lang="en-US" sz="2600" dirty="0" smtClean="0">
              <a:latin typeface="Arial" pitchFamily="34" charset="0"/>
            </a:endParaRPr>
          </a:p>
          <a:p>
            <a:pPr>
              <a:buClr>
                <a:srgbClr val="00817E"/>
              </a:buClr>
              <a:buFont typeface="Wingdings" pitchFamily="2" charset="2"/>
              <a:buChar char="§"/>
            </a:pPr>
            <a:r>
              <a:rPr lang="en-US" sz="2600" dirty="0" smtClean="0">
                <a:latin typeface="Arial" pitchFamily="34" charset="0"/>
              </a:rPr>
              <a:t> Proposed </a:t>
            </a:r>
            <a:r>
              <a:rPr lang="en-US" sz="2600" dirty="0" smtClean="0">
                <a:latin typeface="Arial" pitchFamily="34" charset="0"/>
              </a:rPr>
              <a:t>rules explain that DEQ is authorized to develop TMDLs and assign load allocations on a finer scale if sufficient data </a:t>
            </a:r>
            <a:r>
              <a:rPr lang="en-US" sz="2600" dirty="0" smtClean="0">
                <a:latin typeface="Arial" pitchFamily="34" charset="0"/>
              </a:rPr>
              <a:t>exist</a:t>
            </a:r>
          </a:p>
          <a:p>
            <a:pPr>
              <a:buClr>
                <a:srgbClr val="00817E"/>
              </a:buClr>
            </a:pPr>
            <a:endParaRPr lang="en-US" sz="2600" dirty="0" smtClean="0">
              <a:latin typeface="Arial" pitchFamily="34" charset="0"/>
            </a:endParaRPr>
          </a:p>
          <a:p>
            <a:pPr>
              <a:buClr>
                <a:srgbClr val="00817E"/>
              </a:buClr>
              <a:buFont typeface="Wingdings" pitchFamily="2" charset="2"/>
              <a:buChar char="§"/>
            </a:pPr>
            <a:r>
              <a:rPr lang="en-US" sz="2600" dirty="0" smtClean="0">
                <a:latin typeface="Arial" pitchFamily="34" charset="0"/>
              </a:rPr>
              <a:t> </a:t>
            </a:r>
            <a:r>
              <a:rPr lang="en-US" sz="2800" dirty="0" smtClean="0">
                <a:latin typeface="Arial" charset="0"/>
              </a:rPr>
              <a:t>DEQ has the </a:t>
            </a:r>
            <a:r>
              <a:rPr lang="en-US" sz="2800" dirty="0" smtClean="0">
                <a:latin typeface="Arial" charset="0"/>
              </a:rPr>
              <a:t>statutory authority </a:t>
            </a:r>
            <a:r>
              <a:rPr lang="en-US" sz="2800" dirty="0" smtClean="0">
                <a:latin typeface="Arial" charset="0"/>
              </a:rPr>
              <a:t>to assign load allocations to significant air and land sources </a:t>
            </a:r>
            <a:r>
              <a:rPr lang="en-US" sz="2800" dirty="0" smtClean="0">
                <a:latin typeface="Arial" charset="0"/>
              </a:rPr>
              <a:t>(e.g. clean </a:t>
            </a:r>
            <a:r>
              <a:rPr lang="en-US" sz="2800" dirty="0" smtClean="0">
                <a:latin typeface="Arial" charset="0"/>
              </a:rPr>
              <a:t>up sites and landfills</a:t>
            </a:r>
            <a:endParaRPr lang="en-US" sz="2600" dirty="0" smtClean="0">
              <a:latin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8229600" cy="838200"/>
          </a:xfrm>
        </p:spPr>
        <p:txBody>
          <a:bodyPr/>
          <a:lstStyle/>
          <a:p>
            <a:r>
              <a:rPr lang="en-US" b="1" dirty="0" smtClean="0">
                <a:latin typeface="Arial" pitchFamily="34" charset="0"/>
                <a:cs typeface="Arial" pitchFamily="34" charset="0"/>
              </a:rPr>
              <a:t>Rulemaking Process</a:t>
            </a:r>
            <a:r>
              <a:rPr lang="en-US" b="1" dirty="0" smtClean="0">
                <a:latin typeface="+mn-lt"/>
              </a:rPr>
              <a:t/>
            </a:r>
            <a:br>
              <a:rPr lang="en-US" b="1" dirty="0" smtClean="0">
                <a:latin typeface="+mn-lt"/>
              </a:rPr>
            </a:br>
            <a:r>
              <a:rPr lang="en-US" sz="1200" b="1" dirty="0" smtClean="0">
                <a:latin typeface="+mn-lt"/>
              </a:rPr>
              <a:t/>
            </a:r>
            <a:br>
              <a:rPr lang="en-US" sz="1200" b="1" dirty="0" smtClean="0">
                <a:latin typeface="+mn-lt"/>
              </a:rPr>
            </a:br>
            <a:endParaRPr lang="en-US" sz="3200" b="1" dirty="0">
              <a:latin typeface="+mn-lt"/>
            </a:endParaRPr>
          </a:p>
        </p:txBody>
      </p:sp>
      <p:sp>
        <p:nvSpPr>
          <p:cNvPr id="4" name="Slide Number Placeholder 3"/>
          <p:cNvSpPr>
            <a:spLocks noGrp="1"/>
          </p:cNvSpPr>
          <p:nvPr>
            <p:ph type="sldNum" sz="quarter" idx="12"/>
          </p:nvPr>
        </p:nvSpPr>
        <p:spPr/>
        <p:txBody>
          <a:bodyPr/>
          <a:lstStyle/>
          <a:p>
            <a:pPr>
              <a:defRPr/>
            </a:pPr>
            <a:fld id="{B4188BDD-E1AF-455E-B5FF-9EB746AB7884}" type="slidenum">
              <a:rPr lang="en-US" smtClean="0"/>
              <a:pPr>
                <a:defRPr/>
              </a:pPr>
              <a:t>8</a:t>
            </a:fld>
            <a:endParaRPr lang="en-US"/>
          </a:p>
        </p:txBody>
      </p:sp>
      <p:graphicFrame>
        <p:nvGraphicFramePr>
          <p:cNvPr id="5" name="Diagram 4"/>
          <p:cNvGraphicFramePr/>
          <p:nvPr/>
        </p:nvGraphicFramePr>
        <p:xfrm>
          <a:off x="457200" y="2057400"/>
          <a:ext cx="83058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990600" y="5867400"/>
            <a:ext cx="7010400" cy="738664"/>
          </a:xfrm>
          <a:prstGeom prst="rect">
            <a:avLst/>
          </a:prstGeom>
          <a:noFill/>
          <a:effectLst>
            <a:softEdge rad="63500"/>
          </a:effectLst>
        </p:spPr>
        <p:txBody>
          <a:bodyPr wrap="square" rtlCol="0">
            <a:spAutoFit/>
          </a:bodyPr>
          <a:lstStyle/>
          <a:p>
            <a:r>
              <a:rPr lang="en-US" sz="2400" b="1" dirty="0" smtClean="0">
                <a:solidFill>
                  <a:schemeClr val="accent1">
                    <a:lumMod val="50000"/>
                  </a:schemeClr>
                </a:solidFill>
                <a:latin typeface="Arial" pitchFamily="34" charset="0"/>
                <a:cs typeface="Arial" pitchFamily="34" charset="0"/>
              </a:rPr>
              <a:t>For more information:</a:t>
            </a:r>
          </a:p>
          <a:p>
            <a:r>
              <a:rPr lang="en-US" b="1" dirty="0" smtClean="0">
                <a:solidFill>
                  <a:schemeClr val="accent1">
                    <a:lumMod val="50000"/>
                  </a:schemeClr>
                </a:solidFill>
                <a:latin typeface="Arial" pitchFamily="34" charset="0"/>
                <a:cs typeface="Arial" pitchFamily="34" charset="0"/>
              </a:rPr>
              <a:t>http://www.deq.state.or.us/wq/standards/humanhealthrule.htm</a:t>
            </a:r>
            <a:endParaRPr lang="en-US" b="1" dirty="0" smtClean="0">
              <a:solidFill>
                <a:schemeClr val="accent1">
                  <a:lumMod val="50000"/>
                </a:schemeClr>
              </a:solidFill>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F5250EC-9A07-4305-973A-49E22D308611}" type="slidenum">
              <a:rPr lang="en-US" smtClean="0"/>
              <a:pPr>
                <a:defRPr/>
              </a:pPr>
              <a:t>9</a:t>
            </a:fld>
            <a:endParaRPr lang="en-US"/>
          </a:p>
        </p:txBody>
      </p:sp>
      <p:pic>
        <p:nvPicPr>
          <p:cNvPr id="1026" name="Picture 2" descr="C:\Users\wigalinski\Pictures\kids fishing.JPG"/>
          <p:cNvPicPr>
            <a:picLocks noChangeAspect="1" noChangeArrowheads="1"/>
          </p:cNvPicPr>
          <p:nvPr/>
        </p:nvPicPr>
        <p:blipFill>
          <a:blip r:embed="rId2" cstate="print">
            <a:lum/>
          </a:blip>
          <a:srcRect/>
          <a:stretch>
            <a:fillRect/>
          </a:stretch>
        </p:blipFill>
        <p:spPr bwMode="auto">
          <a:xfrm>
            <a:off x="762000" y="1524000"/>
            <a:ext cx="7426405" cy="4876800"/>
          </a:xfrm>
          <a:prstGeom prst="rect">
            <a:avLst/>
          </a:prstGeom>
          <a:ln>
            <a:noFill/>
          </a:ln>
          <a:effectLst>
            <a:outerShdw blurRad="190500" algn="tl" rotWithShape="0">
              <a:srgbClr val="000000">
                <a:alpha val="70000"/>
              </a:srgbClr>
            </a:outerShdw>
            <a:softEdge rad="317500"/>
          </a:effectLst>
        </p:spPr>
      </p:pic>
      <p:sp>
        <p:nvSpPr>
          <p:cNvPr id="4" name="TextBox 3"/>
          <p:cNvSpPr txBox="1"/>
          <p:nvPr/>
        </p:nvSpPr>
        <p:spPr>
          <a:xfrm>
            <a:off x="2895600" y="1981200"/>
            <a:ext cx="3657600" cy="769441"/>
          </a:xfrm>
          <a:prstGeom prst="rect">
            <a:avLst/>
          </a:prstGeom>
          <a:noFill/>
        </p:spPr>
        <p:txBody>
          <a:bodyPr wrap="square" rtlCol="0">
            <a:spAutoFit/>
          </a:bodyPr>
          <a:lstStyle/>
          <a:p>
            <a:r>
              <a:rPr lang="en-US" sz="4400" b="1" dirty="0" smtClean="0">
                <a:solidFill>
                  <a:schemeClr val="bg1"/>
                </a:solidFill>
                <a:latin typeface="Arial" pitchFamily="34" charset="0"/>
                <a:cs typeface="Arial" pitchFamily="34" charset="0"/>
              </a:rPr>
              <a:t>Questions?</a:t>
            </a:r>
            <a:endParaRPr lang="en-US" sz="4400" b="1" dirty="0">
              <a:solidFill>
                <a:schemeClr val="bg1"/>
              </a:solidFill>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DEQAgencyTemplate1">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QAgencyTemplat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02C9BBA0E428148B5ED748D94B1815C" ma:contentTypeVersion="0" ma:contentTypeDescription="Create a new document." ma:contentTypeScope="" ma:versionID="0b7fba46a89aa56557b8664ee9bc9ae8">
  <xsd:schema xmlns:xsd="http://www.w3.org/2001/XMLSchema" xmlns:p="http://schemas.microsoft.com/office/2006/metadata/properties" targetNamespace="http://schemas.microsoft.com/office/2006/metadata/properties" ma:root="true" ma:fieldsID="d2b38e92e01493b6a9ea22f40540c5d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01C4F96-EF55-400F-8E6C-C1792D6B0287}">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customXml/itemProps2.xml><?xml version="1.0" encoding="utf-8"?>
<ds:datastoreItem xmlns:ds="http://schemas.openxmlformats.org/officeDocument/2006/customXml" ds:itemID="{18B1DB0E-3580-4069-9DEB-A0093C3EF4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E16174D6-CA63-4F15-8BA5-89C8B85256B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DEQAgencyTemplate1</Template>
  <TotalTime>1901</TotalTime>
  <Words>692</Words>
  <Application>Microsoft Office PowerPoint</Application>
  <PresentationFormat>On-screen Show (4:3)</PresentationFormat>
  <Paragraphs>102</Paragraphs>
  <Slides>9</Slides>
  <Notes>8</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DEQAgencyTemplate1</vt:lpstr>
      <vt:lpstr>1_DEQAgencyTemplate1</vt:lpstr>
      <vt:lpstr>Rulemaking:  Revising Human Health Water Quality Standards for Toxic Pollutants </vt:lpstr>
      <vt:lpstr>What Will this Rulemaking Do?</vt:lpstr>
      <vt:lpstr>Why is DEQ Proposing These Rules?</vt:lpstr>
      <vt:lpstr>How Was 175 g/day Developed?</vt:lpstr>
      <vt:lpstr>Slide 5</vt:lpstr>
      <vt:lpstr>Slide 6</vt:lpstr>
      <vt:lpstr>Slide 7</vt:lpstr>
      <vt:lpstr>Rulemaking Process  </vt:lpstr>
      <vt:lpstr>Slide 9</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Andrea Matzke</dc:creator>
  <cp:lastModifiedBy>Andrea Matzke</cp:lastModifiedBy>
  <cp:revision>182</cp:revision>
  <dcterms:created xsi:type="dcterms:W3CDTF">2011-01-26T00:16:17Z</dcterms:created>
  <dcterms:modified xsi:type="dcterms:W3CDTF">2011-03-01T18:32:35Z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0x010100B02C9BBA0E428148B5ED748D94B1815C</vt:lpwstr>
  </property>
</Properties>
</file>